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27"/>
  </p:notesMasterIdLst>
  <p:sldIdLst>
    <p:sldId id="256" r:id="rId2"/>
    <p:sldId id="283" r:id="rId3"/>
    <p:sldId id="289" r:id="rId4"/>
    <p:sldId id="290" r:id="rId5"/>
    <p:sldId id="275" r:id="rId6"/>
    <p:sldId id="277" r:id="rId7"/>
    <p:sldId id="278" r:id="rId8"/>
    <p:sldId id="284" r:id="rId9"/>
    <p:sldId id="285" r:id="rId10"/>
    <p:sldId id="286" r:id="rId11"/>
    <p:sldId id="287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8" r:id="rId23"/>
    <p:sldId id="301" r:id="rId24"/>
    <p:sldId id="307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zenan" initials="D" lastIdx="1" clrIdx="0">
    <p:extLst>
      <p:ext uri="{19B8F6BF-5375-455C-9EA6-DF929625EA0E}">
        <p15:presenceInfo xmlns:p15="http://schemas.microsoft.com/office/powerpoint/2012/main" userId="Dzen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A0A5-E261-493F-BCBF-E935CF36075B}" type="datetimeFigureOut">
              <a:rPr lang="sr-Latn-RS" smtClean="0"/>
              <a:t>16.4.2020.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A4D5-FB9C-400D-91DD-76F5FAF23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22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2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Binarna stabla - prvi deo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3BE7-AF4B-421A-BDC0-2B6C6BD4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ALGORITMI I STRUKTURE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A56-326F-4B0E-9A1A-1FDABEE6A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RAČUNSKE VEŽBE – TERMIN BR. 8 – BINARNA STABLA – prvi deo</a:t>
            </a:r>
          </a:p>
          <a:p>
            <a:r>
              <a:rPr lang="sr-Latn-RS" dirty="0"/>
              <a:t>ALDINA AVDIĆ, DIPL. INŽ. – </a:t>
            </a:r>
            <a:r>
              <a:rPr lang="sr-Latn-RS" dirty="0">
                <a:hlinkClick r:id="rId2"/>
              </a:rPr>
              <a:t>apljaskovic@np.ac.rs</a:t>
            </a:r>
            <a:endParaRPr lang="sr-Latn-RS" dirty="0"/>
          </a:p>
          <a:p>
            <a:r>
              <a:rPr lang="sr-Latn-RS" dirty="0"/>
              <a:t>RAČUNARSKA TEHNIKA, SOFTVERSKO INŽENJERSTVO, INFORMATIKA I MATEMATIKA</a:t>
            </a:r>
          </a:p>
        </p:txBody>
      </p:sp>
    </p:spTree>
    <p:extLst>
      <p:ext uri="{BB962C8B-B14F-4D97-AF65-F5344CB8AC3E}">
        <p14:creationId xmlns:p14="http://schemas.microsoft.com/office/powerpoint/2010/main" val="37442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Obilazak stabla – zadatak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245C8C-0B78-439A-AED6-40AF78FA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594" y="1534273"/>
            <a:ext cx="495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r-HR" altLang="en-US" sz="1800" i="1" u="sng" dirty="0"/>
              <a:t>Preorder</a:t>
            </a:r>
            <a:endParaRPr lang="hr-HR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hr-HR" altLang="en-US" sz="1800" dirty="0"/>
              <a:t>1. Poseti se koren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r-HR" altLang="en-US" sz="1800" dirty="0"/>
              <a:t>2. Obiđe se levo podstablo na </a:t>
            </a:r>
            <a:r>
              <a:rPr lang="hr-HR" altLang="en-US" sz="1800" i="1" dirty="0"/>
              <a:t>preorder</a:t>
            </a:r>
            <a:r>
              <a:rPr lang="hr-HR" altLang="en-US" sz="1800" dirty="0"/>
              <a:t> način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r-HR" altLang="en-US" sz="1800" dirty="0"/>
              <a:t>3. Obiđe se desno podstablo na </a:t>
            </a:r>
            <a:r>
              <a:rPr lang="hr-HR" altLang="en-US" sz="1800" i="1" dirty="0"/>
              <a:t>preorder</a:t>
            </a:r>
            <a:r>
              <a:rPr lang="hr-HR" altLang="en-US" sz="1800" dirty="0"/>
              <a:t> način</a:t>
            </a:r>
            <a:endParaRPr lang="en-US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C0304C-B81C-47D8-9C6C-A259C91C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594" y="2724898"/>
            <a:ext cx="495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r-HR" altLang="en-US" sz="1800" i="1" u="sng" dirty="0"/>
              <a:t>Inorder</a:t>
            </a:r>
            <a:endParaRPr lang="hr-HR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hr-HR" altLang="en-US" sz="1800" dirty="0"/>
              <a:t>1. Obiđe se levo podstablo na </a:t>
            </a:r>
            <a:r>
              <a:rPr lang="hr-HR" altLang="en-US" sz="1800" i="1" dirty="0"/>
              <a:t>inorder</a:t>
            </a:r>
            <a:r>
              <a:rPr lang="hr-HR" altLang="en-US" sz="1800" dirty="0"/>
              <a:t> način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r-HR" altLang="en-US" sz="1800" dirty="0"/>
              <a:t>2. Poseti se koren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r-HR" altLang="en-US" sz="1800" dirty="0"/>
              <a:t>3. Obiđe se desno podstablo na </a:t>
            </a:r>
            <a:r>
              <a:rPr lang="hr-HR" altLang="en-US" sz="1800" i="1" dirty="0"/>
              <a:t>inorder</a:t>
            </a:r>
            <a:r>
              <a:rPr lang="hr-HR" altLang="en-US" sz="1800" dirty="0"/>
              <a:t> način</a:t>
            </a:r>
            <a:endParaRPr lang="en-US" alt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C2C42-E4FF-48D1-94F1-4EF17B32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594" y="3915523"/>
            <a:ext cx="5048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r-HR" altLang="en-US" sz="1800" i="1" u="sng" dirty="0"/>
              <a:t>Postorder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hr-HR" altLang="en-US" sz="1800" dirty="0"/>
              <a:t>1. Obiđe se levo podstablo na </a:t>
            </a:r>
            <a:r>
              <a:rPr lang="hr-HR" altLang="en-US" sz="1800" i="1" dirty="0"/>
              <a:t>postorder</a:t>
            </a:r>
            <a:r>
              <a:rPr lang="hr-HR" altLang="en-US" sz="1800" dirty="0"/>
              <a:t> način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hr-HR" altLang="en-US" sz="1800" dirty="0"/>
              <a:t>2. Obiđe se desno podstablo na </a:t>
            </a:r>
            <a:r>
              <a:rPr lang="hr-HR" altLang="en-US" sz="1800" i="1" dirty="0"/>
              <a:t>postorder</a:t>
            </a:r>
            <a:r>
              <a:rPr lang="hr-HR" altLang="en-US" sz="1800" dirty="0"/>
              <a:t> način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hr-HR" altLang="en-US" sz="1800" dirty="0"/>
              <a:t>3. Poseti se koren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3197C9F-D33B-44F0-80AE-5BEBE9E0F17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710842"/>
              </p:ext>
            </p:extLst>
          </p:nvPr>
        </p:nvGraphicFramePr>
        <p:xfrm>
          <a:off x="9351293" y="177901"/>
          <a:ext cx="2643187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2085664" imgH="1519033" progId="Visio.Drawing.6">
                  <p:embed/>
                </p:oleObj>
              </mc:Choice>
              <mc:Fallback>
                <p:oleObj name="Visio" r:id="rId3" imgW="2085664" imgH="1519033" progId="Visio.Drawing.6">
                  <p:embed/>
                  <p:pic>
                    <p:nvPicPr>
                      <p:cNvPr id="18440" name="Object 10">
                        <a:extLst>
                          <a:ext uri="{FF2B5EF4-FFF2-40B4-BE49-F238E27FC236}">
                            <a16:creationId xmlns:a16="http://schemas.microsoft.com/office/drawing/2014/main" id="{BE98A82A-7496-43FD-B34B-14EFBE55A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1293" y="177901"/>
                        <a:ext cx="2643187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>
            <a:extLst>
              <a:ext uri="{FF2B5EF4-FFF2-40B4-BE49-F238E27FC236}">
                <a16:creationId xmlns:a16="http://schemas.microsoft.com/office/drawing/2014/main" id="{D8AC9BF9-5E9D-4A37-B3D4-829B0E159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080" y="2159101"/>
            <a:ext cx="142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CS" altLang="en-US"/>
              <a:t>ABCDEF</a:t>
            </a:r>
            <a:endParaRPr lang="en-US" alt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2DC804CC-C892-4D83-9D50-121B2266D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080" y="3835501"/>
            <a:ext cx="142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CS" altLang="en-US"/>
              <a:t>CBDAEF</a:t>
            </a:r>
            <a:endParaRPr lang="en-US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798F3308-719F-44FB-9FF6-50BF61C44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080" y="5664301"/>
            <a:ext cx="142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CS" altLang="en-US"/>
              <a:t>CDBF</a:t>
            </a:r>
            <a:r>
              <a:rPr lang="en-US" altLang="en-US"/>
              <a:t>E</a:t>
            </a:r>
            <a:r>
              <a:rPr lang="sr-Latn-CS" altLang="en-US"/>
              <a:t>A</a:t>
            </a:r>
            <a:endParaRPr lang="en-US" altLang="en-US"/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84DA2434-8C63-4FC6-93EE-A784FFB7A527}"/>
              </a:ext>
            </a:extLst>
          </p:cNvPr>
          <p:cNvGrpSpPr>
            <a:grpSpLocks/>
          </p:cNvGrpSpPr>
          <p:nvPr/>
        </p:nvGrpSpPr>
        <p:grpSpPr bwMode="auto">
          <a:xfrm>
            <a:off x="8794080" y="3491014"/>
            <a:ext cx="2889250" cy="641350"/>
            <a:chOff x="3648" y="2183"/>
            <a:chExt cx="1820" cy="404"/>
          </a:xfrm>
        </p:grpSpPr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D831D669-40A0-4993-BD7F-441EB9562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183"/>
              <a:ext cx="14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1800"/>
                <a:t>Prvi čvor je “najlevlji”</a:t>
              </a:r>
              <a:br>
                <a:rPr lang="sr-Latn-CS" altLang="en-US" sz="1800"/>
              </a:br>
              <a:r>
                <a:rPr lang="sr-Latn-CS" altLang="en-US" sz="1800"/>
                <a:t>čvor u stablu</a:t>
              </a:r>
              <a:endParaRPr lang="en-US" altLang="en-US" sz="1800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E7A9A42-1F1F-44A9-A92E-483C333FB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400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016B13EB-67E5-4535-8AE2-555BEF7DD706}"/>
              </a:ext>
            </a:extLst>
          </p:cNvPr>
          <p:cNvGrpSpPr>
            <a:grpSpLocks/>
          </p:cNvGrpSpPr>
          <p:nvPr/>
        </p:nvGrpSpPr>
        <p:grpSpPr bwMode="auto">
          <a:xfrm>
            <a:off x="8717880" y="2540101"/>
            <a:ext cx="2635250" cy="442913"/>
            <a:chOff x="3600" y="1584"/>
            <a:chExt cx="1660" cy="279"/>
          </a:xfrm>
        </p:grpSpPr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6FB89F1D-C633-42E1-8BD6-B279740DA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632"/>
              <a:ext cx="1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1800"/>
                <a:t>Prvi čvor je koren</a:t>
              </a:r>
              <a:endParaRPr lang="en-US" altLang="en-US" sz="180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46CCE2CD-68B5-4617-BB81-7B7E332D2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1584"/>
              <a:ext cx="432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id="{3A561012-499A-46E8-8F19-8022659C5BA1}"/>
              </a:ext>
            </a:extLst>
          </p:cNvPr>
          <p:cNvGrpSpPr>
            <a:grpSpLocks/>
          </p:cNvGrpSpPr>
          <p:nvPr/>
        </p:nvGrpSpPr>
        <p:grpSpPr bwMode="auto">
          <a:xfrm>
            <a:off x="8794080" y="5435701"/>
            <a:ext cx="3092450" cy="381000"/>
            <a:chOff x="3648" y="3408"/>
            <a:chExt cx="1948" cy="240"/>
          </a:xfrm>
        </p:grpSpPr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F96BAA01-59E6-46FA-B16C-9030958EF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408"/>
              <a:ext cx="1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Poslednji</a:t>
              </a:r>
              <a:r>
                <a:rPr lang="sr-Latn-CS" altLang="en-US" sz="1800"/>
                <a:t> čvor je koren</a:t>
              </a:r>
              <a:endParaRPr lang="en-US" altLang="en-US" sz="1800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CA57766A-D400-45C5-8DB3-57CFE41B1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355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</p:spTree>
    <p:extLst>
      <p:ext uri="{BB962C8B-B14F-4D97-AF65-F5344CB8AC3E}">
        <p14:creationId xmlns:p14="http://schemas.microsoft.com/office/powerpoint/2010/main" val="76503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474" y="19199"/>
            <a:ext cx="8911687" cy="1280890"/>
          </a:xfrm>
        </p:spPr>
        <p:txBody>
          <a:bodyPr/>
          <a:lstStyle/>
          <a:p>
            <a:r>
              <a:rPr lang="sr-Latn-RS" dirty="0"/>
              <a:t>Obilazak stabla – zadatak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Object 28">
            <a:extLst>
              <a:ext uri="{FF2B5EF4-FFF2-40B4-BE49-F238E27FC236}">
                <a16:creationId xmlns:a16="http://schemas.microsoft.com/office/drawing/2014/main" id="{6D3A658B-51F4-476D-B61B-AB6773BE5E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594095"/>
              </p:ext>
            </p:extLst>
          </p:nvPr>
        </p:nvGraphicFramePr>
        <p:xfrm>
          <a:off x="6246812" y="212502"/>
          <a:ext cx="4773613" cy="437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2385021" imgH="2183189" progId="Visio.Drawing.6">
                  <p:embed/>
                </p:oleObj>
              </mc:Choice>
              <mc:Fallback>
                <p:oleObj name="Visio" r:id="rId3" imgW="2385021" imgH="2183189" progId="Visio.Drawing.6">
                  <p:embed/>
                  <p:pic>
                    <p:nvPicPr>
                      <p:cNvPr id="19461" name="Object 28">
                        <a:extLst>
                          <a:ext uri="{FF2B5EF4-FFF2-40B4-BE49-F238E27FC236}">
                            <a16:creationId xmlns:a16="http://schemas.microsoft.com/office/drawing/2014/main" id="{D93BF162-AD0D-4C09-9F66-E73EF69F1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2" y="212502"/>
                        <a:ext cx="4773613" cy="437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0">
            <a:extLst>
              <a:ext uri="{FF2B5EF4-FFF2-40B4-BE49-F238E27FC236}">
                <a16:creationId xmlns:a16="http://schemas.microsoft.com/office/drawing/2014/main" id="{4597C102-05E3-4AB4-BB8E-52120DE8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2" y="1050702"/>
            <a:ext cx="347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CS" altLang="en-US" sz="1800" dirty="0"/>
              <a:t>preorder: ATNEIFCSBDGPMLK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r-Latn-CS" altLang="en-US" sz="1800" dirty="0"/>
              <a:t>inorder:	 EINSCFBTGPDLMKA</a:t>
            </a:r>
            <a:r>
              <a:rPr lang="en-US" altLang="en-US" sz="1800" dirty="0"/>
              <a:t> 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8B152B7B-2843-49EB-8203-31DBF2D4E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2" y="4479702"/>
            <a:ext cx="85582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CS" altLang="en-US" sz="1800" b="1"/>
              <a:t>Početak rekonstrukcije stabla</a:t>
            </a:r>
            <a:r>
              <a:rPr lang="sr-Latn-CS" altLang="en-US" sz="1800"/>
              <a:t>:</a:t>
            </a:r>
            <a:br>
              <a:rPr lang="sr-Latn-CS" altLang="en-US" sz="1800"/>
            </a:br>
            <a:r>
              <a:rPr lang="sr-Latn-CS" altLang="en-US" sz="1800"/>
              <a:t>- prvi čvor u </a:t>
            </a:r>
            <a:r>
              <a:rPr lang="sr-Latn-CS" altLang="en-US" sz="1800" i="1"/>
              <a:t>inorder</a:t>
            </a:r>
            <a:r>
              <a:rPr lang="sr-Latn-CS" altLang="en-US" sz="1800"/>
              <a:t> poretku, E, “najlevlji” je čvor stabla. Prati se </a:t>
            </a:r>
            <a:r>
              <a:rPr lang="sr-Latn-CS" altLang="en-US" sz="1800" i="1"/>
              <a:t>preorder </a:t>
            </a:r>
            <a:r>
              <a:rPr lang="sr-Latn-CS" altLang="en-US" sz="1800"/>
              <a:t>poredak</a:t>
            </a:r>
            <a:br>
              <a:rPr lang="sr-Latn-CS" altLang="en-US" sz="1800"/>
            </a:br>
            <a:r>
              <a:rPr lang="sr-Latn-CS" altLang="en-US" sz="1800"/>
              <a:t>sve dok se ne dođe do čvora E: A-T-N-E. Sigurno je da je T levi potomak čvora</a:t>
            </a:r>
            <a:br>
              <a:rPr lang="sr-Latn-CS" altLang="en-US" sz="1800"/>
            </a:br>
            <a:r>
              <a:rPr lang="sr-Latn-CS" altLang="en-US" sz="1800"/>
              <a:t>A, N, levi potomak čvora T i E levi potomak čvora 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r-Latn-CS" altLang="en-US" sz="1800"/>
              <a:t>- u inorder poretku, pre čvora N dolazi čvor I – iz toga se zaključuje da je I desni</a:t>
            </a:r>
            <a:br>
              <a:rPr lang="sr-Latn-CS" altLang="en-US" sz="1800"/>
            </a:br>
            <a:r>
              <a:rPr lang="sr-Latn-CS" altLang="en-US" sz="1800"/>
              <a:t>potomak čvora E.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4627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Obilazak stabla – zadatak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41D080E-19CA-40ED-9C1E-1218F4CCFDB7}"/>
              </a:ext>
            </a:extLst>
          </p:cNvPr>
          <p:cNvSpPr txBox="1">
            <a:spLocks noChangeArrowheads="1"/>
          </p:cNvSpPr>
          <p:nvPr/>
        </p:nvSpPr>
        <p:spPr>
          <a:xfrm>
            <a:off x="2589212" y="1674614"/>
            <a:ext cx="8077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pl-PL" altLang="en-US" dirty="0"/>
              <a:t>Šta je </a:t>
            </a:r>
            <a:r>
              <a:rPr lang="pl-PL" altLang="en-US" b="1" dirty="0"/>
              <a:t>inorder</a:t>
            </a:r>
            <a:r>
              <a:rPr lang="pl-PL" altLang="en-US" dirty="0"/>
              <a:t>, a šta </a:t>
            </a:r>
            <a:r>
              <a:rPr lang="pl-PL" altLang="en-US" b="1" dirty="0"/>
              <a:t>postorder</a:t>
            </a:r>
            <a:r>
              <a:rPr lang="pl-PL" altLang="en-US" dirty="0"/>
              <a:t> obilazak stabla? Ako za jedno binarno stablo </a:t>
            </a:r>
            <a:r>
              <a:rPr lang="pl-PL" altLang="en-US" b="1" dirty="0"/>
              <a:t>inorder</a:t>
            </a:r>
            <a:r>
              <a:rPr lang="pl-PL" altLang="en-US" dirty="0"/>
              <a:t> obilazak daje poredak </a:t>
            </a:r>
            <a:r>
              <a:rPr lang="pl-PL" altLang="en-US" b="1" dirty="0"/>
              <a:t>JBLAEDKCHFGI</a:t>
            </a:r>
            <a:r>
              <a:rPr lang="pl-PL" altLang="en-US" dirty="0"/>
              <a:t>, a </a:t>
            </a:r>
            <a:r>
              <a:rPr lang="pl-PL" altLang="en-US" b="1" dirty="0"/>
              <a:t>postorder</a:t>
            </a:r>
            <a:r>
              <a:rPr lang="pl-PL" altLang="en-US" dirty="0"/>
              <a:t> obilazak daje poredak </a:t>
            </a:r>
            <a:r>
              <a:rPr lang="pl-PL" altLang="en-US" b="1" dirty="0"/>
              <a:t>JLBEKDHIGFCA</a:t>
            </a:r>
            <a:r>
              <a:rPr lang="pl-PL" altLang="en-US" dirty="0"/>
              <a:t>, rekonstruisati izgled ovog stabla i objasniti postupak.</a:t>
            </a:r>
            <a:r>
              <a:rPr lang="en-US" alt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B6B96F-3771-4E3C-9F2D-9D020BFD8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2676128"/>
            <a:ext cx="4267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RS" altLang="en-US" sz="2000" b="1"/>
              <a:t>Postupak: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r-Latn-RS" altLang="en-US" sz="2000"/>
              <a:t>- u </a:t>
            </a:r>
            <a:r>
              <a:rPr lang="sr-Latn-RS" altLang="en-US" sz="2000" i="1"/>
              <a:t>postorder</a:t>
            </a:r>
            <a:r>
              <a:rPr lang="sr-Latn-RS" altLang="en-US" sz="2000"/>
              <a:t> poretku, poslednji čvor je A, koji je sigurno koren stabla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r-Latn-RS" altLang="en-US" sz="2000"/>
              <a:t>- iz </a:t>
            </a:r>
            <a:r>
              <a:rPr lang="sr-Latn-RS" altLang="en-US" sz="2000" i="1"/>
              <a:t>inorder</a:t>
            </a:r>
            <a:r>
              <a:rPr lang="sr-Latn-RS" altLang="en-US" sz="2000"/>
              <a:t> poretka zaključujemo da su čvorovi J, B i L u levom podstablu korena, a ostali u desnom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r-Latn-RS" altLang="en-US" sz="2000"/>
              <a:t>- dakle, C je koren desnog podstabla (pretposlednji čvor u </a:t>
            </a:r>
            <a:r>
              <a:rPr lang="sr-Latn-RS" altLang="en-US" sz="2000" i="1"/>
              <a:t>postorder</a:t>
            </a:r>
            <a:r>
              <a:rPr lang="sr-Latn-RS" altLang="en-US" sz="2000"/>
              <a:t> poretku), a B je koren levog podstabla („najdešnji“ čvor od čvorova J, B i L u </a:t>
            </a:r>
            <a:r>
              <a:rPr lang="sr-Latn-RS" altLang="en-US" sz="2000" i="1"/>
              <a:t>postorder)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/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5D22A7FE-86DB-437B-B298-FB65E4849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553329"/>
              </p:ext>
            </p:extLst>
          </p:nvPr>
        </p:nvGraphicFramePr>
        <p:xfrm>
          <a:off x="6780212" y="2898378"/>
          <a:ext cx="44196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2555582" imgH="1845856" progId="Visio.Drawing.6">
                  <p:embed/>
                </p:oleObj>
              </mc:Choice>
              <mc:Fallback>
                <p:oleObj name="Visio" r:id="rId3" imgW="2555582" imgH="1845856" progId="Visio.Drawing.6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C78F73D0-7BD5-452B-A3BA-D4E01A6F1A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2" y="2898378"/>
                        <a:ext cx="4419600" cy="334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94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Obilazak stabla – zadatak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C92EAB-3EFD-430C-9D7B-AD7A72DEF157}"/>
              </a:ext>
            </a:extLst>
          </p:cNvPr>
          <p:cNvSpPr txBox="1">
            <a:spLocks noChangeArrowheads="1"/>
          </p:cNvSpPr>
          <p:nvPr/>
        </p:nvSpPr>
        <p:spPr>
          <a:xfrm>
            <a:off x="2690949" y="135636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sr-Latn-CS" altLang="en-US"/>
              <a:t>Skicirati i objasniti iterativnu realizaciju inorder algoritma obilaska binarnog stabla. Ilustrovati rad algoritma po koracima na primeru sledećeg stabla.</a:t>
            </a:r>
            <a:r>
              <a:rPr lang="en-US" altLang="en-US"/>
              <a:t> 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815FAEB-D806-4345-91D0-C9F0B54E73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923213"/>
              </p:ext>
            </p:extLst>
          </p:nvPr>
        </p:nvGraphicFramePr>
        <p:xfrm>
          <a:off x="5345249" y="2837498"/>
          <a:ext cx="2603500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Picture" r:id="rId3" imgW="1410397" imgH="1711647" progId="Word.Picture.8">
                  <p:embed/>
                </p:oleObj>
              </mc:Choice>
              <mc:Fallback>
                <p:oleObj name="Picture" r:id="rId3" imgW="1410397" imgH="1711647" progId="Word.Picture.8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E4F39625-BB08-418E-A631-642077E461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89"/>
                      <a:stretch>
                        <a:fillRect/>
                      </a:stretch>
                    </p:blipFill>
                    <p:spPr bwMode="auto">
                      <a:xfrm>
                        <a:off x="5345249" y="2837498"/>
                        <a:ext cx="2603500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66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33" y="0"/>
            <a:ext cx="8911687" cy="1280890"/>
          </a:xfrm>
        </p:spPr>
        <p:txBody>
          <a:bodyPr/>
          <a:lstStyle/>
          <a:p>
            <a:r>
              <a:rPr lang="sr-Latn-RS" dirty="0"/>
              <a:t>Obilazak stabla – zadatak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03E3D89E-B7CF-4C3B-9BF9-A473A7BA5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357805"/>
              </p:ext>
            </p:extLst>
          </p:nvPr>
        </p:nvGraphicFramePr>
        <p:xfrm>
          <a:off x="4807720" y="1191194"/>
          <a:ext cx="2192337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Picture" r:id="rId3" imgW="1410397" imgH="1711647" progId="Word.Picture.8">
                  <p:embed/>
                </p:oleObj>
              </mc:Choice>
              <mc:Fallback>
                <p:oleObj name="Picture" r:id="rId3" imgW="1410397" imgH="1711647" progId="Word.Picture.8">
                  <p:embed/>
                  <p:pic>
                    <p:nvPicPr>
                      <p:cNvPr id="23557" name="Object 3">
                        <a:extLst>
                          <a:ext uri="{FF2B5EF4-FFF2-40B4-BE49-F238E27FC236}">
                            <a16:creationId xmlns:a16="http://schemas.microsoft.com/office/drawing/2014/main" id="{6CF29837-458A-4BB9-8F6D-7DC53C1D7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89"/>
                      <a:stretch>
                        <a:fillRect/>
                      </a:stretch>
                    </p:blipFill>
                    <p:spPr bwMode="auto">
                      <a:xfrm>
                        <a:off x="4807720" y="1191194"/>
                        <a:ext cx="2192337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E761ED9C-29E7-4DF5-BAEA-F86AE10478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4880099"/>
              </p:ext>
            </p:extLst>
          </p:nvPr>
        </p:nvGraphicFramePr>
        <p:xfrm>
          <a:off x="7692046" y="204718"/>
          <a:ext cx="4267200" cy="5851712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tack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inorder</a:t>
                      </a:r>
                      <a:r>
                        <a:rPr kumimoji="0" 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poredak </a:t>
                      </a:r>
                      <a:endParaRPr kumimoji="0" 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ABD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r>
                        <a:rPr kumimoji="0" 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AE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AEG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AE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DBG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DBGE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DBGEA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DBGEA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DBGEAC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DBGEAC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DBGEACF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</a:t>
                      </a:r>
                      <a:endParaRPr kumimoji="0" lang="it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0" name="Rectangle 74">
            <a:extLst>
              <a:ext uri="{FF2B5EF4-FFF2-40B4-BE49-F238E27FC236}">
                <a16:creationId xmlns:a16="http://schemas.microsoft.com/office/drawing/2014/main" id="{D38D8728-9492-4F8A-BB33-F489B428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30" y="2524694"/>
            <a:ext cx="3605212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49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r-HR" altLang="en-US" sz="1600" u="sng" dirty="0"/>
              <a:t>INORDER-I(</a:t>
            </a:r>
            <a:r>
              <a:rPr lang="hr-HR" altLang="en-US" sz="1600" i="1" u="sng" dirty="0"/>
              <a:t>root</a:t>
            </a:r>
            <a:r>
              <a:rPr lang="hr-HR" altLang="en-US" sz="1600" u="sng" dirty="0"/>
              <a:t>)</a:t>
            </a: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hr-HR" altLang="en-US" sz="1600" i="1" dirty="0"/>
              <a:t>next</a:t>
            </a:r>
            <a:r>
              <a:rPr lang="hr-HR" altLang="en-US" sz="1600" dirty="0"/>
              <a:t> = </a:t>
            </a:r>
            <a:r>
              <a:rPr lang="hr-HR" altLang="en-US" sz="1600" i="1" dirty="0"/>
              <a:t>root</a:t>
            </a:r>
            <a:r>
              <a:rPr lang="hr-HR" altLang="en-US" sz="1600" dirty="0"/>
              <a:t> </a:t>
            </a: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hr-HR" altLang="en-US" sz="1600" b="1" dirty="0"/>
              <a:t>loop</a:t>
            </a: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  </a:t>
            </a:r>
            <a:r>
              <a:rPr lang="hr-HR" altLang="en-US" sz="1600" b="1" dirty="0"/>
              <a:t>while</a:t>
            </a:r>
            <a:r>
              <a:rPr lang="hr-HR" altLang="en-US" sz="1600" dirty="0"/>
              <a:t> (</a:t>
            </a:r>
            <a:r>
              <a:rPr lang="hr-HR" altLang="en-US" sz="1600" i="1" dirty="0"/>
              <a:t>next</a:t>
            </a:r>
            <a:r>
              <a:rPr lang="hr-HR" altLang="en-US" sz="1600" dirty="0"/>
              <a:t> </a:t>
            </a:r>
            <a:r>
              <a:rPr lang="hr-HR" altLang="en-US" sz="1600" dirty="0">
                <a:sym typeface="Symbol" panose="05050102010706020507" pitchFamily="18" charset="2"/>
              </a:rPr>
              <a:t></a:t>
            </a:r>
            <a:r>
              <a:rPr lang="hr-HR" altLang="en-US" sz="1600" dirty="0"/>
              <a:t> nil) </a:t>
            </a:r>
            <a:r>
              <a:rPr lang="hr-HR" altLang="en-US" sz="1600" b="1" dirty="0">
                <a:sym typeface="Symbol" panose="05050102010706020507" pitchFamily="18" charset="2"/>
              </a:rPr>
              <a:t>do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hr-HR" altLang="en-US" sz="1600" dirty="0">
                <a:sym typeface="Symbol" panose="05050102010706020507" pitchFamily="18" charset="2"/>
              </a:rPr>
              <a:t>PUSH(</a:t>
            </a:r>
            <a:r>
              <a:rPr lang="hr-HR" altLang="en-US" sz="1600" i="1" dirty="0">
                <a:sym typeface="Symbol" panose="05050102010706020507" pitchFamily="18" charset="2"/>
              </a:rPr>
              <a:t>S</a:t>
            </a:r>
            <a:r>
              <a:rPr lang="hr-HR" altLang="en-US" sz="1600" dirty="0">
                <a:sym typeface="Symbol" panose="05050102010706020507" pitchFamily="18" charset="2"/>
              </a:rPr>
              <a:t>, </a:t>
            </a:r>
            <a:r>
              <a:rPr lang="hr-HR" altLang="en-US" sz="1600" i="1" dirty="0">
                <a:sym typeface="Symbol" panose="05050102010706020507" pitchFamily="18" charset="2"/>
              </a:rPr>
              <a:t>next</a:t>
            </a:r>
            <a:r>
              <a:rPr lang="hr-HR" altLang="en-US" sz="1600" dirty="0">
                <a:sym typeface="Symbol" panose="05050102010706020507" pitchFamily="18" charset="2"/>
              </a:rPr>
              <a:t>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 dirty="0">
                <a:sym typeface="Symbol" panose="05050102010706020507" pitchFamily="18" charset="2"/>
              </a:rPr>
              <a:t>     </a:t>
            </a:r>
            <a:r>
              <a:rPr lang="hr-HR" altLang="en-US" sz="1600" i="1" dirty="0">
                <a:sym typeface="Symbol" panose="05050102010706020507" pitchFamily="18" charset="2"/>
              </a:rPr>
              <a:t>next</a:t>
            </a:r>
            <a:r>
              <a:rPr lang="hr-HR" altLang="en-US" sz="1600" dirty="0">
                <a:sym typeface="Symbol" panose="05050102010706020507" pitchFamily="18" charset="2"/>
              </a:rPr>
              <a:t> =</a:t>
            </a:r>
            <a:r>
              <a:rPr lang="hr-HR" altLang="en-US" sz="1600" i="1" dirty="0">
                <a:sym typeface="Symbol" panose="05050102010706020507" pitchFamily="18" charset="2"/>
              </a:rPr>
              <a:t>left</a:t>
            </a:r>
            <a:r>
              <a:rPr lang="hr-HR" altLang="en-US" sz="1600" dirty="0">
                <a:sym typeface="Symbol" panose="05050102010706020507" pitchFamily="18" charset="2"/>
              </a:rPr>
              <a:t>(</a:t>
            </a:r>
            <a:r>
              <a:rPr lang="hr-HR" altLang="en-US" sz="1600" i="1" dirty="0">
                <a:sym typeface="Symbol" panose="05050102010706020507" pitchFamily="18" charset="2"/>
              </a:rPr>
              <a:t>next</a:t>
            </a:r>
            <a:r>
              <a:rPr lang="hr-HR" altLang="en-US" sz="1600" dirty="0">
                <a:sym typeface="Symbol" panose="05050102010706020507" pitchFamily="18" charset="2"/>
              </a:rPr>
              <a:t>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ym typeface="Symbol" panose="05050102010706020507" pitchFamily="18" charset="2"/>
              </a:rPr>
              <a:t>  </a:t>
            </a:r>
            <a:r>
              <a:rPr lang="hr-HR" altLang="en-US" sz="1600" b="1" dirty="0">
                <a:sym typeface="Symbol" panose="05050102010706020507" pitchFamily="18" charset="2"/>
              </a:rPr>
              <a:t>end_while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ym typeface="Symbol" panose="05050102010706020507" pitchFamily="18" charset="2"/>
              </a:rPr>
              <a:t>  </a:t>
            </a:r>
            <a:r>
              <a:rPr lang="hr-HR" altLang="en-US" sz="1600" b="1" dirty="0">
                <a:sym typeface="Symbol" panose="05050102010706020507" pitchFamily="18" charset="2"/>
              </a:rPr>
              <a:t>if</a:t>
            </a:r>
            <a:r>
              <a:rPr lang="hr-HR" altLang="en-US" sz="1600" dirty="0">
                <a:sym typeface="Symbol" panose="05050102010706020507" pitchFamily="18" charset="2"/>
              </a:rPr>
              <a:t> (not STACK-EMPTY(</a:t>
            </a:r>
            <a:r>
              <a:rPr lang="hr-HR" altLang="en-US" sz="1600" i="1" dirty="0">
                <a:sym typeface="Symbol" panose="05050102010706020507" pitchFamily="18" charset="2"/>
              </a:rPr>
              <a:t>S</a:t>
            </a:r>
            <a:r>
              <a:rPr lang="hr-HR" altLang="en-US" sz="1600" dirty="0">
                <a:sym typeface="Symbol" panose="05050102010706020507" pitchFamily="18" charset="2"/>
              </a:rPr>
              <a:t>)) </a:t>
            </a:r>
            <a:r>
              <a:rPr lang="hr-HR" altLang="en-US" sz="1600" b="1" dirty="0">
                <a:sym typeface="Symbol" panose="05050102010706020507" pitchFamily="18" charset="2"/>
              </a:rPr>
              <a:t>then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 dirty="0">
                <a:sym typeface="Symbol" panose="05050102010706020507" pitchFamily="18" charset="2"/>
              </a:rPr>
              <a:t>     </a:t>
            </a:r>
            <a:r>
              <a:rPr lang="hr-HR" altLang="en-US" sz="1600" i="1" dirty="0">
                <a:sym typeface="Symbol" panose="05050102010706020507" pitchFamily="18" charset="2"/>
              </a:rPr>
              <a:t>next</a:t>
            </a:r>
            <a:r>
              <a:rPr lang="hr-HR" altLang="en-US" sz="1600" dirty="0">
                <a:sym typeface="Symbol" panose="05050102010706020507" pitchFamily="18" charset="2"/>
              </a:rPr>
              <a:t> = POP(</a:t>
            </a:r>
            <a:r>
              <a:rPr lang="hr-HR" altLang="en-US" sz="1600" i="1" dirty="0">
                <a:sym typeface="Symbol" panose="05050102010706020507" pitchFamily="18" charset="2"/>
              </a:rPr>
              <a:t>S</a:t>
            </a:r>
            <a:r>
              <a:rPr lang="hr-HR" altLang="en-US" sz="1600" dirty="0">
                <a:sym typeface="Symbol" panose="05050102010706020507" pitchFamily="18" charset="2"/>
              </a:rPr>
              <a:t>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hr-HR" altLang="en-US" sz="1600" dirty="0">
                <a:sym typeface="Symbol" panose="05050102010706020507" pitchFamily="18" charset="2"/>
              </a:rPr>
              <a:t>P(</a:t>
            </a:r>
            <a:r>
              <a:rPr lang="hr-HR" altLang="en-US" sz="1600" i="1" dirty="0">
                <a:sym typeface="Symbol" panose="05050102010706020507" pitchFamily="18" charset="2"/>
              </a:rPr>
              <a:t>next</a:t>
            </a:r>
            <a:r>
              <a:rPr lang="hr-HR" altLang="en-US" sz="1600" dirty="0">
                <a:sym typeface="Symbol" panose="05050102010706020507" pitchFamily="18" charset="2"/>
              </a:rPr>
              <a:t>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 dirty="0">
                <a:sym typeface="Symbol" panose="05050102010706020507" pitchFamily="18" charset="2"/>
              </a:rPr>
              <a:t>     </a:t>
            </a:r>
            <a:r>
              <a:rPr lang="hr-HR" altLang="en-US" sz="1600" i="1" dirty="0">
                <a:sym typeface="Symbol" panose="05050102010706020507" pitchFamily="18" charset="2"/>
              </a:rPr>
              <a:t>next</a:t>
            </a:r>
            <a:r>
              <a:rPr lang="hr-HR" altLang="en-US" sz="1600" dirty="0">
                <a:sym typeface="Symbol" panose="05050102010706020507" pitchFamily="18" charset="2"/>
              </a:rPr>
              <a:t> = </a:t>
            </a:r>
            <a:r>
              <a:rPr lang="hr-HR" altLang="en-US" sz="1600" i="1" dirty="0">
                <a:sym typeface="Symbol" panose="05050102010706020507" pitchFamily="18" charset="2"/>
              </a:rPr>
              <a:t>right</a:t>
            </a:r>
            <a:r>
              <a:rPr lang="hr-HR" altLang="en-US" sz="1600" dirty="0">
                <a:sym typeface="Symbol" panose="05050102010706020507" pitchFamily="18" charset="2"/>
              </a:rPr>
              <a:t>(</a:t>
            </a:r>
            <a:r>
              <a:rPr lang="hr-HR" altLang="en-US" sz="1600" i="1" dirty="0">
                <a:sym typeface="Symbol" panose="05050102010706020507" pitchFamily="18" charset="2"/>
              </a:rPr>
              <a:t>next</a:t>
            </a:r>
            <a:r>
              <a:rPr lang="hr-HR" altLang="en-US" sz="1600" dirty="0">
                <a:sym typeface="Symbol" panose="05050102010706020507" pitchFamily="18" charset="2"/>
              </a:rPr>
              <a:t>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ym typeface="Symbol" panose="05050102010706020507" pitchFamily="18" charset="2"/>
              </a:rPr>
              <a:t>  </a:t>
            </a:r>
            <a:r>
              <a:rPr lang="hr-HR" altLang="en-US" sz="1600" b="1" dirty="0">
                <a:sym typeface="Symbol" panose="05050102010706020507" pitchFamily="18" charset="2"/>
              </a:rPr>
              <a:t>else</a:t>
            </a:r>
            <a:r>
              <a:rPr lang="hr-HR" altLang="en-US" sz="1600" dirty="0">
                <a:sym typeface="Symbol" panose="05050102010706020507" pitchFamily="18" charset="2"/>
              </a:rPr>
              <a:t> 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ym typeface="Symbol" panose="05050102010706020507" pitchFamily="18" charset="2"/>
              </a:rPr>
              <a:t>     </a:t>
            </a:r>
            <a:r>
              <a:rPr lang="hr-HR" altLang="en-US" sz="1600" b="1" dirty="0">
                <a:sym typeface="Symbol" panose="05050102010706020507" pitchFamily="18" charset="2"/>
              </a:rPr>
              <a:t>return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ym typeface="Symbol" panose="05050102010706020507" pitchFamily="18" charset="2"/>
              </a:rPr>
              <a:t>  </a:t>
            </a:r>
            <a:r>
              <a:rPr lang="hr-HR" altLang="en-US" sz="1600" b="1" dirty="0">
                <a:sym typeface="Symbol" panose="05050102010706020507" pitchFamily="18" charset="2"/>
              </a:rPr>
              <a:t>end_if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en-US" sz="1600" b="1" dirty="0">
                <a:sym typeface="Symbol" panose="05050102010706020507" pitchFamily="18" charset="2"/>
              </a:rPr>
              <a:t>end</a:t>
            </a:r>
            <a:r>
              <a:rPr lang="hr-HR" altLang="en-US" sz="1600" b="1" dirty="0">
                <a:sym typeface="Symbol" panose="05050102010706020507" pitchFamily="18" charset="2"/>
              </a:rPr>
              <a:t>_</a:t>
            </a:r>
            <a:r>
              <a:rPr lang="de-DE" altLang="en-US" sz="1600" b="1" dirty="0">
                <a:sym typeface="Symbol" panose="05050102010706020507" pitchFamily="18" charset="2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09281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42F23A-1A57-4B1B-B526-828913A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Huffman-ov algoritam – Zadatak 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5E187-2461-4E40-9630-DC9F3533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BA63-B325-4DCF-969B-3DD627CC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8949-771D-4C64-BD07-BE7715EB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04DA4D0-F4B3-4FF7-80EC-2B56265F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515" y="1905000"/>
            <a:ext cx="7527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/>
              <a:t>U poruci se javlja 8 simbola (A, B, C, D, E, F, G, H)</a:t>
            </a:r>
            <a:br>
              <a:rPr lang="sr-Latn-CS" altLang="en-US"/>
            </a:br>
            <a:r>
              <a:rPr lang="sr-Latn-CS" altLang="en-US"/>
              <a:t>sa datim verovatnoćama pojavljivanja.</a:t>
            </a:r>
            <a:br>
              <a:rPr lang="sr-Latn-CS" altLang="en-US"/>
            </a:br>
            <a:r>
              <a:rPr lang="sr-Latn-CS" altLang="en-US"/>
              <a:t>Prikazati postupak izbora optimalnih prefiksnih kodova</a:t>
            </a:r>
            <a:br>
              <a:rPr lang="sr-Latn-CS" altLang="en-US"/>
            </a:br>
            <a:r>
              <a:rPr lang="sr-Latn-CS" altLang="en-US"/>
              <a:t>primenom standardnog </a:t>
            </a:r>
            <a:r>
              <a:rPr lang="sr-Latn-CS" altLang="en-US" b="1"/>
              <a:t>Huffman</a:t>
            </a:r>
            <a:r>
              <a:rPr lang="sr-Latn-CS" altLang="en-US"/>
              <a:t>-ovog algoritma.</a:t>
            </a:r>
            <a:r>
              <a:rPr lang="en-US" altLang="en-US"/>
              <a:t> </a:t>
            </a:r>
          </a:p>
        </p:txBody>
      </p:sp>
      <p:graphicFrame>
        <p:nvGraphicFramePr>
          <p:cNvPr id="12" name="Group 4">
            <a:extLst>
              <a:ext uri="{FF2B5EF4-FFF2-40B4-BE49-F238E27FC236}">
                <a16:creationId xmlns:a16="http://schemas.microsoft.com/office/drawing/2014/main" id="{EA882227-FA10-45D4-8CEF-F495E35C79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713377"/>
              </p:ext>
            </p:extLst>
          </p:nvPr>
        </p:nvGraphicFramePr>
        <p:xfrm>
          <a:off x="2377440" y="4297362"/>
          <a:ext cx="8229600" cy="1066800"/>
        </p:xfrm>
        <a:graphic>
          <a:graphicData uri="http://schemas.openxmlformats.org/drawingml/2006/table">
            <a:tbl>
              <a:tblPr/>
              <a:tblGrid>
                <a:gridCol w="17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Simboli 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Verovatnoće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12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36">
            <a:extLst>
              <a:ext uri="{FF2B5EF4-FFF2-40B4-BE49-F238E27FC236}">
                <a16:creationId xmlns:a16="http://schemas.microsoft.com/office/drawing/2014/main" id="{A474BD21-CA20-4B3C-B779-C037133E6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440" y="5516562"/>
            <a:ext cx="5299075" cy="37623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CS" altLang="en-US" sz="1800"/>
              <a:t>Napomena: verovatnoće su izražene u procentima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392553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42F23A-1A57-4B1B-B526-828913A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5 - rešenje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5E187-2461-4E40-9630-DC9F3533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BA63-B325-4DCF-969B-3DD627CC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8949-771D-4C64-BD07-BE7715EB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E8DC484-8D4A-498D-99F1-3EA088A1F7C0}"/>
              </a:ext>
            </a:extLst>
          </p:cNvPr>
          <p:cNvSpPr txBox="1">
            <a:spLocks noChangeArrowheads="1"/>
          </p:cNvSpPr>
          <p:nvPr/>
        </p:nvSpPr>
        <p:spPr>
          <a:xfrm>
            <a:off x="2317069" y="19050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altLang="en-US" sz="2400"/>
              <a:t>Simboli se najpre urede po rastućoj vrednosti</a:t>
            </a:r>
            <a:br>
              <a:rPr lang="sr-Latn-CS" altLang="en-US" sz="2400"/>
            </a:br>
            <a:r>
              <a:rPr lang="sr-Latn-CS" altLang="en-US" sz="2400"/>
              <a:t>verovatnoće pojavljivanja.</a:t>
            </a:r>
            <a:endParaRPr lang="en-US" altLang="en-US" sz="2400"/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5D84CD2A-FD86-4938-99DF-5E70F6DE9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979954"/>
              </p:ext>
            </p:extLst>
          </p:nvPr>
        </p:nvGraphicFramePr>
        <p:xfrm>
          <a:off x="2621869" y="2895600"/>
          <a:ext cx="8002588" cy="1143000"/>
        </p:xfrm>
        <a:graphic>
          <a:graphicData uri="http://schemas.openxmlformats.org/drawingml/2006/table">
            <a:tbl>
              <a:tblPr/>
              <a:tblGrid>
                <a:gridCol w="170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Simboli 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Verovatnoće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12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36">
            <a:extLst>
              <a:ext uri="{FF2B5EF4-FFF2-40B4-BE49-F238E27FC236}">
                <a16:creationId xmlns:a16="http://schemas.microsoft.com/office/drawing/2014/main" id="{BDC3819E-E9BE-4949-8D17-25BA0803F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069" y="4267200"/>
            <a:ext cx="8534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en-US"/>
              <a:t>Svaki od prikazanih simbola treba shvatiti kao nezavisno stablo sa jednim čvorom (tj. korenom).</a:t>
            </a:r>
          </a:p>
          <a:p>
            <a:pPr eaLnBrk="1" hangingPunct="1"/>
            <a:r>
              <a:rPr lang="sr-Latn-CS" altLang="en-US"/>
              <a:t>Time je dobijena šuma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31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42F23A-1A57-4B1B-B526-828913A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5 - rešenje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5E187-2461-4E40-9630-DC9F3533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BA63-B325-4DCF-969B-3DD627CC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8949-771D-4C64-BD07-BE7715EB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D1F9C6F-F9BD-4508-9248-72FE308EEBC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0" y="1362432"/>
            <a:ext cx="84582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sr-Latn-CS" altLang="en-US"/>
              <a:t>Huffman-ov algoritam:</a:t>
            </a:r>
          </a:p>
          <a:p>
            <a:pPr lvl="1">
              <a:lnSpc>
                <a:spcPct val="90000"/>
              </a:lnSpc>
            </a:pPr>
            <a:r>
              <a:rPr lang="sr-Latn-CS" altLang="en-US"/>
              <a:t>od dva stabla čiji koreni imaju najmanju težinu (verovatnoću), formirati jedno stablo</a:t>
            </a:r>
          </a:p>
          <a:p>
            <a:pPr lvl="1">
              <a:lnSpc>
                <a:spcPct val="90000"/>
              </a:lnSpc>
            </a:pPr>
            <a:r>
              <a:rPr lang="sr-Latn-CS" altLang="en-US"/>
              <a:t>težina (verovatnoća) korena tog stabla je zbir težina (verovatnoća) korenova stabala od kojih je to stablo nastalo</a:t>
            </a:r>
          </a:p>
          <a:p>
            <a:pPr lvl="1">
              <a:lnSpc>
                <a:spcPct val="90000"/>
              </a:lnSpc>
            </a:pPr>
            <a:r>
              <a:rPr lang="sr-Latn-CS" altLang="en-US"/>
              <a:t>novo stablo se vraća u skup stabala koji se ponovo uredi</a:t>
            </a:r>
          </a:p>
          <a:p>
            <a:pPr lvl="1">
              <a:lnSpc>
                <a:spcPct val="90000"/>
              </a:lnSpc>
            </a:pPr>
            <a:r>
              <a:rPr lang="sr-Latn-CS" altLang="en-US"/>
              <a:t>postupak se ponavlja dok se ne formira jedinstveno stablo</a:t>
            </a:r>
            <a:endParaRPr lang="en-US" altLang="en-US"/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55BB7C4D-E377-472A-8504-6744C48D0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211553"/>
              </p:ext>
            </p:extLst>
          </p:nvPr>
        </p:nvGraphicFramePr>
        <p:xfrm>
          <a:off x="4419600" y="4029432"/>
          <a:ext cx="3532188" cy="11938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12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13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r>
                        <a:rPr kumimoji="0" lang="sr-Latn-C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18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23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30">
            <a:extLst>
              <a:ext uri="{FF2B5EF4-FFF2-40B4-BE49-F238E27FC236}">
                <a16:creationId xmlns:a16="http://schemas.microsoft.com/office/drawing/2014/main" id="{CCD4BD6A-0C2A-48D8-9361-BF8170C30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363055"/>
              </p:ext>
            </p:extLst>
          </p:nvPr>
        </p:nvGraphicFramePr>
        <p:xfrm>
          <a:off x="5638800" y="5705832"/>
          <a:ext cx="685800" cy="838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38">
            <a:extLst>
              <a:ext uri="{FF2B5EF4-FFF2-40B4-BE49-F238E27FC236}">
                <a16:creationId xmlns:a16="http://schemas.microsoft.com/office/drawing/2014/main" id="{A1EF4AD6-8BD8-4A0C-83CF-584BE3E05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31750"/>
              </p:ext>
            </p:extLst>
          </p:nvPr>
        </p:nvGraphicFramePr>
        <p:xfrm>
          <a:off x="7086600" y="5705832"/>
          <a:ext cx="685800" cy="838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Line 46">
            <a:extLst>
              <a:ext uri="{FF2B5EF4-FFF2-40B4-BE49-F238E27FC236}">
                <a16:creationId xmlns:a16="http://schemas.microsoft.com/office/drawing/2014/main" id="{570310C4-29D9-47B2-8DE1-75EDCF6719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5248632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5" name="Line 47">
            <a:extLst>
              <a:ext uri="{FF2B5EF4-FFF2-40B4-BE49-F238E27FC236}">
                <a16:creationId xmlns:a16="http://schemas.microsoft.com/office/drawing/2014/main" id="{ACA71B72-26BF-466C-84BB-A40A11E66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248632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4340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42F23A-1A57-4B1B-B526-828913A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5 - rešenje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5E187-2461-4E40-9630-DC9F3533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BA63-B325-4DCF-969B-3DD627CC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8949-771D-4C64-BD07-BE7715EB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E43C35B9-F71E-4CAD-B7F6-64A131948AD8}"/>
              </a:ext>
            </a:extLst>
          </p:cNvPr>
          <p:cNvGrpSpPr>
            <a:grpSpLocks/>
          </p:cNvGrpSpPr>
          <p:nvPr/>
        </p:nvGrpSpPr>
        <p:grpSpPr bwMode="auto">
          <a:xfrm>
            <a:off x="1982789" y="1449938"/>
            <a:ext cx="3581400" cy="1751012"/>
            <a:chOff x="96" y="577"/>
            <a:chExt cx="2256" cy="1103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378ADBE8-9C7F-4E35-A130-689FAD5F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807"/>
              <a:ext cx="37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2</a:t>
              </a:r>
              <a:r>
                <a:rPr lang="sr-Latn-CS" altLang="en-US" sz="1600" b="1">
                  <a:cs typeface="Times New Roman" panose="02020603050405020304" pitchFamily="18" charset="0"/>
                </a:rPr>
                <a:t>0</a:t>
              </a:r>
              <a:endParaRPr lang="it-IT" altLang="en-US" sz="1600" b="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D0ADB0E-BEAD-4568-A244-6BFC12C2C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577"/>
              <a:ext cx="37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18EF1547-CE5E-4CA7-9A5C-7A7E9BB2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" y="807"/>
              <a:ext cx="37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</a:t>
              </a:r>
              <a:r>
                <a:rPr lang="sr-Latn-CS" altLang="en-US" sz="1600" b="1">
                  <a:cs typeface="Times New Roman" panose="02020603050405020304" pitchFamily="18" charset="0"/>
                </a:rPr>
                <a:t>4</a:t>
              </a:r>
              <a:endParaRPr lang="it-IT" altLang="en-US" sz="1600" b="1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DBBB463D-431E-4760-A9AC-A16FD688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" y="577"/>
              <a:ext cx="37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6F8B67D-09A7-40AF-9F2D-37D913216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07"/>
              <a:ext cx="3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12</a:t>
              </a:r>
              <a:endParaRPr lang="it-IT" altLang="en-US" sz="1600" b="1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0760FA90-7B8E-4B5A-8ADF-991614655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577"/>
              <a:ext cx="3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D</a:t>
              </a:r>
              <a:endParaRPr lang="it-IT" altLang="en-US" sz="1600" b="1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7C0972C9-6F8F-4E87-A9C9-CBBD467A6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807"/>
              <a:ext cx="37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23</a:t>
              </a:r>
              <a:endParaRPr lang="it-IT" altLang="en-US" sz="1600" b="1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DC1DC6A0-95E0-42DD-81CC-8D7F5D922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807"/>
              <a:ext cx="37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18</a:t>
              </a:r>
              <a:endParaRPr lang="it-IT" altLang="en-US" sz="1600" b="1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973A7039-3826-4F94-A1FA-62EA78AF9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807"/>
              <a:ext cx="37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13</a:t>
              </a:r>
              <a:endParaRPr lang="it-IT" altLang="en-US" sz="1600" b="1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F78BA55-2BE8-42A9-B1E4-836839ED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577"/>
              <a:ext cx="37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E</a:t>
              </a:r>
              <a:endParaRPr lang="it-IT" altLang="en-US" sz="1600" b="1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3A81F66B-0446-4A2D-B1A6-9F784E69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577"/>
              <a:ext cx="37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G</a:t>
              </a:r>
              <a:endParaRPr lang="it-IT" altLang="en-US" sz="1600" b="1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5AB84B68-3984-4653-8DA6-6A01D2F9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77"/>
              <a:ext cx="37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C</a:t>
              </a:r>
              <a:endParaRPr lang="it-IT" altLang="en-US" sz="1600" b="1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3B4BDEBE-82E9-4933-B1B8-C8B2B26F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577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BD365C29-4C46-4BDA-B853-D7E05C203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577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037AF8B8-8781-4CBA-8575-C57A9E6B6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" y="577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DD148A00-3A32-49A9-AC34-5A846521B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577"/>
              <a:ext cx="0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1D9A5C17-412E-4948-82FA-FC95E025E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577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CAC46739-C5FB-4DB8-9617-570D9AD6E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577"/>
              <a:ext cx="0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6818C954-E5F3-420B-A5A0-9B9D57EC9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037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350574CD-6555-48D5-B8E8-F836F7F6B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807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315E2793-4188-4517-8AFE-6091CA57E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577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E6630FD9-6746-4ECF-8AE3-5772D113D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5" y="577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1558312C-40F1-49BE-8B08-03AA1B024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1450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/>
                <a:t>6</a:t>
              </a:r>
              <a:endParaRPr lang="it-IT" altLang="en-US" sz="1600" b="1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364FC494-BBCE-43E8-A170-C92C959FA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1220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>
                  <a:cs typeface="Times New Roman" panose="02020603050405020304" pitchFamily="18" charset="0"/>
                </a:rPr>
                <a:t>B</a:t>
              </a:r>
              <a:endParaRPr lang="it-IT" altLang="en-US" sz="1600" b="1"/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D01286BA-9673-444A-BCC9-D317AEE8C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220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A599251B-8A79-456B-B252-B90DA4CF7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450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7" name="Line 30">
              <a:extLst>
                <a:ext uri="{FF2B5EF4-FFF2-40B4-BE49-F238E27FC236}">
                  <a16:creationId xmlns:a16="http://schemas.microsoft.com/office/drawing/2014/main" id="{FA186033-33D8-484B-9A28-F91ACC0FA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680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4A706177-685B-4707-9682-C9F96C260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220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69912764-3483-4BD4-B166-5060FBA2C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1220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D3062F7F-9ED0-419C-903C-50DECFD0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450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/>
                <a:t>8</a:t>
              </a:r>
              <a:endParaRPr lang="it-IT" altLang="en-US" sz="1600" b="1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211DD8A4-2E03-4FDD-AE1A-4F6808842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220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>
                  <a:cs typeface="Times New Roman" panose="02020603050405020304" pitchFamily="18" charset="0"/>
                </a:rPr>
                <a:t>A</a:t>
              </a:r>
              <a:endParaRPr lang="it-IT" altLang="en-US" sz="1600" b="1"/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E62A34AC-767C-4FA9-9947-95082EDFF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" y="1220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7C29FDBA-58FF-4D53-BBC9-CD0CC9083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" y="1450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247CA3D3-8E12-442B-A569-689D85B7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" y="1680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5" name="Line 38">
              <a:extLst>
                <a:ext uri="{FF2B5EF4-FFF2-40B4-BE49-F238E27FC236}">
                  <a16:creationId xmlns:a16="http://schemas.microsoft.com/office/drawing/2014/main" id="{B5CB9BCF-542B-47F8-9261-270CB7700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" y="1220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6" name="Line 39">
              <a:extLst>
                <a:ext uri="{FF2B5EF4-FFF2-40B4-BE49-F238E27FC236}">
                  <a16:creationId xmlns:a16="http://schemas.microsoft.com/office/drawing/2014/main" id="{6ADD3EE2-5014-45A3-9518-8B645D3E7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1220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4E3D3B25-C21D-4F6B-8A5D-FDB705E3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50"/>
              <a:ext cx="31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289DFD53-A106-4CEA-AE72-6BDB0578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20"/>
              <a:ext cx="31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9" name="Line 42">
              <a:extLst>
                <a:ext uri="{FF2B5EF4-FFF2-40B4-BE49-F238E27FC236}">
                  <a16:creationId xmlns:a16="http://schemas.microsoft.com/office/drawing/2014/main" id="{773622B8-1135-4981-8E4F-165728B0A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220"/>
              <a:ext cx="31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0" name="Line 43">
              <a:extLst>
                <a:ext uri="{FF2B5EF4-FFF2-40B4-BE49-F238E27FC236}">
                  <a16:creationId xmlns:a16="http://schemas.microsoft.com/office/drawing/2014/main" id="{22C7586B-3D51-49C8-BB03-D6648140C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450"/>
              <a:ext cx="319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" name="Line 44">
              <a:extLst>
                <a:ext uri="{FF2B5EF4-FFF2-40B4-BE49-F238E27FC236}">
                  <a16:creationId xmlns:a16="http://schemas.microsoft.com/office/drawing/2014/main" id="{0D282F7F-4323-4255-8AE1-C76BEA557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80"/>
              <a:ext cx="31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2" name="Line 45">
              <a:extLst>
                <a:ext uri="{FF2B5EF4-FFF2-40B4-BE49-F238E27FC236}">
                  <a16:creationId xmlns:a16="http://schemas.microsoft.com/office/drawing/2014/main" id="{60E12403-F453-4442-B4C8-1F058D8DA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220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3" name="Line 46">
              <a:extLst>
                <a:ext uri="{FF2B5EF4-FFF2-40B4-BE49-F238E27FC236}">
                  <a16:creationId xmlns:a16="http://schemas.microsoft.com/office/drawing/2014/main" id="{1A328488-75FC-40C0-B698-B4CA4BDD2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1220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44E2004B-9517-45C4-9EAB-EAF2AFC38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50"/>
              <a:ext cx="31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10</a:t>
              </a:r>
              <a:endParaRPr lang="it-IT" altLang="en-US" sz="1600" b="1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9B76D6CB-4438-4125-94A8-258828B1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20"/>
              <a:ext cx="31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H</a:t>
              </a:r>
              <a:endParaRPr lang="it-IT" altLang="en-US" sz="1600" b="1"/>
            </a:p>
          </p:txBody>
        </p:sp>
        <p:sp>
          <p:nvSpPr>
            <p:cNvPr id="56" name="Line 49">
              <a:extLst>
                <a:ext uri="{FF2B5EF4-FFF2-40B4-BE49-F238E27FC236}">
                  <a16:creationId xmlns:a16="http://schemas.microsoft.com/office/drawing/2014/main" id="{20FBB07C-D5BF-4ABB-86E2-23C586083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220"/>
              <a:ext cx="31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7" name="Line 50">
              <a:extLst>
                <a:ext uri="{FF2B5EF4-FFF2-40B4-BE49-F238E27FC236}">
                  <a16:creationId xmlns:a16="http://schemas.microsoft.com/office/drawing/2014/main" id="{C9750502-DF05-4CF6-AB54-8964C3A62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450"/>
              <a:ext cx="31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8" name="Line 51">
              <a:extLst>
                <a:ext uri="{FF2B5EF4-FFF2-40B4-BE49-F238E27FC236}">
                  <a16:creationId xmlns:a16="http://schemas.microsoft.com/office/drawing/2014/main" id="{6D19F70C-2D48-4950-BEB6-B57EC3B0D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680"/>
              <a:ext cx="31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09A30105-6D8E-4670-8308-4103585AD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220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23687C60-8B64-448D-9F4E-1B2C232AE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" y="1220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1" name="Line 54">
              <a:extLst>
                <a:ext uri="{FF2B5EF4-FFF2-40B4-BE49-F238E27FC236}">
                  <a16:creationId xmlns:a16="http://schemas.microsoft.com/office/drawing/2014/main" id="{9565156B-7EAB-4856-8877-F0FC97553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037"/>
              <a:ext cx="192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2" name="Line 55">
              <a:extLst>
                <a:ext uri="{FF2B5EF4-FFF2-40B4-BE49-F238E27FC236}">
                  <a16:creationId xmlns:a16="http://schemas.microsoft.com/office/drawing/2014/main" id="{7B97DECF-850E-47B5-BFE4-E3245FBF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1037"/>
              <a:ext cx="192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3" name="Line 56">
              <a:extLst>
                <a:ext uri="{FF2B5EF4-FFF2-40B4-BE49-F238E27FC236}">
                  <a16:creationId xmlns:a16="http://schemas.microsoft.com/office/drawing/2014/main" id="{0DACA397-39D1-4246-81A1-0BFB5E01F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2" y="1038"/>
              <a:ext cx="192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64" name="Line 57">
              <a:extLst>
                <a:ext uri="{FF2B5EF4-FFF2-40B4-BE49-F238E27FC236}">
                  <a16:creationId xmlns:a16="http://schemas.microsoft.com/office/drawing/2014/main" id="{4D0F7DBA-CC29-47A7-AA7C-B89623AA2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2" y="1038"/>
              <a:ext cx="192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grpSp>
        <p:nvGrpSpPr>
          <p:cNvPr id="65" name="Group 58">
            <a:extLst>
              <a:ext uri="{FF2B5EF4-FFF2-40B4-BE49-F238E27FC236}">
                <a16:creationId xmlns:a16="http://schemas.microsoft.com/office/drawing/2014/main" id="{978C9C3C-E3AE-461F-96DF-BB78CB0EB629}"/>
              </a:ext>
            </a:extLst>
          </p:cNvPr>
          <p:cNvGrpSpPr>
            <a:grpSpLocks/>
          </p:cNvGrpSpPr>
          <p:nvPr/>
        </p:nvGrpSpPr>
        <p:grpSpPr bwMode="auto">
          <a:xfrm>
            <a:off x="6634164" y="1449938"/>
            <a:ext cx="3635375" cy="1744662"/>
            <a:chOff x="3026" y="577"/>
            <a:chExt cx="2290" cy="1099"/>
          </a:xfrm>
        </p:grpSpPr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250B94D3-9A28-4755-94EB-20DF359B8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807"/>
              <a:ext cx="37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23</a:t>
              </a:r>
              <a:endParaRPr lang="it-IT" altLang="en-US" sz="1600" b="1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E484FB08-14AD-4EB4-BFE6-00789ACB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577"/>
              <a:ext cx="37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E</a:t>
              </a:r>
              <a:endParaRPr lang="it-IT" altLang="en-US" sz="1600" b="1"/>
            </a:p>
          </p:txBody>
        </p:sp>
        <p:sp>
          <p:nvSpPr>
            <p:cNvPr id="68" name="Rectangle 61">
              <a:extLst>
                <a:ext uri="{FF2B5EF4-FFF2-40B4-BE49-F238E27FC236}">
                  <a16:creationId xmlns:a16="http://schemas.microsoft.com/office/drawing/2014/main" id="{463D40A2-13AE-4E34-B654-00CED194D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807"/>
              <a:ext cx="37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2</a:t>
              </a:r>
              <a:r>
                <a:rPr lang="sr-Latn-CS" altLang="en-US" sz="1600" b="1">
                  <a:cs typeface="Times New Roman" panose="02020603050405020304" pitchFamily="18" charset="0"/>
                </a:rPr>
                <a:t>0</a:t>
              </a:r>
              <a:endParaRPr lang="it-IT" altLang="en-US" sz="1600" b="1"/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1B0A3B17-65F4-4D4C-9A6D-B8255542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577"/>
              <a:ext cx="37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D39CC43F-EE14-496A-B32C-6810324F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07"/>
              <a:ext cx="37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</a:t>
              </a:r>
              <a:r>
                <a:rPr lang="sr-Latn-CS" altLang="en-US" sz="1600" b="1">
                  <a:cs typeface="Times New Roman" panose="02020603050405020304" pitchFamily="18" charset="0"/>
                </a:rPr>
                <a:t>4</a:t>
              </a:r>
              <a:endParaRPr lang="it-IT" altLang="en-US" sz="1600" b="1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7F97520A-4275-4C9E-A2DA-46E4E897B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577"/>
              <a:ext cx="37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72" name="Rectangle 65">
              <a:extLst>
                <a:ext uri="{FF2B5EF4-FFF2-40B4-BE49-F238E27FC236}">
                  <a16:creationId xmlns:a16="http://schemas.microsoft.com/office/drawing/2014/main" id="{78CBCD4F-0129-48D7-921C-693DB6E7F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807"/>
              <a:ext cx="37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2</a:t>
              </a:r>
              <a:r>
                <a:rPr lang="sr-Latn-CS" altLang="en-US" sz="1600" b="1">
                  <a:cs typeface="Times New Roman" panose="02020603050405020304" pitchFamily="18" charset="0"/>
                </a:rPr>
                <a:t>5</a:t>
              </a:r>
              <a:endParaRPr lang="it-IT" altLang="en-US" sz="1600" b="1"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EFD5A957-023E-40B0-AC5E-CA8E39621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" y="807"/>
              <a:ext cx="37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18</a:t>
              </a:r>
              <a:endParaRPr lang="it-IT" altLang="en-US" sz="1600" b="1"/>
            </a:p>
          </p:txBody>
        </p:sp>
        <p:sp>
          <p:nvSpPr>
            <p:cNvPr id="74" name="Rectangle 67">
              <a:extLst>
                <a:ext uri="{FF2B5EF4-FFF2-40B4-BE49-F238E27FC236}">
                  <a16:creationId xmlns:a16="http://schemas.microsoft.com/office/drawing/2014/main" id="{17A6EB07-9188-4946-91D2-5DE77D70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577"/>
              <a:ext cx="37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A134B168-5614-4161-AF15-DE975AA76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" y="577"/>
              <a:ext cx="37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G</a:t>
              </a:r>
              <a:endParaRPr lang="it-IT" altLang="en-US" sz="1600" b="1"/>
            </a:p>
          </p:txBody>
        </p:sp>
        <p:sp>
          <p:nvSpPr>
            <p:cNvPr id="76" name="Line 69">
              <a:extLst>
                <a:ext uri="{FF2B5EF4-FFF2-40B4-BE49-F238E27FC236}">
                  <a16:creationId xmlns:a16="http://schemas.microsoft.com/office/drawing/2014/main" id="{E20A257E-725D-4C28-B87E-1A7051E3B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577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77" name="Line 70">
              <a:extLst>
                <a:ext uri="{FF2B5EF4-FFF2-40B4-BE49-F238E27FC236}">
                  <a16:creationId xmlns:a16="http://schemas.microsoft.com/office/drawing/2014/main" id="{DD25117D-4D1F-47FF-B86C-FDCE4407A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577"/>
              <a:ext cx="0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78" name="Line 71">
              <a:extLst>
                <a:ext uri="{FF2B5EF4-FFF2-40B4-BE49-F238E27FC236}">
                  <a16:creationId xmlns:a16="http://schemas.microsoft.com/office/drawing/2014/main" id="{1AEEF72F-427B-4658-99FC-567E8832D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577"/>
              <a:ext cx="1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79" name="Line 72">
              <a:extLst>
                <a:ext uri="{FF2B5EF4-FFF2-40B4-BE49-F238E27FC236}">
                  <a16:creationId xmlns:a16="http://schemas.microsoft.com/office/drawing/2014/main" id="{231CEB79-0C1E-4883-A735-22A5D10D3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7" y="577"/>
              <a:ext cx="0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80" name="Line 73">
              <a:extLst>
                <a:ext uri="{FF2B5EF4-FFF2-40B4-BE49-F238E27FC236}">
                  <a16:creationId xmlns:a16="http://schemas.microsoft.com/office/drawing/2014/main" id="{FA7DB4E5-9C85-48BA-94FA-7C1119A82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037"/>
              <a:ext cx="1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81" name="Line 74">
              <a:extLst>
                <a:ext uri="{FF2B5EF4-FFF2-40B4-BE49-F238E27FC236}">
                  <a16:creationId xmlns:a16="http://schemas.microsoft.com/office/drawing/2014/main" id="{C6A59CEB-6E63-4E62-9D70-7ABB44C1E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807"/>
              <a:ext cx="1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82" name="Line 75">
              <a:extLst>
                <a:ext uri="{FF2B5EF4-FFF2-40B4-BE49-F238E27FC236}">
                  <a16:creationId xmlns:a16="http://schemas.microsoft.com/office/drawing/2014/main" id="{67F25D2B-DAF2-45E9-86B8-FA891EB78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577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83" name="Line 76">
              <a:extLst>
                <a:ext uri="{FF2B5EF4-FFF2-40B4-BE49-F238E27FC236}">
                  <a16:creationId xmlns:a16="http://schemas.microsoft.com/office/drawing/2014/main" id="{06A6621B-28D0-40EF-8242-9103E4649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577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84" name="Line 77">
              <a:extLst>
                <a:ext uri="{FF2B5EF4-FFF2-40B4-BE49-F238E27FC236}">
                  <a16:creationId xmlns:a16="http://schemas.microsoft.com/office/drawing/2014/main" id="{3BC91454-5A25-4BC1-B569-2E0637E5E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0" y="577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85" name="Line 78">
              <a:extLst>
                <a:ext uri="{FF2B5EF4-FFF2-40B4-BE49-F238E27FC236}">
                  <a16:creationId xmlns:a16="http://schemas.microsoft.com/office/drawing/2014/main" id="{C740347D-8502-4752-8CD0-6ABE7FAA1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577"/>
              <a:ext cx="37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86" name="Line 79">
              <a:extLst>
                <a:ext uri="{FF2B5EF4-FFF2-40B4-BE49-F238E27FC236}">
                  <a16:creationId xmlns:a16="http://schemas.microsoft.com/office/drawing/2014/main" id="{4B2B1036-D356-4700-B988-7BCD66014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0" y="577"/>
              <a:ext cx="3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87" name="Line 80">
              <a:extLst>
                <a:ext uri="{FF2B5EF4-FFF2-40B4-BE49-F238E27FC236}">
                  <a16:creationId xmlns:a16="http://schemas.microsoft.com/office/drawing/2014/main" id="{1D8FC81E-40FF-43FE-8305-B08B91A7E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807"/>
              <a:ext cx="37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88" name="Line 81">
              <a:extLst>
                <a:ext uri="{FF2B5EF4-FFF2-40B4-BE49-F238E27FC236}">
                  <a16:creationId xmlns:a16="http://schemas.microsoft.com/office/drawing/2014/main" id="{39D83B91-B678-4B8C-94B0-09128F90E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0" y="807"/>
              <a:ext cx="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D82FB446-AFC0-4830-8955-E56FA5186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1037"/>
              <a:ext cx="37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90" name="Line 83">
              <a:extLst>
                <a:ext uri="{FF2B5EF4-FFF2-40B4-BE49-F238E27FC236}">
                  <a16:creationId xmlns:a16="http://schemas.microsoft.com/office/drawing/2014/main" id="{D7DDD272-F9C9-4241-9E31-4B11A6A89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0" y="1037"/>
              <a:ext cx="3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60B38D6D-70E5-4750-9A41-60B0DE7B2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446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/>
                <a:t>6</a:t>
              </a:r>
              <a:endParaRPr lang="it-IT" altLang="en-US" sz="1600" b="1"/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9787E251-DD99-4F5B-B7EB-8DAAC44C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216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>
                  <a:cs typeface="Times New Roman" panose="02020603050405020304" pitchFamily="18" charset="0"/>
                </a:rPr>
                <a:t>B</a:t>
              </a:r>
              <a:endParaRPr lang="it-IT" altLang="en-US" sz="1600" b="1"/>
            </a:p>
          </p:txBody>
        </p:sp>
        <p:sp>
          <p:nvSpPr>
            <p:cNvPr id="93" name="Line 86">
              <a:extLst>
                <a:ext uri="{FF2B5EF4-FFF2-40B4-BE49-F238E27FC236}">
                  <a16:creationId xmlns:a16="http://schemas.microsoft.com/office/drawing/2014/main" id="{467E9C8A-FE25-4E9E-AB97-3E4DFA7E6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1216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94" name="Line 87">
              <a:extLst>
                <a:ext uri="{FF2B5EF4-FFF2-40B4-BE49-F238E27FC236}">
                  <a16:creationId xmlns:a16="http://schemas.microsoft.com/office/drawing/2014/main" id="{216FC45A-BF9B-4C44-983D-93F5423B7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1446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95" name="Line 88">
              <a:extLst>
                <a:ext uri="{FF2B5EF4-FFF2-40B4-BE49-F238E27FC236}">
                  <a16:creationId xmlns:a16="http://schemas.microsoft.com/office/drawing/2014/main" id="{ADD4FEAE-A23F-4E1B-ABEF-23A694F52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1676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96" name="Line 89">
              <a:extLst>
                <a:ext uri="{FF2B5EF4-FFF2-40B4-BE49-F238E27FC236}">
                  <a16:creationId xmlns:a16="http://schemas.microsoft.com/office/drawing/2014/main" id="{0A6FB0A7-F4B3-4E53-AAD8-21E6C1D31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1216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97" name="Line 90">
              <a:extLst>
                <a:ext uri="{FF2B5EF4-FFF2-40B4-BE49-F238E27FC236}">
                  <a16:creationId xmlns:a16="http://schemas.microsoft.com/office/drawing/2014/main" id="{60DFF600-5510-4270-9342-BE73E5A69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" y="121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98" name="Rectangle 91">
              <a:extLst>
                <a:ext uri="{FF2B5EF4-FFF2-40B4-BE49-F238E27FC236}">
                  <a16:creationId xmlns:a16="http://schemas.microsoft.com/office/drawing/2014/main" id="{8FFE051B-E03F-4F0A-AD58-7E2CE6737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1446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/>
                <a:t>8</a:t>
              </a:r>
              <a:endParaRPr lang="it-IT" altLang="en-US" sz="1600" b="1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0CE0DC44-1221-493C-BBB2-BCAD87B0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1216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>
                  <a:cs typeface="Times New Roman" panose="02020603050405020304" pitchFamily="18" charset="0"/>
                </a:rPr>
                <a:t>A</a:t>
              </a:r>
              <a:endParaRPr lang="it-IT" altLang="en-US" sz="1600" b="1"/>
            </a:p>
          </p:txBody>
        </p:sp>
        <p:sp>
          <p:nvSpPr>
            <p:cNvPr id="100" name="Line 93">
              <a:extLst>
                <a:ext uri="{FF2B5EF4-FFF2-40B4-BE49-F238E27FC236}">
                  <a16:creationId xmlns:a16="http://schemas.microsoft.com/office/drawing/2014/main" id="{383A109F-1F00-482C-91C1-F19EDC532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0" y="1216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1" name="Line 94">
              <a:extLst>
                <a:ext uri="{FF2B5EF4-FFF2-40B4-BE49-F238E27FC236}">
                  <a16:creationId xmlns:a16="http://schemas.microsoft.com/office/drawing/2014/main" id="{4618C4DC-0DA7-42BA-B8C6-69B77A3EC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0" y="1446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2" name="Line 95">
              <a:extLst>
                <a:ext uri="{FF2B5EF4-FFF2-40B4-BE49-F238E27FC236}">
                  <a16:creationId xmlns:a16="http://schemas.microsoft.com/office/drawing/2014/main" id="{0C127472-DC46-48C1-8BDF-A4DCE4E13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0" y="1676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3" name="Line 96">
              <a:extLst>
                <a:ext uri="{FF2B5EF4-FFF2-40B4-BE49-F238E27FC236}">
                  <a16:creationId xmlns:a16="http://schemas.microsoft.com/office/drawing/2014/main" id="{FFBC9910-DBF6-4815-ADB2-145370979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0" y="121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4" name="Line 97">
              <a:extLst>
                <a:ext uri="{FF2B5EF4-FFF2-40B4-BE49-F238E27FC236}">
                  <a16:creationId xmlns:a16="http://schemas.microsoft.com/office/drawing/2014/main" id="{7C145BCC-D16B-4481-8C46-3E302E68B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" y="121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5B71922F-D34A-45D8-A10D-790FFD26A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446"/>
              <a:ext cx="31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6" name="Rectangle 99">
              <a:extLst>
                <a:ext uri="{FF2B5EF4-FFF2-40B4-BE49-F238E27FC236}">
                  <a16:creationId xmlns:a16="http://schemas.microsoft.com/office/drawing/2014/main" id="{27E230B4-793C-428D-9971-8614A34A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16"/>
              <a:ext cx="31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7" name="Line 100">
              <a:extLst>
                <a:ext uri="{FF2B5EF4-FFF2-40B4-BE49-F238E27FC236}">
                  <a16:creationId xmlns:a16="http://schemas.microsoft.com/office/drawing/2014/main" id="{636EF810-209F-49F4-AD8B-AE26EB97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16"/>
              <a:ext cx="31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8" name="Line 101">
              <a:extLst>
                <a:ext uri="{FF2B5EF4-FFF2-40B4-BE49-F238E27FC236}">
                  <a16:creationId xmlns:a16="http://schemas.microsoft.com/office/drawing/2014/main" id="{71695265-4282-4D49-99C1-A4D630FD3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46"/>
              <a:ext cx="319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9" name="Line 102">
              <a:extLst>
                <a:ext uri="{FF2B5EF4-FFF2-40B4-BE49-F238E27FC236}">
                  <a16:creationId xmlns:a16="http://schemas.microsoft.com/office/drawing/2014/main" id="{317AC0C5-3B4C-46F7-B499-E8E2E3B01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76"/>
              <a:ext cx="31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10" name="Line 103">
              <a:extLst>
                <a:ext uri="{FF2B5EF4-FFF2-40B4-BE49-F238E27FC236}">
                  <a16:creationId xmlns:a16="http://schemas.microsoft.com/office/drawing/2014/main" id="{797BF8AB-6088-4088-84CB-7D9DE85CA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16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11" name="Line 104">
              <a:extLst>
                <a:ext uri="{FF2B5EF4-FFF2-40B4-BE49-F238E27FC236}">
                  <a16:creationId xmlns:a16="http://schemas.microsoft.com/office/drawing/2014/main" id="{EA5D6463-952E-429F-A27A-41097C0C7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121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2D390808-B7D9-49C3-BCAF-DEE750D1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46"/>
              <a:ext cx="31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10</a:t>
              </a:r>
              <a:endParaRPr lang="it-IT" altLang="en-US" sz="1600" b="1"/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E80C5DC-3494-4405-914D-4FDD9FB6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216"/>
              <a:ext cx="31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H</a:t>
              </a:r>
              <a:endParaRPr lang="it-IT" altLang="en-US" sz="1600" b="1"/>
            </a:p>
          </p:txBody>
        </p:sp>
        <p:sp>
          <p:nvSpPr>
            <p:cNvPr id="114" name="Line 107">
              <a:extLst>
                <a:ext uri="{FF2B5EF4-FFF2-40B4-BE49-F238E27FC236}">
                  <a16:creationId xmlns:a16="http://schemas.microsoft.com/office/drawing/2014/main" id="{CC11CE0A-6274-4197-BDBE-A1BBCC487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216"/>
              <a:ext cx="31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15" name="Line 108">
              <a:extLst>
                <a:ext uri="{FF2B5EF4-FFF2-40B4-BE49-F238E27FC236}">
                  <a16:creationId xmlns:a16="http://schemas.microsoft.com/office/drawing/2014/main" id="{E12D5D94-F742-46D4-AC5C-7E9032412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446"/>
              <a:ext cx="31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16" name="Line 109">
              <a:extLst>
                <a:ext uri="{FF2B5EF4-FFF2-40B4-BE49-F238E27FC236}">
                  <a16:creationId xmlns:a16="http://schemas.microsoft.com/office/drawing/2014/main" id="{6C538E24-4665-4F3E-90BB-5A8395418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676"/>
              <a:ext cx="31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17" name="Line 110">
              <a:extLst>
                <a:ext uri="{FF2B5EF4-FFF2-40B4-BE49-F238E27FC236}">
                  <a16:creationId xmlns:a16="http://schemas.microsoft.com/office/drawing/2014/main" id="{7D5E48D5-D32D-4787-A6D8-0233F4478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21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18" name="Line 111">
              <a:extLst>
                <a:ext uri="{FF2B5EF4-FFF2-40B4-BE49-F238E27FC236}">
                  <a16:creationId xmlns:a16="http://schemas.microsoft.com/office/drawing/2014/main" id="{8471D15C-CE9B-45EB-ABB2-28210601C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" y="121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19" name="Line 112">
              <a:extLst>
                <a:ext uri="{FF2B5EF4-FFF2-40B4-BE49-F238E27FC236}">
                  <a16:creationId xmlns:a16="http://schemas.microsoft.com/office/drawing/2014/main" id="{9397B374-20A2-40E7-8FFC-E6E64CCBA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033"/>
              <a:ext cx="192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20" name="Line 113">
              <a:extLst>
                <a:ext uri="{FF2B5EF4-FFF2-40B4-BE49-F238E27FC236}">
                  <a16:creationId xmlns:a16="http://schemas.microsoft.com/office/drawing/2014/main" id="{8FBC3860-AE19-469D-9864-D4CC4023C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1033"/>
              <a:ext cx="192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26BECBE0-85C4-4C1F-BCE9-6F542EB9F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446"/>
              <a:ext cx="33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12</a:t>
              </a:r>
              <a:endParaRPr lang="it-IT" altLang="en-US" sz="1600" b="1"/>
            </a:p>
          </p:txBody>
        </p:sp>
        <p:sp>
          <p:nvSpPr>
            <p:cNvPr id="122" name="Rectangle 115">
              <a:extLst>
                <a:ext uri="{FF2B5EF4-FFF2-40B4-BE49-F238E27FC236}">
                  <a16:creationId xmlns:a16="http://schemas.microsoft.com/office/drawing/2014/main" id="{4DB9A544-1620-4499-94D0-078A6E79A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216"/>
              <a:ext cx="33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D</a:t>
              </a:r>
              <a:endParaRPr lang="it-IT" altLang="en-US" sz="1600" b="1"/>
            </a:p>
          </p:txBody>
        </p:sp>
        <p:sp>
          <p:nvSpPr>
            <p:cNvPr id="123" name="Line 116">
              <a:extLst>
                <a:ext uri="{FF2B5EF4-FFF2-40B4-BE49-F238E27FC236}">
                  <a16:creationId xmlns:a16="http://schemas.microsoft.com/office/drawing/2014/main" id="{A0699D92-F16B-4E99-82AD-36AE4D480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216"/>
              <a:ext cx="336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24" name="Line 117">
              <a:extLst>
                <a:ext uri="{FF2B5EF4-FFF2-40B4-BE49-F238E27FC236}">
                  <a16:creationId xmlns:a16="http://schemas.microsoft.com/office/drawing/2014/main" id="{7018DB32-47F0-40DA-9946-B17B17612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446"/>
              <a:ext cx="33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25" name="Line 118">
              <a:extLst>
                <a:ext uri="{FF2B5EF4-FFF2-40B4-BE49-F238E27FC236}">
                  <a16:creationId xmlns:a16="http://schemas.microsoft.com/office/drawing/2014/main" id="{C0FC1647-6F66-45DC-B035-F2CE1118E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676"/>
              <a:ext cx="336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26" name="Line 119">
              <a:extLst>
                <a:ext uri="{FF2B5EF4-FFF2-40B4-BE49-F238E27FC236}">
                  <a16:creationId xmlns:a16="http://schemas.microsoft.com/office/drawing/2014/main" id="{6DC39389-4B8E-4201-9CF7-3046B1B33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216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27" name="Line 120">
              <a:extLst>
                <a:ext uri="{FF2B5EF4-FFF2-40B4-BE49-F238E27FC236}">
                  <a16:creationId xmlns:a16="http://schemas.microsoft.com/office/drawing/2014/main" id="{89318CC6-56B8-4F4E-9B72-5471777B7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" y="121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28" name="Rectangle 121">
              <a:extLst>
                <a:ext uri="{FF2B5EF4-FFF2-40B4-BE49-F238E27FC236}">
                  <a16:creationId xmlns:a16="http://schemas.microsoft.com/office/drawing/2014/main" id="{88763825-702D-4592-83E6-41D67FB79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" y="1446"/>
              <a:ext cx="3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13</a:t>
              </a:r>
              <a:endParaRPr lang="it-IT" altLang="en-US" sz="1600" b="1"/>
            </a:p>
          </p:txBody>
        </p:sp>
        <p:sp>
          <p:nvSpPr>
            <p:cNvPr id="129" name="Rectangle 122">
              <a:extLst>
                <a:ext uri="{FF2B5EF4-FFF2-40B4-BE49-F238E27FC236}">
                  <a16:creationId xmlns:a16="http://schemas.microsoft.com/office/drawing/2014/main" id="{BCAD1796-4B4E-4339-8BED-DA95C30C0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" y="1216"/>
              <a:ext cx="3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C</a:t>
              </a:r>
              <a:endParaRPr lang="it-IT" altLang="en-US" sz="1600" b="1"/>
            </a:p>
          </p:txBody>
        </p:sp>
        <p:sp>
          <p:nvSpPr>
            <p:cNvPr id="130" name="Line 123">
              <a:extLst>
                <a:ext uri="{FF2B5EF4-FFF2-40B4-BE49-F238E27FC236}">
                  <a16:creationId xmlns:a16="http://schemas.microsoft.com/office/drawing/2014/main" id="{7506C267-4BF7-4C91-B086-8B2B39164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1216"/>
              <a:ext cx="33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31" name="Line 124">
              <a:extLst>
                <a:ext uri="{FF2B5EF4-FFF2-40B4-BE49-F238E27FC236}">
                  <a16:creationId xmlns:a16="http://schemas.microsoft.com/office/drawing/2014/main" id="{9C01F68A-415A-4670-AF7E-206DE7FE5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1446"/>
              <a:ext cx="33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32" name="Line 125">
              <a:extLst>
                <a:ext uri="{FF2B5EF4-FFF2-40B4-BE49-F238E27FC236}">
                  <a16:creationId xmlns:a16="http://schemas.microsoft.com/office/drawing/2014/main" id="{FC607C3F-FD30-4BA4-ACFB-7A10F538A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1676"/>
              <a:ext cx="33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33" name="Line 126">
              <a:extLst>
                <a:ext uri="{FF2B5EF4-FFF2-40B4-BE49-F238E27FC236}">
                  <a16:creationId xmlns:a16="http://schemas.microsoft.com/office/drawing/2014/main" id="{D18AB8AC-2FEC-4AAD-818B-FA1B1884F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121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34" name="Line 127">
              <a:extLst>
                <a:ext uri="{FF2B5EF4-FFF2-40B4-BE49-F238E27FC236}">
                  <a16:creationId xmlns:a16="http://schemas.microsoft.com/office/drawing/2014/main" id="{24B8A02F-2D63-483B-A535-7B853CDD9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" y="121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35" name="Line 128">
              <a:extLst>
                <a:ext uri="{FF2B5EF4-FFF2-40B4-BE49-F238E27FC236}">
                  <a16:creationId xmlns:a16="http://schemas.microsoft.com/office/drawing/2014/main" id="{35B97CA5-E7F9-40DD-BE2D-AE83C9070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5" y="1039"/>
              <a:ext cx="192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36" name="Line 129">
              <a:extLst>
                <a:ext uri="{FF2B5EF4-FFF2-40B4-BE49-F238E27FC236}">
                  <a16:creationId xmlns:a16="http://schemas.microsoft.com/office/drawing/2014/main" id="{0A8C0FC3-4864-4595-A526-9CC9FE795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5" y="1039"/>
              <a:ext cx="192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37" name="Line 130">
              <a:extLst>
                <a:ext uri="{FF2B5EF4-FFF2-40B4-BE49-F238E27FC236}">
                  <a16:creationId xmlns:a16="http://schemas.microsoft.com/office/drawing/2014/main" id="{F7C59AA0-11EA-456D-AB5E-A6156A279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8" y="1038"/>
              <a:ext cx="192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38" name="Line 131">
              <a:extLst>
                <a:ext uri="{FF2B5EF4-FFF2-40B4-BE49-F238E27FC236}">
                  <a16:creationId xmlns:a16="http://schemas.microsoft.com/office/drawing/2014/main" id="{11D86F8E-364A-49F8-9489-04F64B142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88" y="1038"/>
              <a:ext cx="192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grpSp>
        <p:nvGrpSpPr>
          <p:cNvPr id="139" name="Group 132">
            <a:extLst>
              <a:ext uri="{FF2B5EF4-FFF2-40B4-BE49-F238E27FC236}">
                <a16:creationId xmlns:a16="http://schemas.microsoft.com/office/drawing/2014/main" id="{AA9E2690-AC9A-4523-A533-6613C015F6ED}"/>
              </a:ext>
            </a:extLst>
          </p:cNvPr>
          <p:cNvGrpSpPr>
            <a:grpSpLocks/>
          </p:cNvGrpSpPr>
          <p:nvPr/>
        </p:nvGrpSpPr>
        <p:grpSpPr bwMode="auto">
          <a:xfrm>
            <a:off x="2058989" y="3734350"/>
            <a:ext cx="3886200" cy="2846388"/>
            <a:chOff x="144" y="2016"/>
            <a:chExt cx="2448" cy="1793"/>
          </a:xfrm>
        </p:grpSpPr>
        <p:sp>
          <p:nvSpPr>
            <p:cNvPr id="140" name="Rectangle 133">
              <a:extLst>
                <a:ext uri="{FF2B5EF4-FFF2-40B4-BE49-F238E27FC236}">
                  <a16:creationId xmlns:a16="http://schemas.microsoft.com/office/drawing/2014/main" id="{95B7BB2E-61A2-40AB-931C-02B2B096F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2246"/>
              <a:ext cx="6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2</a:t>
              </a:r>
              <a:r>
                <a:rPr lang="sr-Latn-CS" altLang="en-US" sz="1600" b="1">
                  <a:cs typeface="Times New Roman" panose="02020603050405020304" pitchFamily="18" charset="0"/>
                </a:rPr>
                <a:t>5</a:t>
              </a:r>
              <a:endParaRPr lang="it-IT" altLang="en-US" sz="1600" b="1">
                <a:cs typeface="Times New Roman" panose="02020603050405020304" pitchFamily="18" charset="0"/>
              </a:endParaRPr>
            </a:p>
          </p:txBody>
        </p:sp>
        <p:sp>
          <p:nvSpPr>
            <p:cNvPr id="141" name="Rectangle 134">
              <a:extLst>
                <a:ext uri="{FF2B5EF4-FFF2-40B4-BE49-F238E27FC236}">
                  <a16:creationId xmlns:a16="http://schemas.microsoft.com/office/drawing/2014/main" id="{730E123C-A59A-4A19-98C6-79AC8F5E5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2016"/>
              <a:ext cx="6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142" name="Rectangle 135">
              <a:extLst>
                <a:ext uri="{FF2B5EF4-FFF2-40B4-BE49-F238E27FC236}">
                  <a16:creationId xmlns:a16="http://schemas.microsoft.com/office/drawing/2014/main" id="{ED62735D-5024-4744-B7DB-DAADFF123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2246"/>
              <a:ext cx="60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23</a:t>
              </a:r>
              <a:endParaRPr lang="it-IT" altLang="en-US" sz="1600" b="1"/>
            </a:p>
          </p:txBody>
        </p:sp>
        <p:sp>
          <p:nvSpPr>
            <p:cNvPr id="143" name="Rectangle 136">
              <a:extLst>
                <a:ext uri="{FF2B5EF4-FFF2-40B4-BE49-F238E27FC236}">
                  <a16:creationId xmlns:a16="http://schemas.microsoft.com/office/drawing/2014/main" id="{41A66557-BEF9-4632-A91E-72B6EE038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2016"/>
              <a:ext cx="60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E</a:t>
              </a:r>
              <a:endParaRPr lang="it-IT" altLang="en-US" sz="1600" b="1"/>
            </a:p>
          </p:txBody>
        </p:sp>
        <p:sp>
          <p:nvSpPr>
            <p:cNvPr id="144" name="Rectangle 137">
              <a:extLst>
                <a:ext uri="{FF2B5EF4-FFF2-40B4-BE49-F238E27FC236}">
                  <a16:creationId xmlns:a16="http://schemas.microsoft.com/office/drawing/2014/main" id="{585ADC6E-2E8B-4E01-8DFE-0DD5A4023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246"/>
              <a:ext cx="6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2</a:t>
              </a:r>
              <a:r>
                <a:rPr lang="sr-Latn-CS" altLang="en-US" sz="1600" b="1">
                  <a:cs typeface="Times New Roman" panose="02020603050405020304" pitchFamily="18" charset="0"/>
                </a:rPr>
                <a:t>0</a:t>
              </a:r>
              <a:endParaRPr lang="it-IT" altLang="en-US" sz="1600" b="1"/>
            </a:p>
          </p:txBody>
        </p:sp>
        <p:sp>
          <p:nvSpPr>
            <p:cNvPr id="145" name="Rectangle 138">
              <a:extLst>
                <a:ext uri="{FF2B5EF4-FFF2-40B4-BE49-F238E27FC236}">
                  <a16:creationId xmlns:a16="http://schemas.microsoft.com/office/drawing/2014/main" id="{7DD1A3F7-DDDA-483B-BF60-8794ACC4D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016"/>
              <a:ext cx="60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146" name="Rectangle 139">
              <a:extLst>
                <a:ext uri="{FF2B5EF4-FFF2-40B4-BE49-F238E27FC236}">
                  <a16:creationId xmlns:a16="http://schemas.microsoft.com/office/drawing/2014/main" id="{8EC1C93B-AC97-4B4B-8EB8-DD01A7CE0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2246"/>
              <a:ext cx="60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>
                  <a:cs typeface="Times New Roman" panose="02020603050405020304" pitchFamily="18" charset="0"/>
                </a:rPr>
                <a:t>32</a:t>
              </a:r>
              <a:endParaRPr lang="it-IT" altLang="en-US" sz="1600" b="1">
                <a:cs typeface="Times New Roman" panose="02020603050405020304" pitchFamily="18" charset="0"/>
              </a:endParaRPr>
            </a:p>
          </p:txBody>
        </p:sp>
        <p:sp>
          <p:nvSpPr>
            <p:cNvPr id="147" name="Rectangle 140">
              <a:extLst>
                <a:ext uri="{FF2B5EF4-FFF2-40B4-BE49-F238E27FC236}">
                  <a16:creationId xmlns:a16="http://schemas.microsoft.com/office/drawing/2014/main" id="{1971239B-07B6-46BF-B1B6-0F258BC0A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2016"/>
              <a:ext cx="60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148" name="Line 141">
              <a:extLst>
                <a:ext uri="{FF2B5EF4-FFF2-40B4-BE49-F238E27FC236}">
                  <a16:creationId xmlns:a16="http://schemas.microsoft.com/office/drawing/2014/main" id="{43DDC495-0F4B-4C02-B9FD-62D7E7BEE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" y="2016"/>
              <a:ext cx="0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149" name="Line 142">
              <a:extLst>
                <a:ext uri="{FF2B5EF4-FFF2-40B4-BE49-F238E27FC236}">
                  <a16:creationId xmlns:a16="http://schemas.microsoft.com/office/drawing/2014/main" id="{A30577A7-2BC8-463E-BA8C-E69130EAE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" y="2016"/>
              <a:ext cx="6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150" name="Line 143">
              <a:extLst>
                <a:ext uri="{FF2B5EF4-FFF2-40B4-BE49-F238E27FC236}">
                  <a16:creationId xmlns:a16="http://schemas.microsoft.com/office/drawing/2014/main" id="{5B4DD71B-FF46-42CC-8256-15D9DC852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16"/>
              <a:ext cx="0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151" name="Line 144">
              <a:extLst>
                <a:ext uri="{FF2B5EF4-FFF2-40B4-BE49-F238E27FC236}">
                  <a16:creationId xmlns:a16="http://schemas.microsoft.com/office/drawing/2014/main" id="{3614C80D-FDAB-4853-B90B-EF88EDB64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" y="2476"/>
              <a:ext cx="6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152" name="Line 145">
              <a:extLst>
                <a:ext uri="{FF2B5EF4-FFF2-40B4-BE49-F238E27FC236}">
                  <a16:creationId xmlns:a16="http://schemas.microsoft.com/office/drawing/2014/main" id="{808FF852-5477-4148-AAF7-F0D738F91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" y="2246"/>
              <a:ext cx="6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53" name="Line 146">
              <a:extLst>
                <a:ext uri="{FF2B5EF4-FFF2-40B4-BE49-F238E27FC236}">
                  <a16:creationId xmlns:a16="http://schemas.microsoft.com/office/drawing/2014/main" id="{FD02CEBD-2678-465A-B9F3-8C1B8E932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" y="201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54" name="Line 147">
              <a:extLst>
                <a:ext uri="{FF2B5EF4-FFF2-40B4-BE49-F238E27FC236}">
                  <a16:creationId xmlns:a16="http://schemas.microsoft.com/office/drawing/2014/main" id="{1279BF78-02BC-4569-9A37-284E3D5C5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201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55" name="Line 148">
              <a:extLst>
                <a:ext uri="{FF2B5EF4-FFF2-40B4-BE49-F238E27FC236}">
                  <a16:creationId xmlns:a16="http://schemas.microsoft.com/office/drawing/2014/main" id="{D64A34E0-A508-4DE3-9C4B-0B4C8A397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" y="2016"/>
              <a:ext cx="120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156" name="Line 149">
              <a:extLst>
                <a:ext uri="{FF2B5EF4-FFF2-40B4-BE49-F238E27FC236}">
                  <a16:creationId xmlns:a16="http://schemas.microsoft.com/office/drawing/2014/main" id="{D58BD723-2E0F-4147-9B1E-C07E5FBBF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" y="2246"/>
              <a:ext cx="12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57" name="Line 150">
              <a:extLst>
                <a:ext uri="{FF2B5EF4-FFF2-40B4-BE49-F238E27FC236}">
                  <a16:creationId xmlns:a16="http://schemas.microsoft.com/office/drawing/2014/main" id="{7C519574-704F-47A9-8787-0E7C3A8EB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" y="2476"/>
              <a:ext cx="120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158" name="Line 151">
              <a:extLst>
                <a:ext uri="{FF2B5EF4-FFF2-40B4-BE49-F238E27FC236}">
                  <a16:creationId xmlns:a16="http://schemas.microsoft.com/office/drawing/2014/main" id="{C57EC72E-3860-4D97-B636-E00549278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0" y="2016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59" name="Line 152">
              <a:extLst>
                <a:ext uri="{FF2B5EF4-FFF2-40B4-BE49-F238E27FC236}">
                  <a16:creationId xmlns:a16="http://schemas.microsoft.com/office/drawing/2014/main" id="{1790ECDA-36A2-449F-9B36-C8DACCAB4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0" y="2016"/>
              <a:ext cx="6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160" name="Line 153">
              <a:extLst>
                <a:ext uri="{FF2B5EF4-FFF2-40B4-BE49-F238E27FC236}">
                  <a16:creationId xmlns:a16="http://schemas.microsoft.com/office/drawing/2014/main" id="{C80F0CFA-0DFB-4E78-847C-FD60934C1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0" y="2246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61" name="Line 154">
              <a:extLst>
                <a:ext uri="{FF2B5EF4-FFF2-40B4-BE49-F238E27FC236}">
                  <a16:creationId xmlns:a16="http://schemas.microsoft.com/office/drawing/2014/main" id="{2A973CC3-DB8C-4C76-B8AA-0DB50D2FD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0" y="2476"/>
              <a:ext cx="6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162" name="Rectangle 155">
              <a:extLst>
                <a:ext uri="{FF2B5EF4-FFF2-40B4-BE49-F238E27FC236}">
                  <a16:creationId xmlns:a16="http://schemas.microsoft.com/office/drawing/2014/main" id="{6ADF1D1B-EF95-468D-9281-8E91077C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" y="3579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/>
                <a:t>6</a:t>
              </a:r>
              <a:endParaRPr lang="it-IT" altLang="en-US" sz="1600" b="1"/>
            </a:p>
          </p:txBody>
        </p:sp>
        <p:sp>
          <p:nvSpPr>
            <p:cNvPr id="163" name="Rectangle 156">
              <a:extLst>
                <a:ext uri="{FF2B5EF4-FFF2-40B4-BE49-F238E27FC236}">
                  <a16:creationId xmlns:a16="http://schemas.microsoft.com/office/drawing/2014/main" id="{7232DA37-FC9F-4A9E-B57D-B6D44ABFA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" y="3349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>
                  <a:cs typeface="Times New Roman" panose="02020603050405020304" pitchFamily="18" charset="0"/>
                </a:rPr>
                <a:t>B</a:t>
              </a:r>
              <a:endParaRPr lang="it-IT" altLang="en-US" sz="1600" b="1"/>
            </a:p>
          </p:txBody>
        </p:sp>
        <p:sp>
          <p:nvSpPr>
            <p:cNvPr id="164" name="Line 157">
              <a:extLst>
                <a:ext uri="{FF2B5EF4-FFF2-40B4-BE49-F238E27FC236}">
                  <a16:creationId xmlns:a16="http://schemas.microsoft.com/office/drawing/2014/main" id="{AAD81B25-DF14-40A8-9D9F-9EDD44634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3349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65" name="Line 158">
              <a:extLst>
                <a:ext uri="{FF2B5EF4-FFF2-40B4-BE49-F238E27FC236}">
                  <a16:creationId xmlns:a16="http://schemas.microsoft.com/office/drawing/2014/main" id="{B08D2F4F-D393-4233-B156-38EF17952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3579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66" name="Line 159">
              <a:extLst>
                <a:ext uri="{FF2B5EF4-FFF2-40B4-BE49-F238E27FC236}">
                  <a16:creationId xmlns:a16="http://schemas.microsoft.com/office/drawing/2014/main" id="{38D3A662-DCFE-4344-8356-DD7CEE88F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3809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67" name="Line 160">
              <a:extLst>
                <a:ext uri="{FF2B5EF4-FFF2-40B4-BE49-F238E27FC236}">
                  <a16:creationId xmlns:a16="http://schemas.microsoft.com/office/drawing/2014/main" id="{5C5BC3F0-52E8-40A0-AFE5-E161309EE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3349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68" name="Line 161">
              <a:extLst>
                <a:ext uri="{FF2B5EF4-FFF2-40B4-BE49-F238E27FC236}">
                  <a16:creationId xmlns:a16="http://schemas.microsoft.com/office/drawing/2014/main" id="{25A012DF-8E04-4010-8A87-E42F11462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3349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69" name="Rectangle 162">
              <a:extLst>
                <a:ext uri="{FF2B5EF4-FFF2-40B4-BE49-F238E27FC236}">
                  <a16:creationId xmlns:a16="http://schemas.microsoft.com/office/drawing/2014/main" id="{01F96A1A-3BA9-4E40-83EF-2D9849BE1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3579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/>
                <a:t>8</a:t>
              </a:r>
              <a:endParaRPr lang="it-IT" altLang="en-US" sz="1600" b="1"/>
            </a:p>
          </p:txBody>
        </p:sp>
        <p:sp>
          <p:nvSpPr>
            <p:cNvPr id="170" name="Rectangle 163">
              <a:extLst>
                <a:ext uri="{FF2B5EF4-FFF2-40B4-BE49-F238E27FC236}">
                  <a16:creationId xmlns:a16="http://schemas.microsoft.com/office/drawing/2014/main" id="{80E70513-DD62-44A1-9E2C-A5958C63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3349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>
                  <a:cs typeface="Times New Roman" panose="02020603050405020304" pitchFamily="18" charset="0"/>
                </a:rPr>
                <a:t>A</a:t>
              </a:r>
              <a:endParaRPr lang="it-IT" altLang="en-US" sz="1600" b="1"/>
            </a:p>
          </p:txBody>
        </p:sp>
        <p:sp>
          <p:nvSpPr>
            <p:cNvPr id="171" name="Line 164">
              <a:extLst>
                <a:ext uri="{FF2B5EF4-FFF2-40B4-BE49-F238E27FC236}">
                  <a16:creationId xmlns:a16="http://schemas.microsoft.com/office/drawing/2014/main" id="{EB16CD98-45E5-440C-83C5-E71BCFDC8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3349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72" name="Line 165">
              <a:extLst>
                <a:ext uri="{FF2B5EF4-FFF2-40B4-BE49-F238E27FC236}">
                  <a16:creationId xmlns:a16="http://schemas.microsoft.com/office/drawing/2014/main" id="{AD616BD0-B14D-49E4-8E7B-4DE7C2053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3579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73" name="Line 166">
              <a:extLst>
                <a:ext uri="{FF2B5EF4-FFF2-40B4-BE49-F238E27FC236}">
                  <a16:creationId xmlns:a16="http://schemas.microsoft.com/office/drawing/2014/main" id="{8E89DCA2-53BE-48AA-8687-25214881F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3809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74" name="Line 167">
              <a:extLst>
                <a:ext uri="{FF2B5EF4-FFF2-40B4-BE49-F238E27FC236}">
                  <a16:creationId xmlns:a16="http://schemas.microsoft.com/office/drawing/2014/main" id="{6A6D770D-207B-4257-B9C9-11602C477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3349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75" name="Line 168">
              <a:extLst>
                <a:ext uri="{FF2B5EF4-FFF2-40B4-BE49-F238E27FC236}">
                  <a16:creationId xmlns:a16="http://schemas.microsoft.com/office/drawing/2014/main" id="{055B180E-B0F9-4ECB-ADBF-A22176834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3349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76" name="Rectangle 169">
              <a:extLst>
                <a:ext uri="{FF2B5EF4-FFF2-40B4-BE49-F238E27FC236}">
                  <a16:creationId xmlns:a16="http://schemas.microsoft.com/office/drawing/2014/main" id="{77E0673A-5316-486F-A5AF-9ECAA776D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906"/>
              <a:ext cx="27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7" name="Rectangle 170">
              <a:extLst>
                <a:ext uri="{FF2B5EF4-FFF2-40B4-BE49-F238E27FC236}">
                  <a16:creationId xmlns:a16="http://schemas.microsoft.com/office/drawing/2014/main" id="{C3D34BAB-B9CF-492F-B700-F980A2277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676"/>
              <a:ext cx="27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8" name="Line 171">
              <a:extLst>
                <a:ext uri="{FF2B5EF4-FFF2-40B4-BE49-F238E27FC236}">
                  <a16:creationId xmlns:a16="http://schemas.microsoft.com/office/drawing/2014/main" id="{14419C0E-37E9-4E77-8C33-3EFB9E2BA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676"/>
              <a:ext cx="274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79" name="Line 172">
              <a:extLst>
                <a:ext uri="{FF2B5EF4-FFF2-40B4-BE49-F238E27FC236}">
                  <a16:creationId xmlns:a16="http://schemas.microsoft.com/office/drawing/2014/main" id="{1112E905-6487-4B52-A4EB-F2F2C1166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906"/>
              <a:ext cx="27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80" name="Line 173">
              <a:extLst>
                <a:ext uri="{FF2B5EF4-FFF2-40B4-BE49-F238E27FC236}">
                  <a16:creationId xmlns:a16="http://schemas.microsoft.com/office/drawing/2014/main" id="{CF94A113-0052-4E51-9506-E28FDF885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136"/>
              <a:ext cx="274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81" name="Line 174">
              <a:extLst>
                <a:ext uri="{FF2B5EF4-FFF2-40B4-BE49-F238E27FC236}">
                  <a16:creationId xmlns:a16="http://schemas.microsoft.com/office/drawing/2014/main" id="{C9D99AF4-B46E-4727-8904-DB42CF861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676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82" name="Line 175">
              <a:extLst>
                <a:ext uri="{FF2B5EF4-FFF2-40B4-BE49-F238E27FC236}">
                  <a16:creationId xmlns:a16="http://schemas.microsoft.com/office/drawing/2014/main" id="{82D2E02D-6733-49F6-B93F-E01B7A50C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267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83" name="Rectangle 176">
              <a:extLst>
                <a:ext uri="{FF2B5EF4-FFF2-40B4-BE49-F238E27FC236}">
                  <a16:creationId xmlns:a16="http://schemas.microsoft.com/office/drawing/2014/main" id="{615CC135-BB3B-4718-90CA-C92783AC7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" y="2906"/>
              <a:ext cx="27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10</a:t>
              </a:r>
              <a:endParaRPr lang="it-IT" altLang="en-US" sz="1600" b="1"/>
            </a:p>
          </p:txBody>
        </p:sp>
        <p:sp>
          <p:nvSpPr>
            <p:cNvPr id="184" name="Rectangle 177">
              <a:extLst>
                <a:ext uri="{FF2B5EF4-FFF2-40B4-BE49-F238E27FC236}">
                  <a16:creationId xmlns:a16="http://schemas.microsoft.com/office/drawing/2014/main" id="{90DF4B0C-18A5-48BC-80BB-35C30C801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" y="2676"/>
              <a:ext cx="27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H</a:t>
              </a:r>
              <a:endParaRPr lang="it-IT" altLang="en-US" sz="1600" b="1"/>
            </a:p>
          </p:txBody>
        </p:sp>
        <p:sp>
          <p:nvSpPr>
            <p:cNvPr id="185" name="Line 178">
              <a:extLst>
                <a:ext uri="{FF2B5EF4-FFF2-40B4-BE49-F238E27FC236}">
                  <a16:creationId xmlns:a16="http://schemas.microsoft.com/office/drawing/2014/main" id="{C2A57B45-8D73-46B9-8AEE-C05BE8D4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" y="2676"/>
              <a:ext cx="27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86" name="Line 179">
              <a:extLst>
                <a:ext uri="{FF2B5EF4-FFF2-40B4-BE49-F238E27FC236}">
                  <a16:creationId xmlns:a16="http://schemas.microsoft.com/office/drawing/2014/main" id="{16041858-1715-493C-BF09-08FCA4D2A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" y="2906"/>
              <a:ext cx="27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87" name="Line 180">
              <a:extLst>
                <a:ext uri="{FF2B5EF4-FFF2-40B4-BE49-F238E27FC236}">
                  <a16:creationId xmlns:a16="http://schemas.microsoft.com/office/drawing/2014/main" id="{4B502589-02A2-4C0D-8687-F72608D21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" y="3136"/>
              <a:ext cx="27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88" name="Line 181">
              <a:extLst>
                <a:ext uri="{FF2B5EF4-FFF2-40B4-BE49-F238E27FC236}">
                  <a16:creationId xmlns:a16="http://schemas.microsoft.com/office/drawing/2014/main" id="{4F32899E-63CD-4616-B927-B06D4F9E6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" y="267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89" name="Line 182">
              <a:extLst>
                <a:ext uri="{FF2B5EF4-FFF2-40B4-BE49-F238E27FC236}">
                  <a16:creationId xmlns:a16="http://schemas.microsoft.com/office/drawing/2014/main" id="{9DE9E167-C668-4458-9A88-75871AA78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67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90" name="Line 183">
              <a:extLst>
                <a:ext uri="{FF2B5EF4-FFF2-40B4-BE49-F238E27FC236}">
                  <a16:creationId xmlns:a16="http://schemas.microsoft.com/office/drawing/2014/main" id="{8D8AB466-4B38-4F69-89E8-A2C326A68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" y="2472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91" name="Line 184">
              <a:extLst>
                <a:ext uri="{FF2B5EF4-FFF2-40B4-BE49-F238E27FC236}">
                  <a16:creationId xmlns:a16="http://schemas.microsoft.com/office/drawing/2014/main" id="{076D5797-8F93-4EB5-B52D-D4E3EBA58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2" y="2472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92" name="Rectangle 185">
              <a:extLst>
                <a:ext uri="{FF2B5EF4-FFF2-40B4-BE49-F238E27FC236}">
                  <a16:creationId xmlns:a16="http://schemas.microsoft.com/office/drawing/2014/main" id="{2553FA3C-8DBA-421E-9AD1-FF446ECDA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912"/>
              <a:ext cx="28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12</a:t>
              </a:r>
              <a:endParaRPr lang="it-IT" altLang="en-US" sz="1600" b="1"/>
            </a:p>
          </p:txBody>
        </p:sp>
        <p:sp>
          <p:nvSpPr>
            <p:cNvPr id="193" name="Rectangle 186">
              <a:extLst>
                <a:ext uri="{FF2B5EF4-FFF2-40B4-BE49-F238E27FC236}">
                  <a16:creationId xmlns:a16="http://schemas.microsoft.com/office/drawing/2014/main" id="{D6C804A5-F48A-4E2B-8B77-B2349FA3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682"/>
              <a:ext cx="28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D</a:t>
              </a:r>
              <a:endParaRPr lang="it-IT" altLang="en-US" sz="1600" b="1"/>
            </a:p>
          </p:txBody>
        </p:sp>
        <p:sp>
          <p:nvSpPr>
            <p:cNvPr id="194" name="Line 187">
              <a:extLst>
                <a:ext uri="{FF2B5EF4-FFF2-40B4-BE49-F238E27FC236}">
                  <a16:creationId xmlns:a16="http://schemas.microsoft.com/office/drawing/2014/main" id="{AD9E8B61-D878-4546-AF3F-DF2B97C04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682"/>
              <a:ext cx="28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95" name="Line 188">
              <a:extLst>
                <a:ext uri="{FF2B5EF4-FFF2-40B4-BE49-F238E27FC236}">
                  <a16:creationId xmlns:a16="http://schemas.microsoft.com/office/drawing/2014/main" id="{D9C41547-7126-4796-8611-E642993EF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912"/>
              <a:ext cx="289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96" name="Line 189">
              <a:extLst>
                <a:ext uri="{FF2B5EF4-FFF2-40B4-BE49-F238E27FC236}">
                  <a16:creationId xmlns:a16="http://schemas.microsoft.com/office/drawing/2014/main" id="{EDE19575-7732-4051-8052-12997B651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3142"/>
              <a:ext cx="28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97" name="Line 190">
              <a:extLst>
                <a:ext uri="{FF2B5EF4-FFF2-40B4-BE49-F238E27FC236}">
                  <a16:creationId xmlns:a16="http://schemas.microsoft.com/office/drawing/2014/main" id="{3AD4BEEB-F72C-4403-AAD9-55534A818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682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98" name="Line 191">
              <a:extLst>
                <a:ext uri="{FF2B5EF4-FFF2-40B4-BE49-F238E27FC236}">
                  <a16:creationId xmlns:a16="http://schemas.microsoft.com/office/drawing/2014/main" id="{9D9BBD12-1CD7-4443-93A3-D47B9982B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4" y="2682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99" name="Rectangle 192">
              <a:extLst>
                <a:ext uri="{FF2B5EF4-FFF2-40B4-BE49-F238E27FC236}">
                  <a16:creationId xmlns:a16="http://schemas.microsoft.com/office/drawing/2014/main" id="{5332384A-3C64-4B70-A208-D02F3A01C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12"/>
              <a:ext cx="29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13</a:t>
              </a:r>
              <a:endParaRPr lang="it-IT" altLang="en-US" sz="1600" b="1"/>
            </a:p>
          </p:txBody>
        </p:sp>
        <p:sp>
          <p:nvSpPr>
            <p:cNvPr id="200" name="Rectangle 193">
              <a:extLst>
                <a:ext uri="{FF2B5EF4-FFF2-40B4-BE49-F238E27FC236}">
                  <a16:creationId xmlns:a16="http://schemas.microsoft.com/office/drawing/2014/main" id="{D6353A32-9A68-4FB6-8A06-A670E8DAF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2"/>
              <a:ext cx="29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C</a:t>
              </a:r>
              <a:endParaRPr lang="it-IT" altLang="en-US" sz="1600" b="1"/>
            </a:p>
          </p:txBody>
        </p:sp>
        <p:sp>
          <p:nvSpPr>
            <p:cNvPr id="201" name="Line 194">
              <a:extLst>
                <a:ext uri="{FF2B5EF4-FFF2-40B4-BE49-F238E27FC236}">
                  <a16:creationId xmlns:a16="http://schemas.microsoft.com/office/drawing/2014/main" id="{333FDE94-841F-407D-8B28-73A658598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82"/>
              <a:ext cx="29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02" name="Line 195">
              <a:extLst>
                <a:ext uri="{FF2B5EF4-FFF2-40B4-BE49-F238E27FC236}">
                  <a16:creationId xmlns:a16="http://schemas.microsoft.com/office/drawing/2014/main" id="{74E7656D-2C21-45BF-B9B9-E69C27193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12"/>
              <a:ext cx="29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03" name="Line 196">
              <a:extLst>
                <a:ext uri="{FF2B5EF4-FFF2-40B4-BE49-F238E27FC236}">
                  <a16:creationId xmlns:a16="http://schemas.microsoft.com/office/drawing/2014/main" id="{75CC78F9-7619-45D2-AECE-EA7E7405E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42"/>
              <a:ext cx="29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04" name="Line 197">
              <a:extLst>
                <a:ext uri="{FF2B5EF4-FFF2-40B4-BE49-F238E27FC236}">
                  <a16:creationId xmlns:a16="http://schemas.microsoft.com/office/drawing/2014/main" id="{FF8880F7-17EF-493E-A432-9946B2DC3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82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05" name="Line 198">
              <a:extLst>
                <a:ext uri="{FF2B5EF4-FFF2-40B4-BE49-F238E27FC236}">
                  <a16:creationId xmlns:a16="http://schemas.microsoft.com/office/drawing/2014/main" id="{F498F17D-66D4-47E0-B0F9-509A234FA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2682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06" name="Rectangle 199">
              <a:extLst>
                <a:ext uri="{FF2B5EF4-FFF2-40B4-BE49-F238E27FC236}">
                  <a16:creationId xmlns:a16="http://schemas.microsoft.com/office/drawing/2014/main" id="{D8EFED0F-7CDD-42D6-B62C-EC9514614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912"/>
              <a:ext cx="2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18</a:t>
              </a:r>
              <a:endParaRPr lang="it-IT" altLang="en-US" sz="1600" b="1"/>
            </a:p>
          </p:txBody>
        </p:sp>
        <p:sp>
          <p:nvSpPr>
            <p:cNvPr id="207" name="Rectangle 200">
              <a:extLst>
                <a:ext uri="{FF2B5EF4-FFF2-40B4-BE49-F238E27FC236}">
                  <a16:creationId xmlns:a16="http://schemas.microsoft.com/office/drawing/2014/main" id="{DC250CDF-705A-42F7-BDB2-E14B1A6DF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682"/>
              <a:ext cx="2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G</a:t>
              </a:r>
              <a:endParaRPr lang="it-IT" altLang="en-US" sz="1600" b="1"/>
            </a:p>
          </p:txBody>
        </p:sp>
        <p:sp>
          <p:nvSpPr>
            <p:cNvPr id="208" name="Line 201">
              <a:extLst>
                <a:ext uri="{FF2B5EF4-FFF2-40B4-BE49-F238E27FC236}">
                  <a16:creationId xmlns:a16="http://schemas.microsoft.com/office/drawing/2014/main" id="{EA1EFDAA-116C-4986-9A0C-5466FABE1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682"/>
              <a:ext cx="2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09" name="Line 202">
              <a:extLst>
                <a:ext uri="{FF2B5EF4-FFF2-40B4-BE49-F238E27FC236}">
                  <a16:creationId xmlns:a16="http://schemas.microsoft.com/office/drawing/2014/main" id="{62B2E06B-311E-463F-B4EF-4E1509ECB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912"/>
              <a:ext cx="26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0" name="Line 203">
              <a:extLst>
                <a:ext uri="{FF2B5EF4-FFF2-40B4-BE49-F238E27FC236}">
                  <a16:creationId xmlns:a16="http://schemas.microsoft.com/office/drawing/2014/main" id="{586C715C-1A2B-4D49-AAC9-82C9D9DD7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3142"/>
              <a:ext cx="2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1" name="Line 204">
              <a:extLst>
                <a:ext uri="{FF2B5EF4-FFF2-40B4-BE49-F238E27FC236}">
                  <a16:creationId xmlns:a16="http://schemas.microsoft.com/office/drawing/2014/main" id="{5FCF7CD0-F44D-4FE6-9724-45F0DE306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2682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2" name="Line 205">
              <a:extLst>
                <a:ext uri="{FF2B5EF4-FFF2-40B4-BE49-F238E27FC236}">
                  <a16:creationId xmlns:a16="http://schemas.microsoft.com/office/drawing/2014/main" id="{B702A8B4-CBCD-4604-8201-297867EDF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82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3" name="Rectangle 206">
              <a:extLst>
                <a:ext uri="{FF2B5EF4-FFF2-40B4-BE49-F238E27FC236}">
                  <a16:creationId xmlns:a16="http://schemas.microsoft.com/office/drawing/2014/main" id="{280C4D01-CDCC-47B8-92D4-9DEE65731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912"/>
              <a:ext cx="26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</a:t>
              </a:r>
              <a:r>
                <a:rPr lang="sr-Latn-CS" altLang="en-US" sz="1600" b="1">
                  <a:cs typeface="Times New Roman" panose="02020603050405020304" pitchFamily="18" charset="0"/>
                </a:rPr>
                <a:t>4</a:t>
              </a:r>
              <a:endParaRPr lang="it-IT" altLang="en-US" sz="1600" b="1"/>
            </a:p>
          </p:txBody>
        </p:sp>
        <p:sp>
          <p:nvSpPr>
            <p:cNvPr id="214" name="Rectangle 207">
              <a:extLst>
                <a:ext uri="{FF2B5EF4-FFF2-40B4-BE49-F238E27FC236}">
                  <a16:creationId xmlns:a16="http://schemas.microsoft.com/office/drawing/2014/main" id="{F883ED94-E8A5-4F44-BE63-59B23E9DA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682"/>
              <a:ext cx="26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215" name="Line 208">
              <a:extLst>
                <a:ext uri="{FF2B5EF4-FFF2-40B4-BE49-F238E27FC236}">
                  <a16:creationId xmlns:a16="http://schemas.microsoft.com/office/drawing/2014/main" id="{B312AE9D-9E5D-4765-A32F-EA0F5EE85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5" y="2682"/>
              <a:ext cx="266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6" name="Line 209">
              <a:extLst>
                <a:ext uri="{FF2B5EF4-FFF2-40B4-BE49-F238E27FC236}">
                  <a16:creationId xmlns:a16="http://schemas.microsoft.com/office/drawing/2014/main" id="{E732E83B-6347-4371-8908-57300AC08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5" y="2912"/>
              <a:ext cx="26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7" name="Line 210">
              <a:extLst>
                <a:ext uri="{FF2B5EF4-FFF2-40B4-BE49-F238E27FC236}">
                  <a16:creationId xmlns:a16="http://schemas.microsoft.com/office/drawing/2014/main" id="{CD082D99-C2A3-4EBA-8E03-D822EF32E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5" y="3142"/>
              <a:ext cx="266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8" name="Line 211">
              <a:extLst>
                <a:ext uri="{FF2B5EF4-FFF2-40B4-BE49-F238E27FC236}">
                  <a16:creationId xmlns:a16="http://schemas.microsoft.com/office/drawing/2014/main" id="{2D6A5181-599C-4916-A0C6-F15A21AC5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5" y="2682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19" name="Line 212">
              <a:extLst>
                <a:ext uri="{FF2B5EF4-FFF2-40B4-BE49-F238E27FC236}">
                  <a16:creationId xmlns:a16="http://schemas.microsoft.com/office/drawing/2014/main" id="{E4603F4C-47DF-4D21-9B34-98B60B2F5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682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20" name="Line 213">
              <a:extLst>
                <a:ext uri="{FF2B5EF4-FFF2-40B4-BE49-F238E27FC236}">
                  <a16:creationId xmlns:a16="http://schemas.microsoft.com/office/drawing/2014/main" id="{DEC18CE5-EF44-4DEA-A423-286DF705A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5" y="2476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21" name="Line 214">
              <a:extLst>
                <a:ext uri="{FF2B5EF4-FFF2-40B4-BE49-F238E27FC236}">
                  <a16:creationId xmlns:a16="http://schemas.microsoft.com/office/drawing/2014/main" id="{226F0358-5A20-47FE-B528-94310914A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7" y="2476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22" name="Line 215">
              <a:extLst>
                <a:ext uri="{FF2B5EF4-FFF2-40B4-BE49-F238E27FC236}">
                  <a16:creationId xmlns:a16="http://schemas.microsoft.com/office/drawing/2014/main" id="{FB004383-F174-4870-ACDD-3D5B0EFBD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81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23" name="Line 216">
              <a:extLst>
                <a:ext uri="{FF2B5EF4-FFF2-40B4-BE49-F238E27FC236}">
                  <a16:creationId xmlns:a16="http://schemas.microsoft.com/office/drawing/2014/main" id="{9D3E549C-D065-4968-ADD6-D00C055AD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2481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24" name="Line 217">
              <a:extLst>
                <a:ext uri="{FF2B5EF4-FFF2-40B4-BE49-F238E27FC236}">
                  <a16:creationId xmlns:a16="http://schemas.microsoft.com/office/drawing/2014/main" id="{43E76217-D037-4674-91DD-B42E7A039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0" y="3144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25" name="Line 218">
              <a:extLst>
                <a:ext uri="{FF2B5EF4-FFF2-40B4-BE49-F238E27FC236}">
                  <a16:creationId xmlns:a16="http://schemas.microsoft.com/office/drawing/2014/main" id="{8B895486-2CFC-4DBD-BDEC-EA8A057E8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2" y="3144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grpSp>
        <p:nvGrpSpPr>
          <p:cNvPr id="226" name="Group 219">
            <a:extLst>
              <a:ext uri="{FF2B5EF4-FFF2-40B4-BE49-F238E27FC236}">
                <a16:creationId xmlns:a16="http://schemas.microsoft.com/office/drawing/2014/main" id="{6F2792D6-014D-4354-9D98-D28491EC1148}"/>
              </a:ext>
            </a:extLst>
          </p:cNvPr>
          <p:cNvGrpSpPr>
            <a:grpSpLocks/>
          </p:cNvGrpSpPr>
          <p:nvPr/>
        </p:nvGrpSpPr>
        <p:grpSpPr bwMode="auto">
          <a:xfrm>
            <a:off x="6554789" y="3734350"/>
            <a:ext cx="3962400" cy="2851150"/>
            <a:chOff x="2976" y="2016"/>
            <a:chExt cx="2496" cy="1796"/>
          </a:xfrm>
        </p:grpSpPr>
        <p:sp>
          <p:nvSpPr>
            <p:cNvPr id="227" name="Rectangle 220">
              <a:extLst>
                <a:ext uri="{FF2B5EF4-FFF2-40B4-BE49-F238E27FC236}">
                  <a16:creationId xmlns:a16="http://schemas.microsoft.com/office/drawing/2014/main" id="{A8AEF319-1ED3-44BB-8255-F620731F7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246"/>
              <a:ext cx="8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>
                  <a:cs typeface="Times New Roman" panose="02020603050405020304" pitchFamily="18" charset="0"/>
                </a:rPr>
                <a:t>32</a:t>
              </a:r>
              <a:endParaRPr lang="it-IT" altLang="en-US" sz="1600" b="1">
                <a:cs typeface="Times New Roman" panose="02020603050405020304" pitchFamily="18" charset="0"/>
              </a:endParaRPr>
            </a:p>
          </p:txBody>
        </p:sp>
        <p:sp>
          <p:nvSpPr>
            <p:cNvPr id="228" name="Rectangle 221">
              <a:extLst>
                <a:ext uri="{FF2B5EF4-FFF2-40B4-BE49-F238E27FC236}">
                  <a16:creationId xmlns:a16="http://schemas.microsoft.com/office/drawing/2014/main" id="{94BD88D8-FBF7-476E-AF86-AAAB409B7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016"/>
              <a:ext cx="8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229" name="Rectangle 222">
              <a:extLst>
                <a:ext uri="{FF2B5EF4-FFF2-40B4-BE49-F238E27FC236}">
                  <a16:creationId xmlns:a16="http://schemas.microsoft.com/office/drawing/2014/main" id="{8FD5BA2E-01E5-4DEA-8D6C-FAF16C148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46"/>
              <a:ext cx="8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2</a:t>
              </a:r>
              <a:r>
                <a:rPr lang="sr-Latn-CS" altLang="en-US" sz="1600" b="1">
                  <a:cs typeface="Times New Roman" panose="02020603050405020304" pitchFamily="18" charset="0"/>
                </a:rPr>
                <a:t>5</a:t>
              </a:r>
              <a:endParaRPr lang="it-IT" altLang="en-US" sz="1600" b="1">
                <a:cs typeface="Times New Roman" panose="02020603050405020304" pitchFamily="18" charset="0"/>
              </a:endParaRPr>
            </a:p>
          </p:txBody>
        </p:sp>
        <p:sp>
          <p:nvSpPr>
            <p:cNvPr id="230" name="Rectangle 223">
              <a:extLst>
                <a:ext uri="{FF2B5EF4-FFF2-40B4-BE49-F238E27FC236}">
                  <a16:creationId xmlns:a16="http://schemas.microsoft.com/office/drawing/2014/main" id="{43963E71-6957-47E6-A41D-2231DC4A2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16"/>
              <a:ext cx="8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231" name="Rectangle 224">
              <a:extLst>
                <a:ext uri="{FF2B5EF4-FFF2-40B4-BE49-F238E27FC236}">
                  <a16:creationId xmlns:a16="http://schemas.microsoft.com/office/drawing/2014/main" id="{62AA5152-9FAB-4B09-83D3-E4D420B8F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2246"/>
              <a:ext cx="83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>
                  <a:cs typeface="Times New Roman" panose="02020603050405020304" pitchFamily="18" charset="0"/>
                </a:rPr>
                <a:t>43</a:t>
              </a:r>
              <a:endParaRPr lang="it-IT" altLang="en-US" sz="1600" b="1">
                <a:cs typeface="Times New Roman" panose="02020603050405020304" pitchFamily="18" charset="0"/>
              </a:endParaRPr>
            </a:p>
          </p:txBody>
        </p:sp>
        <p:sp>
          <p:nvSpPr>
            <p:cNvPr id="232" name="Rectangle 225">
              <a:extLst>
                <a:ext uri="{FF2B5EF4-FFF2-40B4-BE49-F238E27FC236}">
                  <a16:creationId xmlns:a16="http://schemas.microsoft.com/office/drawing/2014/main" id="{A1803A34-87E7-4E0A-85F3-683716E77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2016"/>
              <a:ext cx="83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233" name="Line 226">
              <a:extLst>
                <a:ext uri="{FF2B5EF4-FFF2-40B4-BE49-F238E27FC236}">
                  <a16:creationId xmlns:a16="http://schemas.microsoft.com/office/drawing/2014/main" id="{DA50A202-B5FD-4D7B-BE85-AE49BDFF4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16"/>
              <a:ext cx="0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234" name="Line 227">
              <a:extLst>
                <a:ext uri="{FF2B5EF4-FFF2-40B4-BE49-F238E27FC236}">
                  <a16:creationId xmlns:a16="http://schemas.microsoft.com/office/drawing/2014/main" id="{38089696-CB2B-4E6B-8421-CA8C5CEAF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016"/>
              <a:ext cx="0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235" name="Line 228">
              <a:extLst>
                <a:ext uri="{FF2B5EF4-FFF2-40B4-BE49-F238E27FC236}">
                  <a16:creationId xmlns:a16="http://schemas.microsoft.com/office/drawing/2014/main" id="{8BC83136-9A89-4CEE-A1EB-5882456D5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16"/>
              <a:ext cx="831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236" name="Line 229">
              <a:extLst>
                <a:ext uri="{FF2B5EF4-FFF2-40B4-BE49-F238E27FC236}">
                  <a16:creationId xmlns:a16="http://schemas.microsoft.com/office/drawing/2014/main" id="{03C57EEC-1773-4400-B8B2-A5B5A6963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246"/>
              <a:ext cx="831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37" name="Line 230">
              <a:extLst>
                <a:ext uri="{FF2B5EF4-FFF2-40B4-BE49-F238E27FC236}">
                  <a16:creationId xmlns:a16="http://schemas.microsoft.com/office/drawing/2014/main" id="{9AE55396-EA8D-40A8-AAF2-34D267C58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76"/>
              <a:ext cx="831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238" name="Line 231">
              <a:extLst>
                <a:ext uri="{FF2B5EF4-FFF2-40B4-BE49-F238E27FC236}">
                  <a16:creationId xmlns:a16="http://schemas.microsoft.com/office/drawing/2014/main" id="{5C103117-93AB-4356-8EF7-E9DCCCC40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" y="2016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39" name="Line 232">
              <a:extLst>
                <a:ext uri="{FF2B5EF4-FFF2-40B4-BE49-F238E27FC236}">
                  <a16:creationId xmlns:a16="http://schemas.microsoft.com/office/drawing/2014/main" id="{6DA74295-0CFB-4FF1-B6AD-042A5E8EA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" y="2016"/>
              <a:ext cx="16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240" name="Line 233">
              <a:extLst>
                <a:ext uri="{FF2B5EF4-FFF2-40B4-BE49-F238E27FC236}">
                  <a16:creationId xmlns:a16="http://schemas.microsoft.com/office/drawing/2014/main" id="{C97DE02D-586B-45A6-B6BD-72E9A769B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" y="2246"/>
              <a:ext cx="1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41" name="Line 234">
              <a:extLst>
                <a:ext uri="{FF2B5EF4-FFF2-40B4-BE49-F238E27FC236}">
                  <a16:creationId xmlns:a16="http://schemas.microsoft.com/office/drawing/2014/main" id="{602AC6D0-9544-4B07-BEE2-8206DE6F2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" y="2476"/>
              <a:ext cx="16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r-Latn-RS"/>
            </a:p>
          </p:txBody>
        </p:sp>
        <p:sp>
          <p:nvSpPr>
            <p:cNvPr id="242" name="Line 235">
              <a:extLst>
                <a:ext uri="{FF2B5EF4-FFF2-40B4-BE49-F238E27FC236}">
                  <a16:creationId xmlns:a16="http://schemas.microsoft.com/office/drawing/2014/main" id="{CFC7BAC4-720F-4B4E-82E6-F3E99C20B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9" y="2016"/>
              <a:ext cx="0" cy="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43" name="Rectangle 236">
              <a:extLst>
                <a:ext uri="{FF2B5EF4-FFF2-40B4-BE49-F238E27FC236}">
                  <a16:creationId xmlns:a16="http://schemas.microsoft.com/office/drawing/2014/main" id="{5276C051-4989-4D98-BB22-29235E11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3582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/>
                <a:t>6</a:t>
              </a:r>
              <a:endParaRPr lang="it-IT" altLang="en-US" sz="1600" b="1"/>
            </a:p>
          </p:txBody>
        </p:sp>
        <p:sp>
          <p:nvSpPr>
            <p:cNvPr id="244" name="Rectangle 237">
              <a:extLst>
                <a:ext uri="{FF2B5EF4-FFF2-40B4-BE49-F238E27FC236}">
                  <a16:creationId xmlns:a16="http://schemas.microsoft.com/office/drawing/2014/main" id="{A2E4C414-AD4A-4919-A380-19E3163F0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3352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>
                  <a:cs typeface="Times New Roman" panose="02020603050405020304" pitchFamily="18" charset="0"/>
                </a:rPr>
                <a:t>B</a:t>
              </a:r>
              <a:endParaRPr lang="it-IT" altLang="en-US" sz="1600" b="1"/>
            </a:p>
          </p:txBody>
        </p:sp>
        <p:sp>
          <p:nvSpPr>
            <p:cNvPr id="245" name="Line 238">
              <a:extLst>
                <a:ext uri="{FF2B5EF4-FFF2-40B4-BE49-F238E27FC236}">
                  <a16:creationId xmlns:a16="http://schemas.microsoft.com/office/drawing/2014/main" id="{313422CB-DB43-4FAF-BA11-5551255AB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1" y="3352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46" name="Line 239">
              <a:extLst>
                <a:ext uri="{FF2B5EF4-FFF2-40B4-BE49-F238E27FC236}">
                  <a16:creationId xmlns:a16="http://schemas.microsoft.com/office/drawing/2014/main" id="{29CBCC63-F62E-455F-B011-6CC5D01A3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1" y="3582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47" name="Line 240">
              <a:extLst>
                <a:ext uri="{FF2B5EF4-FFF2-40B4-BE49-F238E27FC236}">
                  <a16:creationId xmlns:a16="http://schemas.microsoft.com/office/drawing/2014/main" id="{5B0F1C8D-F331-40E2-800F-31F4D0225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1" y="3812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48" name="Line 241">
              <a:extLst>
                <a:ext uri="{FF2B5EF4-FFF2-40B4-BE49-F238E27FC236}">
                  <a16:creationId xmlns:a16="http://schemas.microsoft.com/office/drawing/2014/main" id="{45FC2D5A-B406-4000-87A4-A6787F49C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1" y="3352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49" name="Line 242">
              <a:extLst>
                <a:ext uri="{FF2B5EF4-FFF2-40B4-BE49-F238E27FC236}">
                  <a16:creationId xmlns:a16="http://schemas.microsoft.com/office/drawing/2014/main" id="{6EBDB251-FF84-4AA5-B329-C32E4DDE0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9" y="3352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50" name="Rectangle 243">
              <a:extLst>
                <a:ext uri="{FF2B5EF4-FFF2-40B4-BE49-F238E27FC236}">
                  <a16:creationId xmlns:a16="http://schemas.microsoft.com/office/drawing/2014/main" id="{CFD2B8C2-89A8-4BE2-85BD-201168799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3582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/>
                <a:t>8</a:t>
              </a:r>
              <a:endParaRPr lang="it-IT" altLang="en-US" sz="1600" b="1"/>
            </a:p>
          </p:txBody>
        </p:sp>
        <p:sp>
          <p:nvSpPr>
            <p:cNvPr id="251" name="Rectangle 244">
              <a:extLst>
                <a:ext uri="{FF2B5EF4-FFF2-40B4-BE49-F238E27FC236}">
                  <a16:creationId xmlns:a16="http://schemas.microsoft.com/office/drawing/2014/main" id="{705E7C00-3B39-4EEE-A91F-947018DA3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3352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sr-Latn-CS" altLang="en-US" sz="1600" b="1">
                  <a:cs typeface="Times New Roman" panose="02020603050405020304" pitchFamily="18" charset="0"/>
                </a:rPr>
                <a:t>A</a:t>
              </a:r>
              <a:endParaRPr lang="it-IT" altLang="en-US" sz="1600" b="1"/>
            </a:p>
          </p:txBody>
        </p:sp>
        <p:sp>
          <p:nvSpPr>
            <p:cNvPr id="252" name="Line 245">
              <a:extLst>
                <a:ext uri="{FF2B5EF4-FFF2-40B4-BE49-F238E27FC236}">
                  <a16:creationId xmlns:a16="http://schemas.microsoft.com/office/drawing/2014/main" id="{212E1A49-F32C-4F7B-97D7-DDC8AB212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3352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53" name="Line 246">
              <a:extLst>
                <a:ext uri="{FF2B5EF4-FFF2-40B4-BE49-F238E27FC236}">
                  <a16:creationId xmlns:a16="http://schemas.microsoft.com/office/drawing/2014/main" id="{8C3D5D77-2845-4A36-8A17-51B09DA40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3582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54" name="Line 247">
              <a:extLst>
                <a:ext uri="{FF2B5EF4-FFF2-40B4-BE49-F238E27FC236}">
                  <a16:creationId xmlns:a16="http://schemas.microsoft.com/office/drawing/2014/main" id="{D82D721F-DA7D-40A3-AD01-E84E706D7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3812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55" name="Line 248">
              <a:extLst>
                <a:ext uri="{FF2B5EF4-FFF2-40B4-BE49-F238E27FC236}">
                  <a16:creationId xmlns:a16="http://schemas.microsoft.com/office/drawing/2014/main" id="{E84444BE-2869-4221-A2EC-C89EFEE33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3352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56" name="Line 249">
              <a:extLst>
                <a:ext uri="{FF2B5EF4-FFF2-40B4-BE49-F238E27FC236}">
                  <a16:creationId xmlns:a16="http://schemas.microsoft.com/office/drawing/2014/main" id="{87E3822F-2CBF-43B9-BD19-CB7DC70DE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" y="3352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57" name="Rectangle 250">
              <a:extLst>
                <a:ext uri="{FF2B5EF4-FFF2-40B4-BE49-F238E27FC236}">
                  <a16:creationId xmlns:a16="http://schemas.microsoft.com/office/drawing/2014/main" id="{DD4F12FD-88E9-4313-8850-11E031F57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" y="3582"/>
              <a:ext cx="27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8" name="Rectangle 251">
              <a:extLst>
                <a:ext uri="{FF2B5EF4-FFF2-40B4-BE49-F238E27FC236}">
                  <a16:creationId xmlns:a16="http://schemas.microsoft.com/office/drawing/2014/main" id="{5031FD94-D879-42DC-AD36-178D86B2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" y="3352"/>
              <a:ext cx="27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59" name="Line 252">
              <a:extLst>
                <a:ext uri="{FF2B5EF4-FFF2-40B4-BE49-F238E27FC236}">
                  <a16:creationId xmlns:a16="http://schemas.microsoft.com/office/drawing/2014/main" id="{643D2688-353C-4DD5-8A24-294A9848B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" y="3352"/>
              <a:ext cx="274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0" name="Line 253">
              <a:extLst>
                <a:ext uri="{FF2B5EF4-FFF2-40B4-BE49-F238E27FC236}">
                  <a16:creationId xmlns:a16="http://schemas.microsoft.com/office/drawing/2014/main" id="{000B78A7-1C38-4C3D-BE8B-958091FAC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" y="3582"/>
              <a:ext cx="27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1" name="Line 254">
              <a:extLst>
                <a:ext uri="{FF2B5EF4-FFF2-40B4-BE49-F238E27FC236}">
                  <a16:creationId xmlns:a16="http://schemas.microsoft.com/office/drawing/2014/main" id="{2AFA1D7B-9D12-4D44-A9EC-BB7DA271B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" y="3812"/>
              <a:ext cx="274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2" name="Line 255">
              <a:extLst>
                <a:ext uri="{FF2B5EF4-FFF2-40B4-BE49-F238E27FC236}">
                  <a16:creationId xmlns:a16="http://schemas.microsoft.com/office/drawing/2014/main" id="{89DE569C-02B6-4C11-9470-762D173EB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" y="3352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3" name="Line 256">
              <a:extLst>
                <a:ext uri="{FF2B5EF4-FFF2-40B4-BE49-F238E27FC236}">
                  <a16:creationId xmlns:a16="http://schemas.microsoft.com/office/drawing/2014/main" id="{72698C90-3AFA-42F8-83DC-F3231411E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4" y="3352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4" name="Rectangle 257">
              <a:extLst>
                <a:ext uri="{FF2B5EF4-FFF2-40B4-BE49-F238E27FC236}">
                  <a16:creationId xmlns:a16="http://schemas.microsoft.com/office/drawing/2014/main" id="{5BD9D39E-AD53-460E-9E0F-DE5B7499E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" y="3582"/>
              <a:ext cx="27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10</a:t>
              </a:r>
              <a:endParaRPr lang="it-IT" altLang="en-US" sz="1600" b="1"/>
            </a:p>
          </p:txBody>
        </p:sp>
        <p:sp>
          <p:nvSpPr>
            <p:cNvPr id="265" name="Rectangle 258">
              <a:extLst>
                <a:ext uri="{FF2B5EF4-FFF2-40B4-BE49-F238E27FC236}">
                  <a16:creationId xmlns:a16="http://schemas.microsoft.com/office/drawing/2014/main" id="{6348A440-07F4-46F9-A959-077BD10BB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" y="3352"/>
              <a:ext cx="27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H</a:t>
              </a:r>
              <a:endParaRPr lang="it-IT" altLang="en-US" sz="1600" b="1"/>
            </a:p>
          </p:txBody>
        </p:sp>
        <p:sp>
          <p:nvSpPr>
            <p:cNvPr id="266" name="Line 259">
              <a:extLst>
                <a:ext uri="{FF2B5EF4-FFF2-40B4-BE49-F238E27FC236}">
                  <a16:creationId xmlns:a16="http://schemas.microsoft.com/office/drawing/2014/main" id="{9545D2D8-77D8-4C73-A6D7-9061181E1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5" y="3352"/>
              <a:ext cx="27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7" name="Line 260">
              <a:extLst>
                <a:ext uri="{FF2B5EF4-FFF2-40B4-BE49-F238E27FC236}">
                  <a16:creationId xmlns:a16="http://schemas.microsoft.com/office/drawing/2014/main" id="{79EC1397-5F89-4C93-B39D-4209A6257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5" y="3582"/>
              <a:ext cx="27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8" name="Line 261">
              <a:extLst>
                <a:ext uri="{FF2B5EF4-FFF2-40B4-BE49-F238E27FC236}">
                  <a16:creationId xmlns:a16="http://schemas.microsoft.com/office/drawing/2014/main" id="{6E7E4730-23AA-45E5-9012-76A39671B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5" y="3812"/>
              <a:ext cx="273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69" name="Line 262">
              <a:extLst>
                <a:ext uri="{FF2B5EF4-FFF2-40B4-BE49-F238E27FC236}">
                  <a16:creationId xmlns:a16="http://schemas.microsoft.com/office/drawing/2014/main" id="{D401D24A-68D3-4AF1-9E89-F1996B56A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5" y="3352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0" name="Line 263">
              <a:extLst>
                <a:ext uri="{FF2B5EF4-FFF2-40B4-BE49-F238E27FC236}">
                  <a16:creationId xmlns:a16="http://schemas.microsoft.com/office/drawing/2014/main" id="{B4502FB8-3559-4950-9369-C9572C834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8" y="3352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1" name="Line 264">
              <a:extLst>
                <a:ext uri="{FF2B5EF4-FFF2-40B4-BE49-F238E27FC236}">
                  <a16:creationId xmlns:a16="http://schemas.microsoft.com/office/drawing/2014/main" id="{C0C0D249-F123-44B7-A400-A0B8839498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6" y="3148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2" name="Line 265">
              <a:extLst>
                <a:ext uri="{FF2B5EF4-FFF2-40B4-BE49-F238E27FC236}">
                  <a16:creationId xmlns:a16="http://schemas.microsoft.com/office/drawing/2014/main" id="{47F6DE6B-808E-4188-A130-457CE1FE7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8" y="3148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3" name="Rectangle 266">
              <a:extLst>
                <a:ext uri="{FF2B5EF4-FFF2-40B4-BE49-F238E27FC236}">
                  <a16:creationId xmlns:a16="http://schemas.microsoft.com/office/drawing/2014/main" id="{C6749147-9001-4ABD-B394-8D4C8261C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16"/>
              <a:ext cx="28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12</a:t>
              </a:r>
              <a:endParaRPr lang="it-IT" altLang="en-US" sz="1600" b="1"/>
            </a:p>
          </p:txBody>
        </p:sp>
        <p:sp>
          <p:nvSpPr>
            <p:cNvPr id="274" name="Rectangle 267">
              <a:extLst>
                <a:ext uri="{FF2B5EF4-FFF2-40B4-BE49-F238E27FC236}">
                  <a16:creationId xmlns:a16="http://schemas.microsoft.com/office/drawing/2014/main" id="{9F6461CC-63F7-4667-8DE3-AA7088C2C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86"/>
              <a:ext cx="28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D</a:t>
              </a:r>
              <a:endParaRPr lang="it-IT" altLang="en-US" sz="1600" b="1"/>
            </a:p>
          </p:txBody>
        </p:sp>
        <p:sp>
          <p:nvSpPr>
            <p:cNvPr id="275" name="Line 268">
              <a:extLst>
                <a:ext uri="{FF2B5EF4-FFF2-40B4-BE49-F238E27FC236}">
                  <a16:creationId xmlns:a16="http://schemas.microsoft.com/office/drawing/2014/main" id="{2069B28B-530A-4F20-AB6E-117CEE010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686"/>
              <a:ext cx="28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6" name="Line 269">
              <a:extLst>
                <a:ext uri="{FF2B5EF4-FFF2-40B4-BE49-F238E27FC236}">
                  <a16:creationId xmlns:a16="http://schemas.microsoft.com/office/drawing/2014/main" id="{C379538E-2169-4D55-A5AC-DFC228D32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916"/>
              <a:ext cx="289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7" name="Line 270">
              <a:extLst>
                <a:ext uri="{FF2B5EF4-FFF2-40B4-BE49-F238E27FC236}">
                  <a16:creationId xmlns:a16="http://schemas.microsoft.com/office/drawing/2014/main" id="{50E807B7-444C-4851-A23C-CA002DAAA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46"/>
              <a:ext cx="28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8" name="Line 271">
              <a:extLst>
                <a:ext uri="{FF2B5EF4-FFF2-40B4-BE49-F238E27FC236}">
                  <a16:creationId xmlns:a16="http://schemas.microsoft.com/office/drawing/2014/main" id="{B113F1D9-7A12-4B4B-AF60-B868DD1E7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686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79" name="Line 272">
              <a:extLst>
                <a:ext uri="{FF2B5EF4-FFF2-40B4-BE49-F238E27FC236}">
                  <a16:creationId xmlns:a16="http://schemas.microsoft.com/office/drawing/2014/main" id="{08928B99-BAA9-45FF-A718-57B3520A4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68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80" name="Rectangle 273">
              <a:extLst>
                <a:ext uri="{FF2B5EF4-FFF2-40B4-BE49-F238E27FC236}">
                  <a16:creationId xmlns:a16="http://schemas.microsoft.com/office/drawing/2014/main" id="{35C009C7-092D-4690-8765-C7E81B61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16"/>
              <a:ext cx="29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13</a:t>
              </a:r>
              <a:endParaRPr lang="it-IT" altLang="en-US" sz="1600" b="1"/>
            </a:p>
          </p:txBody>
        </p:sp>
        <p:sp>
          <p:nvSpPr>
            <p:cNvPr id="281" name="Rectangle 274">
              <a:extLst>
                <a:ext uri="{FF2B5EF4-FFF2-40B4-BE49-F238E27FC236}">
                  <a16:creationId xmlns:a16="http://schemas.microsoft.com/office/drawing/2014/main" id="{F3A5B938-834E-4431-BCC6-05E09AE9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86"/>
              <a:ext cx="29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C</a:t>
              </a:r>
              <a:endParaRPr lang="it-IT" altLang="en-US" sz="1600" b="1"/>
            </a:p>
          </p:txBody>
        </p:sp>
        <p:sp>
          <p:nvSpPr>
            <p:cNvPr id="282" name="Line 275">
              <a:extLst>
                <a:ext uri="{FF2B5EF4-FFF2-40B4-BE49-F238E27FC236}">
                  <a16:creationId xmlns:a16="http://schemas.microsoft.com/office/drawing/2014/main" id="{1AA1F27B-3703-4251-BBB5-4F0EE2F86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6"/>
              <a:ext cx="29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83" name="Line 276">
              <a:extLst>
                <a:ext uri="{FF2B5EF4-FFF2-40B4-BE49-F238E27FC236}">
                  <a16:creationId xmlns:a16="http://schemas.microsoft.com/office/drawing/2014/main" id="{217CA306-52A9-4A22-BFCA-73BE85919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916"/>
              <a:ext cx="29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84" name="Line 277">
              <a:extLst>
                <a:ext uri="{FF2B5EF4-FFF2-40B4-BE49-F238E27FC236}">
                  <a16:creationId xmlns:a16="http://schemas.microsoft.com/office/drawing/2014/main" id="{D44C92CB-4D55-4DE8-BCAC-CD386AD84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146"/>
              <a:ext cx="29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85" name="Line 278">
              <a:extLst>
                <a:ext uri="{FF2B5EF4-FFF2-40B4-BE49-F238E27FC236}">
                  <a16:creationId xmlns:a16="http://schemas.microsoft.com/office/drawing/2014/main" id="{AFAD3B58-E399-4589-A958-6FE13C852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86" name="Line 279">
              <a:extLst>
                <a:ext uri="{FF2B5EF4-FFF2-40B4-BE49-F238E27FC236}">
                  <a16:creationId xmlns:a16="http://schemas.microsoft.com/office/drawing/2014/main" id="{DC68D390-F63D-44F1-B8AE-E2B2519A1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686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87" name="Rectangle 280">
              <a:extLst>
                <a:ext uri="{FF2B5EF4-FFF2-40B4-BE49-F238E27FC236}">
                  <a16:creationId xmlns:a16="http://schemas.microsoft.com/office/drawing/2014/main" id="{C38BE2D3-0C05-43C0-AC91-83F5F08B7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0"/>
              <a:ext cx="2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18</a:t>
              </a:r>
              <a:endParaRPr lang="it-IT" altLang="en-US" sz="1600" b="1"/>
            </a:p>
          </p:txBody>
        </p:sp>
        <p:sp>
          <p:nvSpPr>
            <p:cNvPr id="288" name="Rectangle 281">
              <a:extLst>
                <a:ext uri="{FF2B5EF4-FFF2-40B4-BE49-F238E27FC236}">
                  <a16:creationId xmlns:a16="http://schemas.microsoft.com/office/drawing/2014/main" id="{4DB24749-BDC0-4587-9567-6F6520C6D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90"/>
              <a:ext cx="2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G</a:t>
              </a:r>
              <a:endParaRPr lang="it-IT" altLang="en-US" sz="1600" b="1"/>
            </a:p>
          </p:txBody>
        </p:sp>
        <p:sp>
          <p:nvSpPr>
            <p:cNvPr id="289" name="Line 282">
              <a:extLst>
                <a:ext uri="{FF2B5EF4-FFF2-40B4-BE49-F238E27FC236}">
                  <a16:creationId xmlns:a16="http://schemas.microsoft.com/office/drawing/2014/main" id="{929B3060-896A-4874-87B4-D90C5420B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690"/>
              <a:ext cx="2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0" name="Line 283">
              <a:extLst>
                <a:ext uri="{FF2B5EF4-FFF2-40B4-BE49-F238E27FC236}">
                  <a16:creationId xmlns:a16="http://schemas.microsoft.com/office/drawing/2014/main" id="{6B1C148B-E9BB-46DD-97EA-AE720E9C2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20"/>
              <a:ext cx="26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1" name="Line 284">
              <a:extLst>
                <a:ext uri="{FF2B5EF4-FFF2-40B4-BE49-F238E27FC236}">
                  <a16:creationId xmlns:a16="http://schemas.microsoft.com/office/drawing/2014/main" id="{59072080-89B0-48B8-9729-E0501699F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150"/>
              <a:ext cx="2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2" name="Line 285">
              <a:extLst>
                <a:ext uri="{FF2B5EF4-FFF2-40B4-BE49-F238E27FC236}">
                  <a16:creationId xmlns:a16="http://schemas.microsoft.com/office/drawing/2014/main" id="{9E849D5D-40A5-4EE2-8195-105F3CD38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690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3" name="Line 286">
              <a:extLst>
                <a:ext uri="{FF2B5EF4-FFF2-40B4-BE49-F238E27FC236}">
                  <a16:creationId xmlns:a16="http://schemas.microsoft.com/office/drawing/2014/main" id="{5EF7B1F7-CD8C-4B4A-942C-75FAA75C4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9" y="2690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4" name="Rectangle 287">
              <a:extLst>
                <a:ext uri="{FF2B5EF4-FFF2-40B4-BE49-F238E27FC236}">
                  <a16:creationId xmlns:a16="http://schemas.microsoft.com/office/drawing/2014/main" id="{48B2EBCC-4850-4354-8241-E7ADCC192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18"/>
              <a:ext cx="26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1</a:t>
              </a:r>
              <a:r>
                <a:rPr lang="sr-Latn-CS" altLang="en-US" sz="1600" b="1">
                  <a:cs typeface="Times New Roman" panose="02020603050405020304" pitchFamily="18" charset="0"/>
                </a:rPr>
                <a:t>4</a:t>
              </a:r>
              <a:endParaRPr lang="it-IT" altLang="en-US" sz="1600" b="1"/>
            </a:p>
          </p:txBody>
        </p:sp>
        <p:sp>
          <p:nvSpPr>
            <p:cNvPr id="295" name="Rectangle 288">
              <a:extLst>
                <a:ext uri="{FF2B5EF4-FFF2-40B4-BE49-F238E27FC236}">
                  <a16:creationId xmlns:a16="http://schemas.microsoft.com/office/drawing/2014/main" id="{7934CEB5-9056-4565-A7C0-6500610D2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88"/>
              <a:ext cx="26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296" name="Line 289">
              <a:extLst>
                <a:ext uri="{FF2B5EF4-FFF2-40B4-BE49-F238E27FC236}">
                  <a16:creationId xmlns:a16="http://schemas.microsoft.com/office/drawing/2014/main" id="{08ADB789-5799-418B-87E7-9BB721F3A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266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7" name="Line 290">
              <a:extLst>
                <a:ext uri="{FF2B5EF4-FFF2-40B4-BE49-F238E27FC236}">
                  <a16:creationId xmlns:a16="http://schemas.microsoft.com/office/drawing/2014/main" id="{E46306AE-AE88-47C3-92E1-65D882AC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18"/>
              <a:ext cx="26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8" name="Line 291">
              <a:extLst>
                <a:ext uri="{FF2B5EF4-FFF2-40B4-BE49-F238E27FC236}">
                  <a16:creationId xmlns:a16="http://schemas.microsoft.com/office/drawing/2014/main" id="{FB27DFA5-0CE5-4F03-A954-2735B2EDD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48"/>
              <a:ext cx="266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299" name="Line 292">
              <a:extLst>
                <a:ext uri="{FF2B5EF4-FFF2-40B4-BE49-F238E27FC236}">
                  <a16:creationId xmlns:a16="http://schemas.microsoft.com/office/drawing/2014/main" id="{FDDF3EB8-2B4D-4331-B5AB-D83BC91D1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0" name="Line 293">
              <a:extLst>
                <a:ext uri="{FF2B5EF4-FFF2-40B4-BE49-F238E27FC236}">
                  <a16:creationId xmlns:a16="http://schemas.microsoft.com/office/drawing/2014/main" id="{D2264227-7D45-4CE5-B5BA-087441144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" y="2688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1" name="Rectangle 294">
              <a:extLst>
                <a:ext uri="{FF2B5EF4-FFF2-40B4-BE49-F238E27FC236}">
                  <a16:creationId xmlns:a16="http://schemas.microsoft.com/office/drawing/2014/main" id="{E4AC992E-1C94-455C-AAE0-D4D8DB12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" y="2918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2</a:t>
              </a:r>
              <a:r>
                <a:rPr lang="sr-Latn-CS" altLang="en-US" sz="1600" b="1">
                  <a:cs typeface="Times New Roman" panose="02020603050405020304" pitchFamily="18" charset="0"/>
                </a:rPr>
                <a:t>0</a:t>
              </a:r>
              <a:endParaRPr lang="it-IT" altLang="en-US" sz="1600" b="1"/>
            </a:p>
          </p:txBody>
        </p:sp>
        <p:sp>
          <p:nvSpPr>
            <p:cNvPr id="302" name="Rectangle 295">
              <a:extLst>
                <a:ext uri="{FF2B5EF4-FFF2-40B4-BE49-F238E27FC236}">
                  <a16:creationId xmlns:a16="http://schemas.microsoft.com/office/drawing/2014/main" id="{1743B116-2D71-4578-B518-73239C093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" y="2688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it-IT" altLang="en-US" sz="1600" b="1"/>
            </a:p>
          </p:txBody>
        </p:sp>
        <p:sp>
          <p:nvSpPr>
            <p:cNvPr id="303" name="Line 296">
              <a:extLst>
                <a:ext uri="{FF2B5EF4-FFF2-40B4-BE49-F238E27FC236}">
                  <a16:creationId xmlns:a16="http://schemas.microsoft.com/office/drawing/2014/main" id="{F2B90607-A3E7-4DAB-97DD-7E05A7181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7" y="2688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4" name="Line 297">
              <a:extLst>
                <a:ext uri="{FF2B5EF4-FFF2-40B4-BE49-F238E27FC236}">
                  <a16:creationId xmlns:a16="http://schemas.microsoft.com/office/drawing/2014/main" id="{6651759D-16D4-4825-B192-DF06495F8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7" y="2918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5" name="Line 298">
              <a:extLst>
                <a:ext uri="{FF2B5EF4-FFF2-40B4-BE49-F238E27FC236}">
                  <a16:creationId xmlns:a16="http://schemas.microsoft.com/office/drawing/2014/main" id="{DEE6EB66-F817-456D-B91B-7D60080C9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7" y="3148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6" name="Line 299">
              <a:extLst>
                <a:ext uri="{FF2B5EF4-FFF2-40B4-BE49-F238E27FC236}">
                  <a16:creationId xmlns:a16="http://schemas.microsoft.com/office/drawing/2014/main" id="{9829E660-B628-4688-9006-8A7D533AD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7" y="2688"/>
              <a:ext cx="0" cy="46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7" name="Line 300">
              <a:extLst>
                <a:ext uri="{FF2B5EF4-FFF2-40B4-BE49-F238E27FC236}">
                  <a16:creationId xmlns:a16="http://schemas.microsoft.com/office/drawing/2014/main" id="{72D37A52-2C0A-431B-8239-086123CD1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5" y="2688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08" name="Rectangle 301">
              <a:extLst>
                <a:ext uri="{FF2B5EF4-FFF2-40B4-BE49-F238E27FC236}">
                  <a16:creationId xmlns:a16="http://schemas.microsoft.com/office/drawing/2014/main" id="{D9A93D3C-63E8-4FDE-8C15-F83CBF8D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18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23</a:t>
              </a:r>
              <a:endParaRPr lang="it-IT" altLang="en-US" sz="1600" b="1"/>
            </a:p>
          </p:txBody>
        </p:sp>
        <p:sp>
          <p:nvSpPr>
            <p:cNvPr id="309" name="Rectangle 302">
              <a:extLst>
                <a:ext uri="{FF2B5EF4-FFF2-40B4-BE49-F238E27FC236}">
                  <a16:creationId xmlns:a16="http://schemas.microsoft.com/office/drawing/2014/main" id="{FB6608DB-DF98-4FA1-BCA6-B3B313BFB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688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en-US" sz="1600" b="1">
                  <a:cs typeface="Times New Roman" panose="02020603050405020304" pitchFamily="18" charset="0"/>
                </a:rPr>
                <a:t>E</a:t>
              </a:r>
              <a:endParaRPr lang="it-IT" altLang="en-US" sz="1600" b="1"/>
            </a:p>
          </p:txBody>
        </p:sp>
        <p:sp>
          <p:nvSpPr>
            <p:cNvPr id="310" name="Line 303">
              <a:extLst>
                <a:ext uri="{FF2B5EF4-FFF2-40B4-BE49-F238E27FC236}">
                  <a16:creationId xmlns:a16="http://schemas.microsoft.com/office/drawing/2014/main" id="{3FFFB232-F69D-48D8-90A6-EAE18D4C1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688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1" name="Line 304">
              <a:extLst>
                <a:ext uri="{FF2B5EF4-FFF2-40B4-BE49-F238E27FC236}">
                  <a16:creationId xmlns:a16="http://schemas.microsoft.com/office/drawing/2014/main" id="{2DCC0D2D-207A-47E5-991A-90368CC19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918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2" name="Line 305">
              <a:extLst>
                <a:ext uri="{FF2B5EF4-FFF2-40B4-BE49-F238E27FC236}">
                  <a16:creationId xmlns:a16="http://schemas.microsoft.com/office/drawing/2014/main" id="{7FE22DCC-8D4E-43C4-8040-790EB7F14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48"/>
              <a:ext cx="2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3" name="Line 306">
              <a:extLst>
                <a:ext uri="{FF2B5EF4-FFF2-40B4-BE49-F238E27FC236}">
                  <a16:creationId xmlns:a16="http://schemas.microsoft.com/office/drawing/2014/main" id="{036036E9-2BBD-4FEE-97A6-062FA34C4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688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4" name="Line 307">
              <a:extLst>
                <a:ext uri="{FF2B5EF4-FFF2-40B4-BE49-F238E27FC236}">
                  <a16:creationId xmlns:a16="http://schemas.microsoft.com/office/drawing/2014/main" id="{13EC57F0-80B5-4734-B70A-14F077410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688"/>
              <a:ext cx="0" cy="46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5" name="Line 308">
              <a:extLst>
                <a:ext uri="{FF2B5EF4-FFF2-40B4-BE49-F238E27FC236}">
                  <a16:creationId xmlns:a16="http://schemas.microsoft.com/office/drawing/2014/main" id="{EE6AE231-70E8-41E9-A513-862BD7A2D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151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6" name="Line 309">
              <a:extLst>
                <a:ext uri="{FF2B5EF4-FFF2-40B4-BE49-F238E27FC236}">
                  <a16:creationId xmlns:a16="http://schemas.microsoft.com/office/drawing/2014/main" id="{77D39795-306F-45EE-A782-8C22B5712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3151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7" name="Line 310">
              <a:extLst>
                <a:ext uri="{FF2B5EF4-FFF2-40B4-BE49-F238E27FC236}">
                  <a16:creationId xmlns:a16="http://schemas.microsoft.com/office/drawing/2014/main" id="{042D334A-F308-456F-B144-EB00558B0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6" y="2486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8" name="Line 311">
              <a:extLst>
                <a:ext uri="{FF2B5EF4-FFF2-40B4-BE49-F238E27FC236}">
                  <a16:creationId xmlns:a16="http://schemas.microsoft.com/office/drawing/2014/main" id="{50BB72BE-86EE-41B5-ACD1-D72B73CA5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8" y="2486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19" name="Line 312">
              <a:extLst>
                <a:ext uri="{FF2B5EF4-FFF2-40B4-BE49-F238E27FC236}">
                  <a16:creationId xmlns:a16="http://schemas.microsoft.com/office/drawing/2014/main" id="{CE8254D1-4267-4163-9160-9408421CE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480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20" name="Line 313">
              <a:extLst>
                <a:ext uri="{FF2B5EF4-FFF2-40B4-BE49-F238E27FC236}">
                  <a16:creationId xmlns:a16="http://schemas.microsoft.com/office/drawing/2014/main" id="{C2A08E55-EF7F-4F63-B4CB-3E7F224A7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2480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21" name="Line 314">
              <a:extLst>
                <a:ext uri="{FF2B5EF4-FFF2-40B4-BE49-F238E27FC236}">
                  <a16:creationId xmlns:a16="http://schemas.microsoft.com/office/drawing/2014/main" id="{98B293FC-E2B3-4574-9196-B95A857B6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2" y="2484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22" name="Line 315">
              <a:extLst>
                <a:ext uri="{FF2B5EF4-FFF2-40B4-BE49-F238E27FC236}">
                  <a16:creationId xmlns:a16="http://schemas.microsoft.com/office/drawing/2014/main" id="{04B829CA-364D-4D48-B2DC-6D0AB5D8C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64" y="2484"/>
              <a:ext cx="165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</p:spTree>
    <p:extLst>
      <p:ext uri="{BB962C8B-B14F-4D97-AF65-F5344CB8AC3E}">
        <p14:creationId xmlns:p14="http://schemas.microsoft.com/office/powerpoint/2010/main" val="85020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42F23A-1A57-4B1B-B526-828913A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5 - rešenje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5E187-2461-4E40-9630-DC9F3533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BA63-B325-4DCF-969B-3DD627CC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8949-771D-4C64-BD07-BE7715EB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A6D39E-2987-4F22-8B60-92225362B2C0}"/>
              </a:ext>
            </a:extLst>
          </p:cNvPr>
          <p:cNvSpPr txBox="1">
            <a:spLocks noChangeArrowheads="1"/>
          </p:cNvSpPr>
          <p:nvPr/>
        </p:nvSpPr>
        <p:spPr>
          <a:xfrm>
            <a:off x="5915025" y="1621310"/>
            <a:ext cx="5257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altLang="en-US" sz="2000"/>
              <a:t>Nakon konstruisanja stabla, grane treba obeležiti</a:t>
            </a:r>
          </a:p>
          <a:p>
            <a:r>
              <a:rPr lang="sr-Latn-CS" altLang="en-US" sz="2000"/>
              <a:t>Na primer, sve leve grane dobijaju identifikator 0, sve desne identifikator 1</a:t>
            </a:r>
            <a:endParaRPr lang="en-US" altLang="en-US" sz="2000"/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42597774-038C-4A88-BF82-D9380149C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69489"/>
              </p:ext>
            </p:extLst>
          </p:nvPr>
        </p:nvGraphicFramePr>
        <p:xfrm>
          <a:off x="4654550" y="6117110"/>
          <a:ext cx="457200" cy="7318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039047826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B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92044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802528"/>
                  </a:ext>
                </a:extLst>
              </a:tr>
            </a:tbl>
          </a:graphicData>
        </a:graphic>
      </p:graphicFrame>
      <p:graphicFrame>
        <p:nvGraphicFramePr>
          <p:cNvPr id="12" name="Group 12">
            <a:extLst>
              <a:ext uri="{FF2B5EF4-FFF2-40B4-BE49-F238E27FC236}">
                <a16:creationId xmlns:a16="http://schemas.microsoft.com/office/drawing/2014/main" id="{6BBD7E47-A7F4-40CD-BECD-990A48494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4651"/>
              </p:ext>
            </p:extLst>
          </p:nvPr>
        </p:nvGraphicFramePr>
        <p:xfrm>
          <a:off x="5264150" y="6117110"/>
          <a:ext cx="457200" cy="7318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71429779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504535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81690"/>
                  </a:ext>
                </a:extLst>
              </a:tr>
            </a:tbl>
          </a:graphicData>
        </a:graphic>
      </p:graphicFrame>
      <p:sp>
        <p:nvSpPr>
          <p:cNvPr id="13" name="Line 20">
            <a:extLst>
              <a:ext uri="{FF2B5EF4-FFF2-40B4-BE49-F238E27FC236}">
                <a16:creationId xmlns:a16="http://schemas.microsoft.com/office/drawing/2014/main" id="{8410BBEF-8A1A-46B8-A0DF-5267F54777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4425" y="573611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graphicFrame>
        <p:nvGraphicFramePr>
          <p:cNvPr id="14" name="Group 21">
            <a:extLst>
              <a:ext uri="{FF2B5EF4-FFF2-40B4-BE49-F238E27FC236}">
                <a16:creationId xmlns:a16="http://schemas.microsoft.com/office/drawing/2014/main" id="{5D599E16-585B-4B48-A76E-E6A2751DA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08245"/>
              </p:ext>
            </p:extLst>
          </p:nvPr>
        </p:nvGraphicFramePr>
        <p:xfrm>
          <a:off x="2465388" y="5005860"/>
          <a:ext cx="454025" cy="731838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3837348853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73434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528959"/>
                  </a:ext>
                </a:extLst>
              </a:tr>
            </a:tbl>
          </a:graphicData>
        </a:graphic>
      </p:graphicFrame>
      <p:graphicFrame>
        <p:nvGraphicFramePr>
          <p:cNvPr id="15" name="Group 29">
            <a:extLst>
              <a:ext uri="{FF2B5EF4-FFF2-40B4-BE49-F238E27FC236}">
                <a16:creationId xmlns:a16="http://schemas.microsoft.com/office/drawing/2014/main" id="{93768E2D-0BA0-4C79-8A39-CAFE6DE37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70894"/>
              </p:ext>
            </p:extLst>
          </p:nvPr>
        </p:nvGraphicFramePr>
        <p:xfrm>
          <a:off x="2965450" y="5005860"/>
          <a:ext cx="477838" cy="731838"/>
        </p:xfrm>
        <a:graphic>
          <a:graphicData uri="http://schemas.openxmlformats.org/drawingml/2006/table">
            <a:tbl>
              <a:tblPr/>
              <a:tblGrid>
                <a:gridCol w="477838">
                  <a:extLst>
                    <a:ext uri="{9D8B030D-6E8A-4147-A177-3AD203B41FA5}">
                      <a16:colId xmlns:a16="http://schemas.microsoft.com/office/drawing/2014/main" val="1600556889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H</a:t>
                      </a:r>
                      <a:endParaRPr kumimoji="0" lang="it-IT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260337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105441"/>
                  </a:ext>
                </a:extLst>
              </a:tr>
            </a:tbl>
          </a:graphicData>
        </a:graphic>
      </p:graphicFrame>
      <p:sp>
        <p:nvSpPr>
          <p:cNvPr id="16" name="Line 37">
            <a:extLst>
              <a:ext uri="{FF2B5EF4-FFF2-40B4-BE49-F238E27FC236}">
                <a16:creationId xmlns:a16="http://schemas.microsoft.com/office/drawing/2014/main" id="{7DC24655-260B-4589-AB07-75020CDBC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9538" y="4678835"/>
            <a:ext cx="217487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7" name="Line 38">
            <a:extLst>
              <a:ext uri="{FF2B5EF4-FFF2-40B4-BE49-F238E27FC236}">
                <a16:creationId xmlns:a16="http://schemas.microsoft.com/office/drawing/2014/main" id="{93FAC00F-2A12-48DC-B64E-2D6AE23B18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19425" y="4682010"/>
            <a:ext cx="19685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graphicFrame>
        <p:nvGraphicFramePr>
          <p:cNvPr id="18" name="Group 39">
            <a:extLst>
              <a:ext uri="{FF2B5EF4-FFF2-40B4-BE49-F238E27FC236}">
                <a16:creationId xmlns:a16="http://schemas.microsoft.com/office/drawing/2014/main" id="{5815A276-8826-4A1D-82FB-63A8CF42B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15982"/>
              </p:ext>
            </p:extLst>
          </p:nvPr>
        </p:nvGraphicFramePr>
        <p:xfrm>
          <a:off x="3870325" y="5005860"/>
          <a:ext cx="458788" cy="731838"/>
        </p:xfrm>
        <a:graphic>
          <a:graphicData uri="http://schemas.openxmlformats.org/drawingml/2006/table">
            <a:tbl>
              <a:tblPr/>
              <a:tblGrid>
                <a:gridCol w="458788">
                  <a:extLst>
                    <a:ext uri="{9D8B030D-6E8A-4147-A177-3AD203B41FA5}">
                      <a16:colId xmlns:a16="http://schemas.microsoft.com/office/drawing/2014/main" val="1124753169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554016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603147"/>
                  </a:ext>
                </a:extLst>
              </a:tr>
            </a:tbl>
          </a:graphicData>
        </a:graphic>
      </p:graphicFrame>
      <p:graphicFrame>
        <p:nvGraphicFramePr>
          <p:cNvPr id="19" name="Group 47">
            <a:extLst>
              <a:ext uri="{FF2B5EF4-FFF2-40B4-BE49-F238E27FC236}">
                <a16:creationId xmlns:a16="http://schemas.microsoft.com/office/drawing/2014/main" id="{C1193F21-5422-4FB4-ACD2-8565A70A2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53740"/>
              </p:ext>
            </p:extLst>
          </p:nvPr>
        </p:nvGraphicFramePr>
        <p:xfrm>
          <a:off x="4403725" y="5005860"/>
          <a:ext cx="460375" cy="731838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619598000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C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988693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13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730664"/>
                  </a:ext>
                </a:extLst>
              </a:tr>
            </a:tbl>
          </a:graphicData>
        </a:graphic>
      </p:graphicFrame>
      <p:sp>
        <p:nvSpPr>
          <p:cNvPr id="20" name="Line 55">
            <a:extLst>
              <a:ext uri="{FF2B5EF4-FFF2-40B4-BE49-F238E27FC236}">
                <a16:creationId xmlns:a16="http://schemas.microsoft.com/office/drawing/2014/main" id="{B4D7B7D9-C296-497F-BF78-33249648A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2425" y="46883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21" name="Line 56">
            <a:extLst>
              <a:ext uri="{FF2B5EF4-FFF2-40B4-BE49-F238E27FC236}">
                <a16:creationId xmlns:a16="http://schemas.microsoft.com/office/drawing/2014/main" id="{8CFC0B3E-B6B5-47C5-A8BB-6CD4C15F1C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67225" y="4688360"/>
            <a:ext cx="1158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graphicFrame>
        <p:nvGraphicFramePr>
          <p:cNvPr id="22" name="Group 57">
            <a:extLst>
              <a:ext uri="{FF2B5EF4-FFF2-40B4-BE49-F238E27FC236}">
                <a16:creationId xmlns:a16="http://schemas.microsoft.com/office/drawing/2014/main" id="{4913C262-D681-4868-B487-B69F09610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33374"/>
              </p:ext>
            </p:extLst>
          </p:nvPr>
        </p:nvGraphicFramePr>
        <p:xfrm>
          <a:off x="5526088" y="5005860"/>
          <a:ext cx="444500" cy="7318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3350690206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394957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18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775867"/>
                  </a:ext>
                </a:extLst>
              </a:tr>
            </a:tbl>
          </a:graphicData>
        </a:graphic>
      </p:graphicFrame>
      <p:graphicFrame>
        <p:nvGraphicFramePr>
          <p:cNvPr id="23" name="Group 65">
            <a:extLst>
              <a:ext uri="{FF2B5EF4-FFF2-40B4-BE49-F238E27FC236}">
                <a16:creationId xmlns:a16="http://schemas.microsoft.com/office/drawing/2014/main" id="{DE528686-55A1-4CCF-A1CA-25D846A38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32560"/>
              </p:ext>
            </p:extLst>
          </p:nvPr>
        </p:nvGraphicFramePr>
        <p:xfrm>
          <a:off x="4959350" y="5005860"/>
          <a:ext cx="455613" cy="731838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76331362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01944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sr-Latn-C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577593"/>
                  </a:ext>
                </a:extLst>
              </a:tr>
            </a:tbl>
          </a:graphicData>
        </a:graphic>
      </p:graphicFrame>
      <p:sp>
        <p:nvSpPr>
          <p:cNvPr id="24" name="Line 73">
            <a:extLst>
              <a:ext uri="{FF2B5EF4-FFF2-40B4-BE49-F238E27FC236}">
                <a16:creationId xmlns:a16="http://schemas.microsoft.com/office/drawing/2014/main" id="{5D0258CD-9E7C-444A-98B0-BBC1C94B04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1763" y="4691535"/>
            <a:ext cx="17621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25" name="Line 74">
            <a:extLst>
              <a:ext uri="{FF2B5EF4-FFF2-40B4-BE49-F238E27FC236}">
                <a16:creationId xmlns:a16="http://schemas.microsoft.com/office/drawing/2014/main" id="{1876A982-7C0E-4990-9179-203CFACC3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4682010"/>
            <a:ext cx="2063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graphicFrame>
        <p:nvGraphicFramePr>
          <p:cNvPr id="26" name="Group 75">
            <a:extLst>
              <a:ext uri="{FF2B5EF4-FFF2-40B4-BE49-F238E27FC236}">
                <a16:creationId xmlns:a16="http://schemas.microsoft.com/office/drawing/2014/main" id="{894821DE-7893-4AAD-B5DC-1BB5CF976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27886"/>
              </p:ext>
            </p:extLst>
          </p:nvPr>
        </p:nvGraphicFramePr>
        <p:xfrm>
          <a:off x="2714625" y="3951760"/>
          <a:ext cx="457200" cy="7318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264650667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421508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sr-Latn-C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056282"/>
                  </a:ext>
                </a:extLst>
              </a:tr>
            </a:tbl>
          </a:graphicData>
        </a:graphic>
      </p:graphicFrame>
      <p:graphicFrame>
        <p:nvGraphicFramePr>
          <p:cNvPr id="27" name="Group 83">
            <a:extLst>
              <a:ext uri="{FF2B5EF4-FFF2-40B4-BE49-F238E27FC236}">
                <a16:creationId xmlns:a16="http://schemas.microsoft.com/office/drawing/2014/main" id="{1AE32E14-8A3C-4888-BDFB-C3FDC86A4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47955"/>
              </p:ext>
            </p:extLst>
          </p:nvPr>
        </p:nvGraphicFramePr>
        <p:xfrm>
          <a:off x="3476625" y="3951760"/>
          <a:ext cx="457200" cy="7318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239980637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625866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23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99569"/>
                  </a:ext>
                </a:extLst>
              </a:tr>
            </a:tbl>
          </a:graphicData>
        </a:graphic>
      </p:graphicFrame>
      <p:graphicFrame>
        <p:nvGraphicFramePr>
          <p:cNvPr id="28" name="Group 91">
            <a:extLst>
              <a:ext uri="{FF2B5EF4-FFF2-40B4-BE49-F238E27FC236}">
                <a16:creationId xmlns:a16="http://schemas.microsoft.com/office/drawing/2014/main" id="{22592ECC-EF36-4AF9-A9C4-D9B31B521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13284"/>
              </p:ext>
            </p:extLst>
          </p:nvPr>
        </p:nvGraphicFramePr>
        <p:xfrm>
          <a:off x="5229225" y="3951760"/>
          <a:ext cx="457200" cy="7318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96234841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08627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32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81281"/>
                  </a:ext>
                </a:extLst>
              </a:tr>
            </a:tbl>
          </a:graphicData>
        </a:graphic>
      </p:graphicFrame>
      <p:graphicFrame>
        <p:nvGraphicFramePr>
          <p:cNvPr id="29" name="Group 99">
            <a:extLst>
              <a:ext uri="{FF2B5EF4-FFF2-40B4-BE49-F238E27FC236}">
                <a16:creationId xmlns:a16="http://schemas.microsoft.com/office/drawing/2014/main" id="{F734414D-4362-46A5-8229-61544EEFB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05423"/>
              </p:ext>
            </p:extLst>
          </p:nvPr>
        </p:nvGraphicFramePr>
        <p:xfrm>
          <a:off x="4162425" y="3951760"/>
          <a:ext cx="455613" cy="731838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4210767997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41925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sr-Latn-C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205143"/>
                  </a:ext>
                </a:extLst>
              </a:tr>
            </a:tbl>
          </a:graphicData>
        </a:graphic>
      </p:graphicFrame>
      <p:sp>
        <p:nvSpPr>
          <p:cNvPr id="30" name="Line 107">
            <a:extLst>
              <a:ext uri="{FF2B5EF4-FFF2-40B4-BE49-F238E27FC236}">
                <a16:creationId xmlns:a16="http://schemas.microsoft.com/office/drawing/2014/main" id="{3392E0DB-1061-43D9-B4EC-812F017509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1025" y="357711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31" name="Line 108">
            <a:extLst>
              <a:ext uri="{FF2B5EF4-FFF2-40B4-BE49-F238E27FC236}">
                <a16:creationId xmlns:a16="http://schemas.microsoft.com/office/drawing/2014/main" id="{6709B995-8752-4C62-BAAC-72678BC1CE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00625" y="357076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graphicFrame>
        <p:nvGraphicFramePr>
          <p:cNvPr id="32" name="Group 109">
            <a:extLst>
              <a:ext uri="{FF2B5EF4-FFF2-40B4-BE49-F238E27FC236}">
                <a16:creationId xmlns:a16="http://schemas.microsoft.com/office/drawing/2014/main" id="{E3AED75B-2299-4686-B821-479CBE6B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04575"/>
              </p:ext>
            </p:extLst>
          </p:nvPr>
        </p:nvGraphicFramePr>
        <p:xfrm>
          <a:off x="3873500" y="1653060"/>
          <a:ext cx="609600" cy="73183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848631473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55" marB="4575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1544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T="45755" marB="4575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056684"/>
                  </a:ext>
                </a:extLst>
              </a:tr>
            </a:tbl>
          </a:graphicData>
        </a:graphic>
      </p:graphicFrame>
      <p:sp>
        <p:nvSpPr>
          <p:cNvPr id="33" name="Line 117">
            <a:extLst>
              <a:ext uri="{FF2B5EF4-FFF2-40B4-BE49-F238E27FC236}">
                <a16:creationId xmlns:a16="http://schemas.microsoft.com/office/drawing/2014/main" id="{3D2B445B-CDF3-4BD1-BE18-5F872E9F6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4225" y="2383310"/>
            <a:ext cx="7969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34" name="Line 118">
            <a:extLst>
              <a:ext uri="{FF2B5EF4-FFF2-40B4-BE49-F238E27FC236}">
                <a16:creationId xmlns:a16="http://schemas.microsoft.com/office/drawing/2014/main" id="{DC72DEE7-B791-4905-A706-0A6C30037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238331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grpSp>
        <p:nvGrpSpPr>
          <p:cNvPr id="35" name="Group 119">
            <a:extLst>
              <a:ext uri="{FF2B5EF4-FFF2-40B4-BE49-F238E27FC236}">
                <a16:creationId xmlns:a16="http://schemas.microsoft.com/office/drawing/2014/main" id="{7FAF6027-B97E-4B8B-A4D7-B77DD3E586E3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2383310"/>
            <a:ext cx="3490913" cy="3740150"/>
            <a:chOff x="22" y="1008"/>
            <a:chExt cx="2199" cy="2356"/>
          </a:xfrm>
        </p:grpSpPr>
        <p:sp>
          <p:nvSpPr>
            <p:cNvPr id="36" name="Text Box 120">
              <a:extLst>
                <a:ext uri="{FF2B5EF4-FFF2-40B4-BE49-F238E27FC236}">
                  <a16:creationId xmlns:a16="http://schemas.microsoft.com/office/drawing/2014/main" id="{A36E1492-34CE-4218-827A-C99ACD308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100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0</a:t>
              </a:r>
              <a:endParaRPr lang="en-US" altLang="en-US" sz="2000" b="1"/>
            </a:p>
          </p:txBody>
        </p:sp>
        <p:sp>
          <p:nvSpPr>
            <p:cNvPr id="37" name="Text Box 121">
              <a:extLst>
                <a:ext uri="{FF2B5EF4-FFF2-40B4-BE49-F238E27FC236}">
                  <a16:creationId xmlns:a16="http://schemas.microsoft.com/office/drawing/2014/main" id="{4ADFF497-FEC8-465E-A761-D0F3F13B1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176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1</a:t>
              </a:r>
              <a:endParaRPr lang="en-US" altLang="en-US" sz="2000" b="1"/>
            </a:p>
          </p:txBody>
        </p:sp>
        <p:sp>
          <p:nvSpPr>
            <p:cNvPr id="38" name="Text Box 122">
              <a:extLst>
                <a:ext uri="{FF2B5EF4-FFF2-40B4-BE49-F238E27FC236}">
                  <a16:creationId xmlns:a16="http://schemas.microsoft.com/office/drawing/2014/main" id="{891B726A-94F8-4DFE-9078-6789524AE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76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0</a:t>
              </a:r>
              <a:endParaRPr lang="en-US" altLang="en-US" sz="2000" b="1"/>
            </a:p>
          </p:txBody>
        </p:sp>
        <p:sp>
          <p:nvSpPr>
            <p:cNvPr id="39" name="Text Box 123">
              <a:extLst>
                <a:ext uri="{FF2B5EF4-FFF2-40B4-BE49-F238E27FC236}">
                  <a16:creationId xmlns:a16="http://schemas.microsoft.com/office/drawing/2014/main" id="{3B2C828F-92A1-4A27-BD5E-A48A8B3EE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7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0</a:t>
              </a:r>
              <a:endParaRPr lang="en-US" altLang="en-US" sz="2000" b="1"/>
            </a:p>
          </p:txBody>
        </p:sp>
        <p:sp>
          <p:nvSpPr>
            <p:cNvPr id="40" name="Text Box 124">
              <a:extLst>
                <a:ext uri="{FF2B5EF4-FFF2-40B4-BE49-F238E27FC236}">
                  <a16:creationId xmlns:a16="http://schemas.microsoft.com/office/drawing/2014/main" id="{89296AFD-68D4-4A87-B81E-D883B05D7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43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0</a:t>
              </a:r>
              <a:endParaRPr lang="en-US" altLang="en-US" sz="2000" b="1"/>
            </a:p>
          </p:txBody>
        </p:sp>
        <p:sp>
          <p:nvSpPr>
            <p:cNvPr id="41" name="Text Box 125">
              <a:extLst>
                <a:ext uri="{FF2B5EF4-FFF2-40B4-BE49-F238E27FC236}">
                  <a16:creationId xmlns:a16="http://schemas.microsoft.com/office/drawing/2014/main" id="{FA6D6199-0A29-40EF-8A5D-B724CADCB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4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0</a:t>
              </a:r>
              <a:endParaRPr lang="en-US" altLang="en-US" sz="2000" b="1"/>
            </a:p>
          </p:txBody>
        </p:sp>
        <p:sp>
          <p:nvSpPr>
            <p:cNvPr id="42" name="Text Box 126">
              <a:extLst>
                <a:ext uri="{FF2B5EF4-FFF2-40B4-BE49-F238E27FC236}">
                  <a16:creationId xmlns:a16="http://schemas.microsoft.com/office/drawing/2014/main" id="{908DE157-0123-44F1-A5C7-7EB42D848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44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0</a:t>
              </a:r>
              <a:endParaRPr lang="en-US" altLang="en-US" sz="2000" b="1"/>
            </a:p>
          </p:txBody>
        </p:sp>
        <p:sp>
          <p:nvSpPr>
            <p:cNvPr id="43" name="Text Box 127">
              <a:extLst>
                <a:ext uri="{FF2B5EF4-FFF2-40B4-BE49-F238E27FC236}">
                  <a16:creationId xmlns:a16="http://schemas.microsoft.com/office/drawing/2014/main" id="{CF617FDB-B746-4175-98DE-210EAAED9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7" y="311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0</a:t>
              </a:r>
              <a:endParaRPr lang="en-US" altLang="en-US" sz="2000" b="1"/>
            </a:p>
          </p:txBody>
        </p:sp>
        <p:sp>
          <p:nvSpPr>
            <p:cNvPr id="44" name="Text Box 128">
              <a:extLst>
                <a:ext uri="{FF2B5EF4-FFF2-40B4-BE49-F238E27FC236}">
                  <a16:creationId xmlns:a16="http://schemas.microsoft.com/office/drawing/2014/main" id="{70A79D2C-B6A8-4818-A650-11A129F28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00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1</a:t>
              </a:r>
              <a:endParaRPr lang="en-US" altLang="en-US" sz="2000" b="1"/>
            </a:p>
          </p:txBody>
        </p:sp>
        <p:sp>
          <p:nvSpPr>
            <p:cNvPr id="45" name="Text Box 129">
              <a:extLst>
                <a:ext uri="{FF2B5EF4-FFF2-40B4-BE49-F238E27FC236}">
                  <a16:creationId xmlns:a16="http://schemas.microsoft.com/office/drawing/2014/main" id="{F4C70327-149C-40DA-ADB9-123EC09DA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176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1</a:t>
              </a:r>
              <a:endParaRPr lang="en-US" altLang="en-US" sz="2000" b="1"/>
            </a:p>
          </p:txBody>
        </p:sp>
        <p:sp>
          <p:nvSpPr>
            <p:cNvPr id="46" name="Text Box 130">
              <a:extLst>
                <a:ext uri="{FF2B5EF4-FFF2-40B4-BE49-F238E27FC236}">
                  <a16:creationId xmlns:a16="http://schemas.microsoft.com/office/drawing/2014/main" id="{B5C5C09B-362E-4787-9F14-9585A3280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3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1</a:t>
              </a:r>
              <a:endParaRPr lang="en-US" altLang="en-US" sz="2000" b="1"/>
            </a:p>
          </p:txBody>
        </p:sp>
        <p:sp>
          <p:nvSpPr>
            <p:cNvPr id="47" name="Text Box 131">
              <a:extLst>
                <a:ext uri="{FF2B5EF4-FFF2-40B4-BE49-F238E27FC236}">
                  <a16:creationId xmlns:a16="http://schemas.microsoft.com/office/drawing/2014/main" id="{40C651E2-5353-45B9-9EA5-F99DA0D64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44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1</a:t>
              </a:r>
              <a:endParaRPr lang="en-US" altLang="en-US" sz="2000" b="1"/>
            </a:p>
          </p:txBody>
        </p:sp>
        <p:sp>
          <p:nvSpPr>
            <p:cNvPr id="48" name="Text Box 132">
              <a:extLst>
                <a:ext uri="{FF2B5EF4-FFF2-40B4-BE49-F238E27FC236}">
                  <a16:creationId xmlns:a16="http://schemas.microsoft.com/office/drawing/2014/main" id="{2070C742-8B59-4132-94E8-C761EA2F3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" y="244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1</a:t>
              </a:r>
              <a:endParaRPr lang="en-US" altLang="en-US" sz="2000" b="1"/>
            </a:p>
          </p:txBody>
        </p:sp>
        <p:sp>
          <p:nvSpPr>
            <p:cNvPr id="49" name="Text Box 133">
              <a:extLst>
                <a:ext uri="{FF2B5EF4-FFF2-40B4-BE49-F238E27FC236}">
                  <a16:creationId xmlns:a16="http://schemas.microsoft.com/office/drawing/2014/main" id="{80CF1C85-F78B-492D-8E19-C08C46F49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11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2000" b="1"/>
                <a:t>1</a:t>
              </a:r>
              <a:endParaRPr lang="en-US" altLang="en-US" sz="2000" b="1"/>
            </a:p>
          </p:txBody>
        </p:sp>
      </p:grpSp>
      <p:graphicFrame>
        <p:nvGraphicFramePr>
          <p:cNvPr id="50" name="Group 166">
            <a:extLst>
              <a:ext uri="{FF2B5EF4-FFF2-40B4-BE49-F238E27FC236}">
                <a16:creationId xmlns:a16="http://schemas.microsoft.com/office/drawing/2014/main" id="{F2716898-07DB-48FA-A3A5-6811A278A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87742"/>
              </p:ext>
            </p:extLst>
          </p:nvPr>
        </p:nvGraphicFramePr>
        <p:xfrm>
          <a:off x="4702175" y="2840510"/>
          <a:ext cx="468313" cy="731838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334666001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378" marR="91378"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04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57</a:t>
                      </a:r>
                      <a:endParaRPr kumimoji="0" lang="it-IT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1378" marR="91378"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26925"/>
                  </a:ext>
                </a:extLst>
              </a:tr>
            </a:tbl>
          </a:graphicData>
        </a:graphic>
      </p:graphicFrame>
      <p:graphicFrame>
        <p:nvGraphicFramePr>
          <p:cNvPr id="51" name="Group 174">
            <a:extLst>
              <a:ext uri="{FF2B5EF4-FFF2-40B4-BE49-F238E27FC236}">
                <a16:creationId xmlns:a16="http://schemas.microsoft.com/office/drawing/2014/main" id="{507D7458-EC17-496A-A14F-7A14D8947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92300"/>
              </p:ext>
            </p:extLst>
          </p:nvPr>
        </p:nvGraphicFramePr>
        <p:xfrm>
          <a:off x="3095625" y="2840510"/>
          <a:ext cx="455613" cy="731838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515840130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658345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T="45740" marB="4574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836158"/>
                  </a:ext>
                </a:extLst>
              </a:tr>
            </a:tbl>
          </a:graphicData>
        </a:graphic>
      </p:graphicFrame>
      <p:sp>
        <p:nvSpPr>
          <p:cNvPr id="52" name="Line 182">
            <a:extLst>
              <a:ext uri="{FF2B5EF4-FFF2-40B4-BE49-F238E27FC236}">
                <a16:creationId xmlns:a16="http://schemas.microsoft.com/office/drawing/2014/main" id="{B90026D4-A63F-440B-BAEB-0B28A328D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3225" y="357393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53" name="Line 183">
            <a:extLst>
              <a:ext uri="{FF2B5EF4-FFF2-40B4-BE49-F238E27FC236}">
                <a16:creationId xmlns:a16="http://schemas.microsoft.com/office/drawing/2014/main" id="{AB02E765-A6D0-492E-91E2-546160CB52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00425" y="357076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54" name="Line 184">
            <a:extLst>
              <a:ext uri="{FF2B5EF4-FFF2-40B4-BE49-F238E27FC236}">
                <a16:creationId xmlns:a16="http://schemas.microsoft.com/office/drawing/2014/main" id="{E7D641E2-E60A-4B59-8A21-B57AC91D88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573611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55" name="Rectangle 185">
            <a:extLst>
              <a:ext uri="{FF2B5EF4-FFF2-40B4-BE49-F238E27FC236}">
                <a16:creationId xmlns:a16="http://schemas.microsoft.com/office/drawing/2014/main" id="{DF30EE9E-A4E3-4446-870B-35C690AB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3069110"/>
            <a:ext cx="5257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K</a:t>
            </a:r>
            <a:r>
              <a:rPr lang="en-US" altLang="en-US" sz="2000">
                <a:cs typeface="Arial" panose="020B0604020202020204" pitchFamily="34" charset="0"/>
              </a:rPr>
              <a:t>ô</a:t>
            </a:r>
            <a:r>
              <a:rPr lang="en-US" altLang="en-US" sz="2000"/>
              <a:t>d nekog simbola predstavlja putanju</a:t>
            </a:r>
            <a:br>
              <a:rPr lang="en-US" altLang="en-US" sz="2000"/>
            </a:br>
            <a:r>
              <a:rPr lang="en-US" altLang="en-US" sz="2000"/>
              <a:t>od korena do lista u kome se nalazi</a:t>
            </a:r>
            <a:br>
              <a:rPr lang="en-US" altLang="en-US" sz="2000"/>
            </a:br>
            <a:r>
              <a:rPr lang="en-US" altLang="en-US" sz="2000"/>
              <a:t>dati simbol.</a:t>
            </a:r>
          </a:p>
        </p:txBody>
      </p:sp>
      <p:graphicFrame>
        <p:nvGraphicFramePr>
          <p:cNvPr id="56" name="Group 148">
            <a:extLst>
              <a:ext uri="{FF2B5EF4-FFF2-40B4-BE49-F238E27FC236}">
                <a16:creationId xmlns:a16="http://schemas.microsoft.com/office/drawing/2014/main" id="{0C876999-BDC7-4302-B436-850EFC889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071533"/>
              </p:ext>
            </p:extLst>
          </p:nvPr>
        </p:nvGraphicFramePr>
        <p:xfrm>
          <a:off x="6102350" y="4567710"/>
          <a:ext cx="5402262" cy="1036320"/>
        </p:xfrm>
        <a:graphic>
          <a:graphicData uri="http://schemas.openxmlformats.org/drawingml/2006/table">
            <a:tbl>
              <a:tblPr/>
              <a:tblGrid>
                <a:gridCol w="92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Simboli </a:t>
                      </a:r>
                      <a:endParaRPr kumimoji="0" lang="it-I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</a:t>
                      </a:r>
                      <a:endParaRPr kumimoji="0" lang="it-I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</a:t>
                      </a:r>
                      <a:endParaRPr kumimoji="0" lang="it-I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</a:t>
                      </a:r>
                      <a:endParaRPr kumimoji="0" lang="it-I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</a:t>
                      </a:r>
                      <a:endParaRPr kumimoji="0" lang="it-I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</a:t>
                      </a:r>
                      <a:endParaRPr kumimoji="0" lang="it-I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Kodovi</a:t>
                      </a:r>
                      <a:endParaRPr kumimoji="0" lang="it-I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1101</a:t>
                      </a:r>
                      <a:endParaRPr kumimoji="0" lang="it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1100</a:t>
                      </a:r>
                      <a:endParaRPr kumimoji="0" lang="it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101</a:t>
                      </a:r>
                      <a:endParaRPr kumimoji="0" lang="it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100</a:t>
                      </a:r>
                      <a:endParaRPr kumimoji="0" lang="it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01</a:t>
                      </a:r>
                      <a:endParaRPr kumimoji="0" lang="it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000</a:t>
                      </a:r>
                      <a:endParaRPr kumimoji="0" lang="it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111</a:t>
                      </a:r>
                      <a:endParaRPr kumimoji="0" lang="it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001</a:t>
                      </a:r>
                      <a:endParaRPr kumimoji="0" lang="it-IT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10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D483-74CD-4049-AD6B-415E044C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Binarno stablo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1FDA-2526-40FB-BC1F-2996704E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5796132" cy="4006222"/>
          </a:xfrm>
        </p:spPr>
        <p:txBody>
          <a:bodyPr>
            <a:normAutofit fontScale="92500" lnSpcReduction="10000"/>
          </a:bodyPr>
          <a:lstStyle/>
          <a:p>
            <a:r>
              <a:rPr lang="sr-Latn-RS" b="1" dirty="0"/>
              <a:t>Čvor stabla</a:t>
            </a:r>
            <a:r>
              <a:rPr lang="sr-Latn-RS" dirty="0"/>
              <a:t> je jedna memorijska ć́elija stabla.</a:t>
            </a:r>
            <a:br>
              <a:rPr lang="sr-Latn-RS" dirty="0"/>
            </a:br>
            <a:r>
              <a:rPr lang="sr-Latn-RS" dirty="0"/>
              <a:t>Kod binarnog stabla on može imati </a:t>
            </a:r>
            <a:r>
              <a:rPr lang="sr-Latn-RS" b="1" dirty="0"/>
              <a:t>nula, jedan ili dva podčvora</a:t>
            </a:r>
            <a:r>
              <a:rPr lang="sr-Latn-RS" dirty="0"/>
              <a:t>.</a:t>
            </a:r>
            <a:endParaRPr lang="sr-Latn-RS" b="1" dirty="0"/>
          </a:p>
          <a:p>
            <a:r>
              <a:rPr lang="sr-Latn-RS" b="1" dirty="0"/>
              <a:t>Koren stabla </a:t>
            </a:r>
            <a:r>
              <a:rPr lang="sr-Latn-RS" dirty="0"/>
              <a:t>je ćvor stabla koji nije potomak nijednog drugog čvora u</a:t>
            </a:r>
            <a:br>
              <a:rPr lang="sr-Latn-RS" dirty="0"/>
            </a:br>
            <a:r>
              <a:rPr lang="sr-Latn-RS" dirty="0"/>
              <a:t>stablu.</a:t>
            </a:r>
          </a:p>
          <a:p>
            <a:r>
              <a:rPr lang="sr-Latn-RS" b="1" dirty="0"/>
              <a:t>List</a:t>
            </a:r>
            <a:r>
              <a:rPr lang="sr-Latn-RS" dirty="0"/>
              <a:t> je čvor stabla koji nema ni jedan podčvor.</a:t>
            </a:r>
          </a:p>
          <a:p>
            <a:r>
              <a:rPr lang="sr-Latn-RS" b="1" dirty="0"/>
              <a:t>Roditelj</a:t>
            </a:r>
            <a:r>
              <a:rPr lang="sr-Latn-RS" dirty="0"/>
              <a:t> nekog čvora je čvor koji pokazuje na njega.</a:t>
            </a:r>
          </a:p>
          <a:p>
            <a:r>
              <a:rPr lang="sr-Latn-RS" b="1" dirty="0"/>
              <a:t>Dete</a:t>
            </a:r>
            <a:r>
              <a:rPr lang="sr-Latn-RS" dirty="0"/>
              <a:t> nekog čvora je čvor na koji neki drugi čvor pokazuje.</a:t>
            </a:r>
          </a:p>
          <a:p>
            <a:r>
              <a:rPr lang="sr-Latn-RS" b="1" dirty="0"/>
              <a:t>Podstablo</a:t>
            </a:r>
            <a:r>
              <a:rPr lang="sr-Latn-RS" dirty="0"/>
              <a:t> ili </a:t>
            </a:r>
            <a:r>
              <a:rPr lang="sr-Latn-RS" b="1" dirty="0"/>
              <a:t>podgrana</a:t>
            </a:r>
            <a:r>
              <a:rPr lang="sr-Latn-RS" dirty="0"/>
              <a:t> je skup svih čvorova stabla koji se nalaze levo ili desno od nekog od čvorova stabla.</a:t>
            </a:r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50A-D603-4450-8905-AA186B95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9918-71C6-49D7-9FE3-927C73A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B4AF-F83D-44A1-A775-BF67CA6B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CD349-BD2B-4F0C-825A-F53B3C74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344" y="1905000"/>
            <a:ext cx="2683502" cy="23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0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41D4-9A7C-4363-BD00-BE8B694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E36C-7B55-451A-9D2C-593E1BD1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BBF4-6E29-4C40-AEF0-B8A1403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2D93-D78A-4CE5-A13D-8BC5AF19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4A0C0D-4119-470E-8522-5297740706CF}"/>
              </a:ext>
            </a:extLst>
          </p:cNvPr>
          <p:cNvSpPr txBox="1">
            <a:spLocks noChangeArrowheads="1"/>
          </p:cNvSpPr>
          <p:nvPr/>
        </p:nvSpPr>
        <p:spPr>
          <a:xfrm>
            <a:off x="2233749" y="1674223"/>
            <a:ext cx="8458200" cy="2057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en-US"/>
              <a:t>U jednom prenosnom sistemu poruke se sastoje od simbola A, B, C, D, E, F, G i H sa verovatnoćama pojavljivanja 0.29, 0.25, 0.2, 0.12, 0.05, 0.04, 0.03 i 0.02, respektivno. Kodirati simbole tako da prosečna dužena prenesene poruke bude minimalna i izračunati ovu dužinu.</a:t>
            </a:r>
            <a:br>
              <a:rPr lang="sr-Latn-CS" altLang="en-US"/>
            </a:br>
            <a:r>
              <a:rPr lang="it-IT" altLang="en-US"/>
              <a:t>Obrazložiti postupak.</a:t>
            </a:r>
            <a:r>
              <a:rPr lang="en-US" altLang="en-US"/>
              <a:t> </a:t>
            </a:r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2FF9F204-E26B-4C58-80E9-634B4617DE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311660"/>
              </p:ext>
            </p:extLst>
          </p:nvPr>
        </p:nvGraphicFramePr>
        <p:xfrm>
          <a:off x="2690949" y="4112623"/>
          <a:ext cx="7467600" cy="1082993"/>
        </p:xfrm>
        <a:graphic>
          <a:graphicData uri="http://schemas.openxmlformats.org/drawingml/2006/table">
            <a:tbl>
              <a:tblPr/>
              <a:tblGrid>
                <a:gridCol w="159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Simboli</a:t>
                      </a: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Verovatnoće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0.29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0.25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0.2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0.12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0.05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0.04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0.03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0.02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63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41D4-9A7C-4363-BD00-BE8B694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6 - Rešenje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E36C-7B55-451A-9D2C-593E1BD1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BBF4-6E29-4C40-AEF0-B8A1403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2D93-D78A-4CE5-A13D-8BC5AF19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F25C420E-2461-4135-B0CD-C67FBB141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100399"/>
              </p:ext>
            </p:extLst>
          </p:nvPr>
        </p:nvGraphicFramePr>
        <p:xfrm>
          <a:off x="2589212" y="1737632"/>
          <a:ext cx="7566342" cy="885826"/>
        </p:xfrm>
        <a:graphic>
          <a:graphicData uri="http://schemas.openxmlformats.org/drawingml/2006/table">
            <a:tbl>
              <a:tblPr/>
              <a:tblGrid>
                <a:gridCol w="169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Simboli 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Verovatnoće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0.29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0.25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0.2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0.12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0.05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0.04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0.03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0.02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74">
            <a:extLst>
              <a:ext uri="{FF2B5EF4-FFF2-40B4-BE49-F238E27FC236}">
                <a16:creationId xmlns:a16="http://schemas.microsoft.com/office/drawing/2014/main" id="{0F6F7A18-DC2F-4BB1-AE86-1D18CE5C08D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7976186"/>
              </p:ext>
            </p:extLst>
          </p:nvPr>
        </p:nvGraphicFramePr>
        <p:xfrm>
          <a:off x="2589212" y="3004457"/>
          <a:ext cx="7467600" cy="7556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Simboli 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Kodovi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01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00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100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10111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10110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10101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10100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Group 67">
            <a:extLst>
              <a:ext uri="{FF2B5EF4-FFF2-40B4-BE49-F238E27FC236}">
                <a16:creationId xmlns:a16="http://schemas.microsoft.com/office/drawing/2014/main" id="{59E4435B-3C15-4E77-9E2D-FAADB9CB75B1}"/>
              </a:ext>
            </a:extLst>
          </p:cNvPr>
          <p:cNvGrpSpPr>
            <a:grpSpLocks/>
          </p:cNvGrpSpPr>
          <p:nvPr/>
        </p:nvGrpSpPr>
        <p:grpSpPr bwMode="auto">
          <a:xfrm>
            <a:off x="2132012" y="4009345"/>
            <a:ext cx="8375650" cy="747712"/>
            <a:chOff x="288" y="2073"/>
            <a:chExt cx="5276" cy="471"/>
          </a:xfrm>
        </p:grpSpPr>
        <p:sp>
          <p:nvSpPr>
            <p:cNvPr id="12" name="Rectangle 68">
              <a:extLst>
                <a:ext uri="{FF2B5EF4-FFF2-40B4-BE49-F238E27FC236}">
                  <a16:creationId xmlns:a16="http://schemas.microsoft.com/office/drawing/2014/main" id="{85E7F845-3EFC-4EAF-B004-2D664901F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73"/>
              <a:ext cx="1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en-US" sz="1800">
                  <a:cs typeface="Times New Roman" panose="02020603050405020304" pitchFamily="18" charset="0"/>
                </a:rPr>
                <a:t>Prose</a:t>
              </a:r>
              <a:r>
                <a:rPr lang="sr-Latn-CS" altLang="en-US" sz="1800"/>
                <a:t>č</a:t>
              </a:r>
              <a:r>
                <a:rPr lang="it-IT" altLang="en-US" sz="1800">
                  <a:cs typeface="Times New Roman" panose="02020603050405020304" pitchFamily="18" charset="0"/>
                </a:rPr>
                <a:t>na du</a:t>
              </a:r>
              <a:r>
                <a:rPr lang="sr-Latn-CS" altLang="en-US" sz="1800"/>
                <a:t>ž</a:t>
              </a:r>
              <a:r>
                <a:rPr lang="it-IT" altLang="en-US" sz="1800">
                  <a:cs typeface="Times New Roman" panose="02020603050405020304" pitchFamily="18" charset="0"/>
                </a:rPr>
                <a:t>ina: </a:t>
              </a:r>
              <a:endParaRPr lang="it-IT" altLang="en-US" sz="1800"/>
            </a:p>
          </p:txBody>
        </p:sp>
        <p:sp>
          <p:nvSpPr>
            <p:cNvPr id="13" name="Text Box 69">
              <a:extLst>
                <a:ext uri="{FF2B5EF4-FFF2-40B4-BE49-F238E27FC236}">
                  <a16:creationId xmlns:a16="http://schemas.microsoft.com/office/drawing/2014/main" id="{3B5BF886-FA63-415D-89C9-244F19174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5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r-Latn-CS" altLang="en-US" sz="1800"/>
                <a:t>2*0.29 + 2*0.25 + 2*0.2 + 3*0.12 + </a:t>
              </a:r>
              <a:r>
                <a:rPr lang="en-US" altLang="en-US" sz="1800"/>
                <a:t>5</a:t>
              </a:r>
              <a:r>
                <a:rPr lang="sr-Latn-CS" altLang="en-US" sz="1800"/>
                <a:t>*0.05 + 5*0.04 + </a:t>
              </a:r>
              <a:r>
                <a:rPr lang="en-US" altLang="en-US" sz="1800"/>
                <a:t>5</a:t>
              </a:r>
              <a:r>
                <a:rPr lang="sr-Latn-CS" altLang="en-US" sz="1800"/>
                <a:t>*0.03 + </a:t>
              </a:r>
              <a:r>
                <a:rPr lang="en-US" altLang="en-US" sz="1800"/>
                <a:t>5</a:t>
              </a:r>
              <a:r>
                <a:rPr lang="sr-Latn-CS" altLang="en-US" sz="1800"/>
                <a:t>*0.02 = 2.</a:t>
              </a:r>
              <a:r>
                <a:rPr lang="en-US" altLang="en-US" sz="1800"/>
                <a:t>54</a:t>
              </a:r>
              <a:r>
                <a:rPr lang="sr-Latn-CS" altLang="en-US" sz="1800"/>
                <a:t> bita</a:t>
              </a:r>
              <a:endParaRPr lang="en-US" altLang="en-US" sz="1800"/>
            </a:p>
          </p:txBody>
        </p:sp>
      </p:grpSp>
      <p:sp>
        <p:nvSpPr>
          <p:cNvPr id="14" name="Text Box 70">
            <a:extLst>
              <a:ext uri="{FF2B5EF4-FFF2-40B4-BE49-F238E27FC236}">
                <a16:creationId xmlns:a16="http://schemas.microsoft.com/office/drawing/2014/main" id="{42DCED82-3482-4323-A2A9-6C557AD29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2" y="5214257"/>
            <a:ext cx="847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CS" altLang="en-US" sz="1800"/>
              <a:t>Kada bi se kodiranje vršilo bez uvida u verovatnoće, prosečna dužina bi bila 3 bita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9602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41D4-9A7C-4363-BD00-BE8B694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7 – Za samostalni rad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E36C-7B55-451A-9D2C-593E1BD1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BBF4-6E29-4C40-AEF0-B8A1403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2D93-D78A-4CE5-A13D-8BC5AF19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CEB9CA9-A0BA-4298-A535-A547DB29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58" y="1245712"/>
            <a:ext cx="85439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/>
              <a:t>U jednom prenosnom sistemu poruke se sastoje</a:t>
            </a:r>
            <a:br>
              <a:rPr lang="sr-Latn-CS" altLang="en-US"/>
            </a:br>
            <a:r>
              <a:rPr lang="it-IT" altLang="en-US"/>
              <a:t>od simbola A, B, C, D, E, F, G i H sa verovatnoćama</a:t>
            </a:r>
            <a:br>
              <a:rPr lang="sr-Latn-CS" altLang="en-US"/>
            </a:br>
            <a:r>
              <a:rPr lang="it-IT" altLang="en-US"/>
              <a:t>0.18, 0.36, 0.15, 0.17, 0.07, 0.02, 0.03 i 0.02, respektivno.</a:t>
            </a:r>
            <a:br>
              <a:rPr lang="sr-Latn-CS" altLang="en-US"/>
            </a:br>
            <a:r>
              <a:rPr lang="it-IT" altLang="en-US"/>
              <a:t>Kodirati simbole tako da prosečna dužina prenesene poruke</a:t>
            </a:r>
            <a:br>
              <a:rPr lang="sr-Latn-CS" altLang="en-US"/>
            </a:br>
            <a:r>
              <a:rPr lang="it-IT" altLang="en-US"/>
              <a:t>bude minimalna i izračunati ovu dužinu. </a:t>
            </a:r>
            <a:r>
              <a:rPr lang="de-DE" altLang="en-US"/>
              <a:t>Obrazložiti postupak.</a:t>
            </a:r>
            <a:r>
              <a:rPr lang="en-US" altLang="en-US"/>
              <a:t> </a:t>
            </a:r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BA3F4E04-95EA-492E-8070-F141017FB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200218"/>
              </p:ext>
            </p:extLst>
          </p:nvPr>
        </p:nvGraphicFramePr>
        <p:xfrm>
          <a:off x="2573383" y="3558700"/>
          <a:ext cx="8229600" cy="811221"/>
        </p:xfrm>
        <a:graphic>
          <a:graphicData uri="http://schemas.openxmlformats.org/drawingml/2006/table">
            <a:tbl>
              <a:tblPr/>
              <a:tblGrid>
                <a:gridCol w="17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4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Simboli 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Verovatnoće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0.18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0.36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0.15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0.17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0.07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0.02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0.03</a:t>
                      </a:r>
                      <a:endParaRPr kumimoji="0" lang="it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0.02</a:t>
                      </a:r>
                      <a:endParaRPr kumimoji="0" lang="it-I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36">
            <a:extLst>
              <a:ext uri="{FF2B5EF4-FFF2-40B4-BE49-F238E27FC236}">
                <a16:creationId xmlns:a16="http://schemas.microsoft.com/office/drawing/2014/main" id="{75CA1E8B-344E-4D57-8067-E3DC76DD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83" y="5832000"/>
            <a:ext cx="202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r-Latn-CS" altLang="en-US" sz="1800"/>
              <a:t>Rešenje: 2.5</a:t>
            </a:r>
            <a:r>
              <a:rPr lang="en-US" altLang="en-US" sz="1800"/>
              <a:t>3</a:t>
            </a:r>
            <a:r>
              <a:rPr lang="sr-Latn-CS" altLang="en-US" sz="1800"/>
              <a:t> bita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427489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F092-51B8-47AD-9269-7FB7AF0E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6818-EB8E-4CA6-ACA2-9ADD78D5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sr-Latn-RS" dirty="0"/>
              <a:t>Šta je koren stabla?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je podstablo stabla?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Kako se može implementirati stablo?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je list stabla?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Koje vrste obilazaka stabla postoje?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U čemu se razlikuju obilasci stabla?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sve vrste oblisaka stabla za stablo na slajdu 2.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Objasniti delove stabla sa slajda 5.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korake koji nedostaju u rešavanju zadataka 6.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 Napisati korake koji nedostaju u rešavanju zadataka 7.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22E0-448C-4535-AA67-71553EEC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4867-2308-48BC-92CB-7EF1714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842F52-4158-4AE1-8D00-E1F399EF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79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E90F-67D1-44FD-8A26-CB331AC7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25F2-5578-4BF9-B879-CE815DB9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Test poslati do 27.04.2020. u 14h na mejl </a:t>
            </a:r>
            <a:r>
              <a:rPr lang="sr-Latn-RS" dirty="0">
                <a:hlinkClick r:id="rId2"/>
              </a:rPr>
              <a:t>apljaskovic@np.ac.rs</a:t>
            </a:r>
            <a:r>
              <a:rPr lang="sr-Latn-RS" dirty="0"/>
              <a:t> prema uputstvima sa sajta univerziteta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C4B2-741B-4A9B-B06D-534946FE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9BE7-3528-407D-9794-51C2826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48BA73-5E2E-495D-A9CB-F354888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Binarna stabla - prvi 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0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9F4F4-0E90-426C-AF4E-F1716A428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CBB625-5C50-4BBA-8B49-11F4529D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329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D483-74CD-4049-AD6B-415E044C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Binarno stablo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1FDA-2526-40FB-BC1F-2996704E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5796132" cy="4006222"/>
          </a:xfrm>
        </p:spPr>
        <p:txBody>
          <a:bodyPr>
            <a:normAutofit/>
          </a:bodyPr>
          <a:lstStyle/>
          <a:p>
            <a:r>
              <a:rPr lang="sr-Latn-RS" dirty="0"/>
              <a:t>U vezi slike: čvorovi stabla su elementi prikazani krugovima. </a:t>
            </a:r>
          </a:p>
          <a:p>
            <a:r>
              <a:rPr lang="sr-Latn-RS" dirty="0"/>
              <a:t>Upisani brojevi su vrednosti ključeva po kojima se elementi sortiraju.</a:t>
            </a:r>
          </a:p>
          <a:p>
            <a:r>
              <a:rPr lang="sr-Latn-RS" dirty="0"/>
              <a:t>Čvor sa ključem 8 je koren stabla.</a:t>
            </a:r>
          </a:p>
          <a:p>
            <a:r>
              <a:rPr lang="sr-Latn-RS" dirty="0"/>
              <a:t>Njegova deca su čvorovi sa ključevima 3 i 10.</a:t>
            </a:r>
          </a:p>
          <a:p>
            <a:r>
              <a:rPr lang="sr-Latn-RS" dirty="0"/>
              <a:t>Roditelj čvorova sa vrednošću ključeva 3 i 10 je</a:t>
            </a:r>
            <a:br>
              <a:rPr lang="sr-Latn-RS" dirty="0"/>
            </a:br>
            <a:r>
              <a:rPr lang="sr-Latn-RS" dirty="0"/>
              <a:t>čvor sa ključem 8. </a:t>
            </a:r>
          </a:p>
          <a:p>
            <a:r>
              <a:rPr lang="sr-Latn-RS" dirty="0"/>
              <a:t>Listovi stabla su čvorovi sa ključevima 1, 4, 7 i</a:t>
            </a:r>
            <a:br>
              <a:rPr lang="sr-Latn-RS" dirty="0"/>
            </a:br>
            <a:r>
              <a:rPr lang="sr-Latn-RS" dirty="0"/>
              <a:t>13.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50A-D603-4450-8905-AA186B95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9918-71C6-49D7-9FE3-927C73A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B4AF-F83D-44A1-A775-BF67CA6B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CD349-BD2B-4F0C-825A-F53B3C74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344" y="1905000"/>
            <a:ext cx="2683502" cy="23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D483-74CD-4049-AD6B-415E044C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Binarno stablo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1FDA-2526-40FB-BC1F-2996704E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5796132" cy="4006222"/>
          </a:xfrm>
        </p:spPr>
        <p:txBody>
          <a:bodyPr>
            <a:normAutofit/>
          </a:bodyPr>
          <a:lstStyle/>
          <a:p>
            <a:r>
              <a:rPr lang="sr-Latn-RS" dirty="0"/>
              <a:t>Binarno stablo je struktura koja omogućava efikasno lociranje, brisanje i umetanje slogova.</a:t>
            </a:r>
          </a:p>
          <a:p>
            <a:r>
              <a:rPr lang="sr-Latn-RS" dirty="0"/>
              <a:t>Definiše se kao konačan skup elemenata koji može biti prazan ili sadržati dva podstabla koja nazivamo levo i desno podstablo.</a:t>
            </a:r>
          </a:p>
          <a:p>
            <a:r>
              <a:rPr lang="sr-Latn-RS" dirty="0"/>
              <a:t>Definiše se rekurzivno.</a:t>
            </a:r>
          </a:p>
          <a:p>
            <a:r>
              <a:rPr lang="sr-Latn-RS" dirty="0"/>
              <a:t>Deklaracija binarnog stabla: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50A-D603-4450-8905-AA186B95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9918-71C6-49D7-9FE3-927C73A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B4AF-F83D-44A1-A775-BF67CA6B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AE0B9-B2B2-4F98-B7D5-B05067142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" t="11469" r="60325" b="58458"/>
          <a:stretch/>
        </p:blipFill>
        <p:spPr>
          <a:xfrm>
            <a:off x="6785098" y="3663504"/>
            <a:ext cx="4149655" cy="20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7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Binarno stablo - reprezentacija</a:t>
            </a:r>
            <a:endParaRPr lang="sr-Latn-R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46C80F-C3D1-41FF-9205-875A1E5E41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lum bright="20000" contrast="40000"/>
          </a:blip>
          <a:srcRect r="1307" b="7049"/>
          <a:stretch/>
        </p:blipFill>
        <p:spPr>
          <a:xfrm>
            <a:off x="3020633" y="1395857"/>
            <a:ext cx="6070358" cy="227499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5BB714-5B35-4E02-A5D2-084B88B6C9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20000" contrast="40000"/>
          </a:blip>
          <a:stretch>
            <a:fillRect/>
          </a:stretch>
        </p:blipFill>
        <p:spPr>
          <a:xfrm>
            <a:off x="3060389" y="3710608"/>
            <a:ext cx="6070358" cy="25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Obilazak stabla</a:t>
            </a:r>
            <a:endParaRPr lang="sr-Latn-R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DB5855D-A39A-40E9-9DF6-74EF8201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rad sa binarnim stablima postoji mnoštvo algoritama, ali svi</a:t>
            </a:r>
            <a:br>
              <a:rPr lang="sr-Latn-RS" dirty="0"/>
            </a:br>
            <a:r>
              <a:rPr lang="sr-Latn-RS" dirty="0"/>
              <a:t>oni se oslanjaju na osnovnu ideju – obilazak čvorova stabla.</a:t>
            </a:r>
          </a:p>
          <a:p>
            <a:r>
              <a:rPr lang="sr-Latn-RS" dirty="0"/>
              <a:t>Za obilazak čvorova (ako stablo nije prazno) mogu se koristiti</a:t>
            </a:r>
            <a:br>
              <a:rPr lang="sr-Latn-RS" dirty="0"/>
            </a:br>
            <a:r>
              <a:rPr lang="sr-Latn-RS" dirty="0"/>
              <a:t>sledeća tri načina koja se definišu rekurzivno:</a:t>
            </a:r>
          </a:p>
          <a:p>
            <a:pPr lvl="1"/>
            <a:r>
              <a:rPr lang="sr-Latn-RS" dirty="0"/>
              <a:t>INORDER: LEVO PODSTABLO, KOREN, DESNO PODSTABLO (LKD)</a:t>
            </a:r>
          </a:p>
          <a:p>
            <a:pPr lvl="1"/>
            <a:r>
              <a:rPr lang="sr-Latn-RS" dirty="0"/>
              <a:t>POSTORDER: LEVO PODSTABLO, DESNO PODSTABLO, KOREN</a:t>
            </a:r>
            <a:br>
              <a:rPr lang="sr-Latn-RS" dirty="0"/>
            </a:br>
            <a:r>
              <a:rPr lang="sr-Latn-RS" dirty="0"/>
              <a:t>(LDK)</a:t>
            </a:r>
          </a:p>
          <a:p>
            <a:pPr lvl="1"/>
            <a:r>
              <a:rPr lang="sr-Latn-RS" dirty="0"/>
              <a:t>PREORDER: KOREN, LEVO PODSTABLO, DESNO PODSTABLO</a:t>
            </a:r>
            <a:br>
              <a:rPr lang="sr-Latn-RS" dirty="0"/>
            </a:br>
            <a:r>
              <a:rPr lang="sr-Latn-RS" dirty="0"/>
              <a:t>(KLD)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Obilazak stabla - zadaci</a:t>
            </a:r>
            <a:endParaRPr lang="sr-Latn-R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32B896-E972-49F1-8BF5-2D675B0A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1" dirty="0"/>
              <a:t>Zadatak 1.</a:t>
            </a:r>
            <a:r>
              <a:rPr lang="sr-Latn-RS" dirty="0"/>
              <a:t> Ispisati elemente binarnih stabla prikazanih na slici u</a:t>
            </a:r>
            <a:br>
              <a:rPr lang="sr-Latn-RS" dirty="0"/>
            </a:br>
            <a:r>
              <a:rPr lang="sr-Latn-RS" dirty="0"/>
              <a:t>redosledima LKD, LDK i KLD.</a:t>
            </a:r>
          </a:p>
          <a:p>
            <a:r>
              <a:rPr lang="sr-Latn-RS" dirty="0"/>
              <a:t>(a)</a:t>
            </a:r>
          </a:p>
          <a:p>
            <a:r>
              <a:rPr lang="sr-Latn-RS" dirty="0"/>
              <a:t>LKD: </a:t>
            </a:r>
            <a:r>
              <a:rPr lang="pt-BR" dirty="0"/>
              <a:t>D B A E G C H F I</a:t>
            </a:r>
          </a:p>
          <a:p>
            <a:r>
              <a:rPr lang="sr-Latn-RS" dirty="0"/>
              <a:t>LDK</a:t>
            </a:r>
            <a:r>
              <a:rPr lang="pt-BR" dirty="0"/>
              <a:t>: D B G E H I F C A</a:t>
            </a:r>
          </a:p>
          <a:p>
            <a:r>
              <a:rPr lang="sr-Latn-RS" dirty="0"/>
              <a:t>KLD</a:t>
            </a:r>
            <a:r>
              <a:rPr lang="pt-BR" dirty="0"/>
              <a:t>: A B D C E G F H I</a:t>
            </a:r>
            <a:endParaRPr lang="sr-Latn-RS" dirty="0"/>
          </a:p>
          <a:p>
            <a:r>
              <a:rPr lang="sr-Latn-RS" dirty="0"/>
              <a:t>(b)</a:t>
            </a:r>
          </a:p>
          <a:p>
            <a:r>
              <a:rPr lang="sr-Latn-RS" dirty="0"/>
              <a:t>LKD</a:t>
            </a:r>
            <a:r>
              <a:rPr lang="pt-BR" dirty="0"/>
              <a:t>: D G B A H E I C F</a:t>
            </a:r>
          </a:p>
          <a:p>
            <a:r>
              <a:rPr lang="sr-Latn-RS" dirty="0"/>
              <a:t>LDK</a:t>
            </a:r>
            <a:r>
              <a:rPr lang="pt-BR" dirty="0"/>
              <a:t>: G D B H I E F C A</a:t>
            </a:r>
          </a:p>
          <a:p>
            <a:r>
              <a:rPr lang="sr-Latn-RS" dirty="0"/>
              <a:t>KLD</a:t>
            </a:r>
            <a:r>
              <a:rPr lang="pt-BR" dirty="0"/>
              <a:t>: A B D G C E H I F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C27F3C-5C88-4AD1-8591-E7EB8FE8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20000" contrast="40000"/>
          </a:blip>
          <a:stretch>
            <a:fillRect/>
          </a:stretch>
        </p:blipFill>
        <p:spPr>
          <a:xfrm>
            <a:off x="7315208" y="2436210"/>
            <a:ext cx="3988990" cy="188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5482E9-5EFA-4F9C-860B-243ACFBFA8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20000" contrast="40000"/>
          </a:blip>
          <a:stretch>
            <a:fillRect/>
          </a:stretch>
        </p:blipFill>
        <p:spPr>
          <a:xfrm>
            <a:off x="7315207" y="4342842"/>
            <a:ext cx="3988989" cy="17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3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Za samostalni rad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C40-F7EA-48A3-B26C-48D11C7A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F269-A32C-4144-AC5D-DA8334C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050902-D063-42D8-AEF1-32B54A92D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20000" contrast="40000"/>
          </a:blip>
          <a:stretch>
            <a:fillRect/>
          </a:stretch>
        </p:blipFill>
        <p:spPr>
          <a:xfrm>
            <a:off x="2589212" y="1905000"/>
            <a:ext cx="4206571" cy="2325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4B9882-2322-4FDE-AA81-E878A746D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20000" contrast="40000"/>
          </a:blip>
          <a:srcRect r="2435" b="4461"/>
          <a:stretch/>
        </p:blipFill>
        <p:spPr>
          <a:xfrm>
            <a:off x="7080459" y="1905000"/>
            <a:ext cx="4316411" cy="23250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EB6832-EFF3-49FC-9ACE-C222F6B1A1F8}"/>
              </a:ext>
            </a:extLst>
          </p:cNvPr>
          <p:cNvSpPr txBox="1"/>
          <p:nvPr/>
        </p:nvSpPr>
        <p:spPr>
          <a:xfrm>
            <a:off x="4407575" y="4333461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(c)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775DC-5D5F-4F82-9E9B-F1B0B6416775}"/>
              </a:ext>
            </a:extLst>
          </p:cNvPr>
          <p:cNvSpPr txBox="1"/>
          <p:nvPr/>
        </p:nvSpPr>
        <p:spPr>
          <a:xfrm>
            <a:off x="8953742" y="4359101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425647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BA6-ACC0-4445-A8AD-2FF8303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Obilazak stabla – zadatak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D4F9-74D7-47FA-9A01-3D809DEF0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altLang="en-US" dirty="0"/>
              <a:t>Šta je </a:t>
            </a:r>
            <a:r>
              <a:rPr lang="sr-Latn-CS" altLang="en-US" b="1" dirty="0"/>
              <a:t>preorder</a:t>
            </a:r>
            <a:r>
              <a:rPr lang="sr-Latn-CS" altLang="en-US" dirty="0"/>
              <a:t>, a šta </a:t>
            </a:r>
            <a:r>
              <a:rPr lang="sr-Latn-CS" altLang="en-US" b="1" dirty="0"/>
              <a:t>inorder</a:t>
            </a:r>
            <a:r>
              <a:rPr lang="sr-Latn-CS" altLang="en-US" dirty="0"/>
              <a:t> obilazak stabla? Ako za jedno binarno stablo </a:t>
            </a:r>
            <a:r>
              <a:rPr lang="sr-Latn-CS" altLang="en-US" b="1" dirty="0"/>
              <a:t>preorder</a:t>
            </a:r>
            <a:r>
              <a:rPr lang="sr-Latn-CS" altLang="en-US" dirty="0"/>
              <a:t> obilazak daje poredak ATNEIFCSBDGPMLK, a </a:t>
            </a:r>
            <a:r>
              <a:rPr lang="sr-Latn-CS" altLang="en-US" b="1" dirty="0"/>
              <a:t>inorder </a:t>
            </a:r>
            <a:r>
              <a:rPr lang="sr-Latn-CS" altLang="en-US" dirty="0"/>
              <a:t>obilazak daje poredak EINSCFBTGPDLMKA, rekonstruisati izgled ovog stabla i objasniti postupak.</a:t>
            </a:r>
            <a:endParaRPr lang="en-US" altLang="en-US" dirty="0"/>
          </a:p>
          <a:p>
            <a:r>
              <a:rPr lang="sr-Latn-CS" altLang="en-US" dirty="0"/>
              <a:t>Obilazak stabla: </a:t>
            </a:r>
            <a:r>
              <a:rPr lang="en-US" altLang="en-US" dirty="0" err="1"/>
              <a:t>sistemati</a:t>
            </a:r>
            <a:r>
              <a:rPr lang="sr-Latn-CS" altLang="en-US" dirty="0"/>
              <a:t>čno posećivanje svih čvorova samo jednom</a:t>
            </a:r>
          </a:p>
          <a:p>
            <a:r>
              <a:rPr lang="sr-Latn-CS" altLang="en-US" dirty="0"/>
              <a:t>Postoji više načina da se obiđe stablo:</a:t>
            </a:r>
          </a:p>
          <a:p>
            <a:pPr lvl="1"/>
            <a:r>
              <a:rPr lang="sr-Latn-CS" altLang="en-US" dirty="0"/>
              <a:t>preorder</a:t>
            </a:r>
          </a:p>
          <a:p>
            <a:pPr lvl="1"/>
            <a:r>
              <a:rPr lang="sr-Latn-CS" altLang="en-US" dirty="0"/>
              <a:t>inorder</a:t>
            </a:r>
          </a:p>
          <a:p>
            <a:pPr lvl="1"/>
            <a:r>
              <a:rPr lang="sr-Latn-CS" altLang="en-US" dirty="0"/>
              <a:t>postorder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9EC-010A-46E7-8652-141A0430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20-Apr-20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D412-F439-4DDE-8B78-17F8DFC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Binarna stabla - prvi 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C8E3-6F73-404E-8B5F-EC92331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26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2462</TotalTime>
  <Words>1448</Words>
  <Application>Microsoft Office PowerPoint</Application>
  <PresentationFormat>Widescreen</PresentationFormat>
  <Paragraphs>509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 3</vt:lpstr>
      <vt:lpstr>Wisp</vt:lpstr>
      <vt:lpstr>Visio</vt:lpstr>
      <vt:lpstr>Picture</vt:lpstr>
      <vt:lpstr>ALGORITMI I STRUKTURE PODATAKA</vt:lpstr>
      <vt:lpstr>Binarno stablo</vt:lpstr>
      <vt:lpstr>Binarno stablo</vt:lpstr>
      <vt:lpstr>Binarno stablo</vt:lpstr>
      <vt:lpstr>Binarno stablo - reprezentacija</vt:lpstr>
      <vt:lpstr>Obilazak stabla</vt:lpstr>
      <vt:lpstr>Obilazak stabla - zadaci</vt:lpstr>
      <vt:lpstr>Za samostalni rad</vt:lpstr>
      <vt:lpstr>Obilazak stabla – zadatak 2</vt:lpstr>
      <vt:lpstr>Obilazak stabla – zadatak 2</vt:lpstr>
      <vt:lpstr>Obilazak stabla – zadatak 2</vt:lpstr>
      <vt:lpstr>Obilazak stabla – zadatak 3</vt:lpstr>
      <vt:lpstr>Obilazak stabla – zadatak 4</vt:lpstr>
      <vt:lpstr>Obilazak stabla – zadatak 4</vt:lpstr>
      <vt:lpstr>Huffman-ov algoritam – Zadatak 5</vt:lpstr>
      <vt:lpstr>Zadatak 5 - rešenje</vt:lpstr>
      <vt:lpstr>Zadatak 5 - rešenje</vt:lpstr>
      <vt:lpstr>Zadatak 5 - rešenje</vt:lpstr>
      <vt:lpstr>Zadatak 5 - rešenje</vt:lpstr>
      <vt:lpstr>Zadatak 6</vt:lpstr>
      <vt:lpstr>Zadatak 6 - Rešenje</vt:lpstr>
      <vt:lpstr>Zadatak 7 – Za samostalni rad</vt:lpstr>
      <vt:lpstr>Test</vt:lpstr>
      <vt:lpstr>Test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Aldina Pljaskovic</dc:creator>
  <cp:lastModifiedBy>Dzenan</cp:lastModifiedBy>
  <cp:revision>106</cp:revision>
  <dcterms:created xsi:type="dcterms:W3CDTF">2018-02-28T21:57:11Z</dcterms:created>
  <dcterms:modified xsi:type="dcterms:W3CDTF">2020-04-16T16:15:47Z</dcterms:modified>
</cp:coreProperties>
</file>