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9" r:id="rId4"/>
    <p:sldId id="268" r:id="rId5"/>
    <p:sldId id="271" r:id="rId6"/>
    <p:sldId id="270" r:id="rId7"/>
    <p:sldId id="283" r:id="rId8"/>
    <p:sldId id="284" r:id="rId9"/>
    <p:sldId id="285" r:id="rId10"/>
    <p:sldId id="288" r:id="rId11"/>
    <p:sldId id="272" r:id="rId12"/>
    <p:sldId id="273" r:id="rId13"/>
    <p:sldId id="274" r:id="rId14"/>
    <p:sldId id="275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89" r:id="rId23"/>
    <p:sldId id="282" r:id="rId24"/>
    <p:sldId id="287" r:id="rId2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9900"/>
    <a:srgbClr val="44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0859" autoAdjust="0"/>
  </p:normalViewPr>
  <p:slideViewPr>
    <p:cSldViewPr>
      <p:cViewPr>
        <p:scale>
          <a:sx n="64" d="100"/>
          <a:sy n="64" d="100"/>
        </p:scale>
        <p:origin x="-1978" y="-58"/>
      </p:cViewPr>
      <p:guideLst>
        <p:guide orient="horz" pos="2160"/>
        <p:guide pos="5556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416D27-C533-4FFA-9A00-D046B64C63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+mn-lt"/>
              </a:rPr>
              <a:t>Die drei ebenen nicht vergessen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n-lt"/>
              </a:rPr>
              <a:t>Commits</a:t>
            </a:r>
            <a:r>
              <a:rPr lang="de-DE" dirty="0" smtClean="0">
                <a:latin typeface="+mn-lt"/>
              </a:rPr>
              <a:t> im</a:t>
            </a:r>
            <a:r>
              <a:rPr lang="de-DE" baseline="0" dirty="0" smtClean="0">
                <a:latin typeface="+mn-lt"/>
              </a:rPr>
              <a:t> nachhinein veränderbar/löschbar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im Kapitel für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erwähnen, da es Besonderheit von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+mn-lt"/>
              </a:rPr>
              <a:t>Die drei ebenen nicht vergessen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n-lt"/>
              </a:rPr>
              <a:t>Commits</a:t>
            </a:r>
            <a:r>
              <a:rPr lang="de-DE" dirty="0" smtClean="0">
                <a:latin typeface="+mn-lt"/>
              </a:rPr>
              <a:t> im</a:t>
            </a:r>
            <a:r>
              <a:rPr lang="de-DE" baseline="0" dirty="0" smtClean="0">
                <a:latin typeface="+mn-lt"/>
              </a:rPr>
              <a:t> nachhinein veränderbar/löschbar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+mn-lt"/>
              </a:rPr>
              <a:t>Die drei ebenen nicht vergessen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n-lt"/>
              </a:rPr>
              <a:t>Commits</a:t>
            </a:r>
            <a:r>
              <a:rPr lang="de-DE" dirty="0" smtClean="0">
                <a:latin typeface="+mn-lt"/>
              </a:rPr>
              <a:t> im</a:t>
            </a:r>
            <a:r>
              <a:rPr lang="de-DE" baseline="0" dirty="0" smtClean="0">
                <a:latin typeface="+mn-lt"/>
              </a:rPr>
              <a:t> nachhinein veränderbar/löschbar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+mn-lt"/>
              </a:rPr>
              <a:t>Die drei ebenen nicht vergessen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n-lt"/>
              </a:rPr>
              <a:t>Commits</a:t>
            </a:r>
            <a:r>
              <a:rPr lang="de-DE" dirty="0" smtClean="0">
                <a:latin typeface="+mn-lt"/>
              </a:rPr>
              <a:t> im</a:t>
            </a:r>
            <a:r>
              <a:rPr lang="de-DE" baseline="0" dirty="0" smtClean="0">
                <a:latin typeface="+mn-lt"/>
              </a:rPr>
              <a:t> nachhinein veränderbar/löschbar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Zusammenfassend kann man sagen dass…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Versionsverwaltung bedeutet das Versionen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von Dateien erstellt und je nach Gebrauch verwaltet werden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Egal ob Bild-, Text- oder Videodatei, jede Veränderung an einer Datei erzeugt eine neue Version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dieses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Dokuments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 der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Versionsverwaltung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 die Versionierung Archivierung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und Protokollierung von Dateien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Vorteil Versionsverwaltung: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Stand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 kann verfolgt, rückgängig gemacht oder wiederhergestellt werden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Wer macht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was, wann, wo und warum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mit Uhrzeitangabe, dadurch entsteht Änderungshistorie  noch auf richtigem Weg?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Wie Zeitmaschine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Fehler sind nicht endgültig und bringen eine gewisse Sicherheit ins Team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Ziel ist ein gemeinsames Arbeiten an Vielzahl von Dateien/Versionen zu ermöglichen und Datenverlust vorbeugen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Weiterer Vorteil ist gleichzeitiges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Entwickeln und bessere Kommunikation innerhalb des Teams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Zeitersparnis dank Versionsverwaltung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falls man Dateien löscht die man als unbrauchbar empfand oder ausversehen gelöscht hat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Für</a:t>
            </a:r>
            <a:r>
              <a:rPr lang="de-DE" baseline="0" dirty="0" smtClean="0">
                <a:latin typeface="+mn-lt"/>
              </a:rPr>
              <a:t> die Entwicklung des Linux-Kernels das Source-Control-Management </a:t>
            </a:r>
            <a:r>
              <a:rPr lang="de-DE" baseline="0" dirty="0" err="1" smtClean="0">
                <a:latin typeface="+mn-lt"/>
              </a:rPr>
              <a:t>BitKeeper</a:t>
            </a:r>
            <a:r>
              <a:rPr lang="de-DE" baseline="0" dirty="0" smtClean="0">
                <a:latin typeface="+mn-lt"/>
              </a:rPr>
              <a:t>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War allerdings nach Lizenzänderung nicht mehr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Alternativen in diesem Bereich überzeugten </a:t>
            </a:r>
            <a:r>
              <a:rPr lang="de-DE" baseline="0" dirty="0" err="1" smtClean="0">
                <a:latin typeface="+mn-lt"/>
              </a:rPr>
              <a:t>Torvalds</a:t>
            </a:r>
            <a:r>
              <a:rPr lang="de-DE" baseline="0" dirty="0" smtClean="0">
                <a:latin typeface="+mn-lt"/>
              </a:rPr>
              <a:t> nicht und so begann die Entwicklung von etwas Eigenem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Hauptaugenmerk lag auf der verteilten Versionsverwaltung, Sicherheit gegen Verfälschung und hohe Effizienz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Umgangssprachlich bedeutet das Wort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viel wie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Er meinte der Name wäre praktikabel und in der Welt der Software noch nicht verwendet und daher eine gute 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Über die Namensgebung sagte er spaßeshalber: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Die meisten Systeme</a:t>
            </a:r>
            <a:r>
              <a:rPr lang="de-DE" baseline="0" dirty="0" smtClean="0">
                <a:latin typeface="+mn-lt"/>
              </a:rPr>
              <a:t> erfassen Änderungen an einer ursprünglichen Datei als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Änderungen werden als „</a:t>
            </a:r>
            <a:r>
              <a:rPr lang="de-DE" baseline="0" dirty="0" err="1" smtClean="0">
                <a:latin typeface="+mn-lt"/>
              </a:rPr>
              <a:t>Diffs</a:t>
            </a:r>
            <a:r>
              <a:rPr lang="de-DE" baseline="0" dirty="0" smtClean="0">
                <a:latin typeface="+mn-lt"/>
              </a:rPr>
              <a:t>“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Besonderheit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liegt in den Momentaufnahmen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Sobald neue Version einer Datei gesichert werden soll, sichert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den Zustand sämtlicher Dateien in diesem Moment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 effizienter arbeiten zu können wird a</a:t>
            </a:r>
            <a:r>
              <a:rPr lang="de-DE" baseline="0" dirty="0" smtClean="0">
                <a:latin typeface="+mn-lt"/>
              </a:rPr>
              <a:t>uf die vorherigen Versionen eine Verknüpfung angelegt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D.h. unveränderte Dateien werden nicht kopiert sondern es wird eine Verknüpfung zu ihnen hergestellt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Verknüpfung erfolgt über eine Prüfsumme die 40 Zeichen lang ist und hilft Dateien ausfindig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Meine</a:t>
            </a:r>
            <a:r>
              <a:rPr lang="de-DE" baseline="0" dirty="0" smtClean="0">
                <a:latin typeface="+mn-lt"/>
              </a:rPr>
              <a:t> 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unterscheidet sich von anderen Versionskontrollsystemen dadurch dass die…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…Versionskontrolle an sich bei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in fast allen Bereichen neu durchdacht wurde,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während andere Systeme ihre Eigenschaften auf ihre Vorgänger oder Quasi-Vorgänger 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arbeitet mit Schlüssel-Wert-Paaren, der Schlüssel ist der Hash-Wert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Dieser Hash-Wert wird nicht nur den einzelnen Dateien sondern auch den Verzeichnissen und den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Der Hash-Wert enthält alle Informationen des bis dahin erstellten Dateibaums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arbeitet wie ein Dateisystem mit wichtigen Werkzeugen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liegt als komplette Kopie des </a:t>
            </a:r>
            <a:r>
              <a:rPr lang="de-DE" baseline="0" dirty="0" smtClean="0">
                <a:latin typeface="+mn-lt"/>
              </a:rPr>
              <a:t>Projekts aus </a:t>
            </a:r>
            <a:r>
              <a:rPr lang="de-DE" baseline="0" dirty="0" smtClean="0">
                <a:latin typeface="+mn-lt"/>
              </a:rPr>
              <a:t>dem Server lokal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Es ist KEINE ständige </a:t>
            </a:r>
            <a:r>
              <a:rPr lang="de-DE" baseline="0" dirty="0" smtClean="0">
                <a:latin typeface="+mn-lt"/>
              </a:rPr>
              <a:t>Netzwerkverbindung </a:t>
            </a:r>
            <a:r>
              <a:rPr lang="de-DE" baseline="0" dirty="0" smtClean="0">
                <a:latin typeface="+mn-lt"/>
              </a:rPr>
              <a:t>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Repo</a:t>
            </a:r>
            <a:r>
              <a:rPr lang="de-DE" baseline="0" dirty="0" smtClean="0">
                <a:latin typeface="+mn-lt"/>
              </a:rPr>
              <a:t> auf dem Server oft als </a:t>
            </a:r>
            <a:r>
              <a:rPr lang="de-DE" baseline="0" dirty="0" smtClean="0">
                <a:latin typeface="+mn-lt"/>
              </a:rPr>
              <a:t>„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“ </a:t>
            </a:r>
            <a:r>
              <a:rPr lang="de-DE" baseline="0" dirty="0" smtClean="0">
                <a:latin typeface="+mn-lt"/>
              </a:rPr>
              <a:t>also Quelle bezeichnet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Lokale Kopie enthält ebenfalls komplette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Zwar gab es </a:t>
            </a:r>
            <a:r>
              <a:rPr lang="de-DE" baseline="0" dirty="0" err="1" smtClean="0">
                <a:latin typeface="+mn-lt"/>
              </a:rPr>
              <a:t>Branching</a:t>
            </a:r>
            <a:r>
              <a:rPr lang="de-DE" baseline="0" dirty="0" smtClean="0">
                <a:latin typeface="+mn-lt"/>
              </a:rPr>
              <a:t> und </a:t>
            </a:r>
            <a:r>
              <a:rPr lang="de-DE" baseline="0" dirty="0" err="1" smtClean="0">
                <a:latin typeface="+mn-lt"/>
              </a:rPr>
              <a:t>Merging</a:t>
            </a:r>
            <a:r>
              <a:rPr lang="de-DE" baseline="0" dirty="0" smtClean="0">
                <a:latin typeface="+mn-lt"/>
              </a:rPr>
              <a:t> schon </a:t>
            </a:r>
            <a:r>
              <a:rPr lang="de-DE" baseline="0" dirty="0" smtClean="0">
                <a:latin typeface="+mn-lt"/>
              </a:rPr>
              <a:t>immer, </a:t>
            </a:r>
            <a:r>
              <a:rPr lang="de-DE" baseline="0" dirty="0" smtClean="0">
                <a:latin typeface="+mn-lt"/>
              </a:rPr>
              <a:t>auch bei der Konkurrenz,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doch war es immer mit Aufwand </a:t>
            </a:r>
            <a:r>
              <a:rPr lang="de-DE" baseline="0" dirty="0" smtClean="0">
                <a:latin typeface="+mn-lt"/>
              </a:rPr>
              <a:t>verbunden es einzusetzen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bietet eine leichtere Handhabung wenn es um das Zusammenführen von </a:t>
            </a:r>
            <a:r>
              <a:rPr lang="de-DE" baseline="0" dirty="0" err="1" smtClean="0">
                <a:latin typeface="+mn-lt"/>
              </a:rPr>
              <a:t>Branches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</a:rPr>
              <a:t>geht,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ist einer der Gründe warum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so schnell beliebt geworden ist.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liegt als komplette Kopie des </a:t>
            </a:r>
            <a:r>
              <a:rPr lang="de-DE" baseline="0" dirty="0" smtClean="0">
                <a:latin typeface="+mn-lt"/>
              </a:rPr>
              <a:t>Projekts aus </a:t>
            </a:r>
            <a:r>
              <a:rPr lang="de-DE" baseline="0" dirty="0" smtClean="0">
                <a:latin typeface="+mn-lt"/>
              </a:rPr>
              <a:t>dem Server lokal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Es ist KEINE ständige </a:t>
            </a:r>
            <a:r>
              <a:rPr lang="de-DE" baseline="0" dirty="0" smtClean="0">
                <a:latin typeface="+mn-lt"/>
              </a:rPr>
              <a:t>Netzwerkverbindung </a:t>
            </a:r>
            <a:r>
              <a:rPr lang="de-DE" baseline="0" dirty="0" smtClean="0">
                <a:latin typeface="+mn-lt"/>
              </a:rPr>
              <a:t>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Repo</a:t>
            </a:r>
            <a:r>
              <a:rPr lang="de-DE" baseline="0" dirty="0" smtClean="0">
                <a:latin typeface="+mn-lt"/>
              </a:rPr>
              <a:t> auf dem Server oft als </a:t>
            </a:r>
            <a:r>
              <a:rPr lang="de-DE" baseline="0" dirty="0" smtClean="0">
                <a:latin typeface="+mn-lt"/>
              </a:rPr>
              <a:t>„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“ </a:t>
            </a:r>
            <a:r>
              <a:rPr lang="de-DE" baseline="0" dirty="0" smtClean="0">
                <a:latin typeface="+mn-lt"/>
              </a:rPr>
              <a:t>also Quelle bezeichnet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Lokale Kopie enthält ebenfalls komplette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Zwar gab es </a:t>
            </a:r>
            <a:r>
              <a:rPr lang="de-DE" baseline="0" dirty="0" err="1" smtClean="0">
                <a:latin typeface="+mn-lt"/>
              </a:rPr>
              <a:t>Branching</a:t>
            </a:r>
            <a:r>
              <a:rPr lang="de-DE" baseline="0" dirty="0" smtClean="0">
                <a:latin typeface="+mn-lt"/>
              </a:rPr>
              <a:t> und </a:t>
            </a:r>
            <a:r>
              <a:rPr lang="de-DE" baseline="0" dirty="0" err="1" smtClean="0">
                <a:latin typeface="+mn-lt"/>
              </a:rPr>
              <a:t>Merging</a:t>
            </a:r>
            <a:r>
              <a:rPr lang="de-DE" baseline="0" dirty="0" smtClean="0">
                <a:latin typeface="+mn-lt"/>
              </a:rPr>
              <a:t> schon </a:t>
            </a:r>
            <a:r>
              <a:rPr lang="de-DE" baseline="0" dirty="0" smtClean="0">
                <a:latin typeface="+mn-lt"/>
              </a:rPr>
              <a:t>immer, </a:t>
            </a:r>
            <a:r>
              <a:rPr lang="de-DE" baseline="0" dirty="0" smtClean="0">
                <a:latin typeface="+mn-lt"/>
              </a:rPr>
              <a:t>auch bei der Konkurrenz,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doch war es immer mit Aufwand </a:t>
            </a:r>
            <a:r>
              <a:rPr lang="de-DE" baseline="0" dirty="0" smtClean="0">
                <a:latin typeface="+mn-lt"/>
              </a:rPr>
              <a:t>verbunden es einzusetzen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bietet eine leichtere Handhabung wenn es um das Zusammenführen von </a:t>
            </a:r>
            <a:r>
              <a:rPr lang="de-DE" baseline="0" dirty="0" err="1" smtClean="0">
                <a:latin typeface="+mn-lt"/>
              </a:rPr>
              <a:t>Branches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</a:rPr>
              <a:t>geht,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ist einer der Gründe warum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so schnell </a:t>
            </a:r>
            <a:r>
              <a:rPr lang="de-DE" baseline="0" smtClean="0">
                <a:latin typeface="+mn-lt"/>
              </a:rPr>
              <a:t>beliebt geworden ist.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Dropbox kann</a:t>
            </a:r>
            <a:r>
              <a:rPr lang="de-DE" baseline="0" dirty="0" smtClean="0">
                <a:latin typeface="+mn-lt"/>
              </a:rPr>
              <a:t> unübersichtlich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Bei Dropbox kann nicht zu einer vorherigen Versions zurückgesprungen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Über Vorteile der Versionsverwaltung kommen wir noch zu sprechen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fu_logo_rgb_la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04813"/>
            <a:ext cx="2084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685800" y="1219200"/>
            <a:ext cx="457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2pPr>
            <a:lvl3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3pPr>
            <a:lvl4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4pPr>
            <a:lvl5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de-DE" sz="2400" u="none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11" descr="titel_kreisfläch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300"/>
            <a:ext cx="9145588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lai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535363"/>
            <a:ext cx="2816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BF23-39B6-4064-9BB3-1BCA13F2FC1F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92A8-38E4-4270-9DAB-6F097B4B6B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95288"/>
            <a:ext cx="1947862" cy="5167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395288"/>
            <a:ext cx="5695950" cy="51673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351837" cy="4038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86A1-9947-4356-AD39-493A2BF305E6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D409-5571-4F32-B32A-C943406F16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9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98AE-57FB-4546-BFBA-B96BF3D9BD61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9BC2-D473-4512-964E-C7663A205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884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88432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35113"/>
            <a:ext cx="3898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174875"/>
            <a:ext cx="3898776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01FD-F834-4B1C-83EE-2FB5BF266F02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A1B3-1FA7-41FC-B05D-4D625E74BA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9F2B-91CC-4AEB-BCFC-675E16D51C93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DD0B-998A-4E09-8C3B-75FDCB82E0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2880320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4978896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2880320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olie_fußzei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55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952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24000"/>
            <a:ext cx="8351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3" name="Picture 8" descr="hfu_logo_rgb_l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28613"/>
            <a:ext cx="174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667625" y="6378575"/>
            <a:ext cx="865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E4DB24-8092-4ECA-A70C-3DACDCE6816F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39750" y="6365875"/>
            <a:ext cx="2016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539750" y="5900738"/>
            <a:ext cx="431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fld id="{AEEA5801-727E-4B83-AEAA-401E900C42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4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3" y="1196752"/>
            <a:ext cx="813690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 - Bachelorarbeit</a:t>
            </a:r>
            <a:endParaRPr lang="de-DE" sz="320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3127" y="3573016"/>
            <a:ext cx="908979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Verteilte Versionsverwaltung</a:t>
            </a:r>
          </a:p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Eine Tool-Integration in Java-Programmier-Vorlesungen</a:t>
            </a:r>
            <a:endParaRPr lang="de-DE" sz="3200" b="1" u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178" y="6381328"/>
            <a:ext cx="61622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Ertugrul </a:t>
            </a:r>
            <a:r>
              <a:rPr lang="de-DE" sz="1800" u="non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Özkara</a:t>
            </a:r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Wirtschaftsinformatik Bachelor </a:t>
            </a:r>
            <a:r>
              <a:rPr lang="de-DE" sz="1800" u="none" dirty="0" smtClean="0">
                <a:solidFill>
                  <a:srgbClr val="000000"/>
                </a:solidFill>
              </a:rPr>
              <a:t>|  </a:t>
            </a:r>
            <a:r>
              <a:rPr lang="de-DE" sz="1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245269</a:t>
            </a:r>
          </a:p>
        </p:txBody>
      </p:sp>
      <p:pic>
        <p:nvPicPr>
          <p:cNvPr id="1026" name="Picture 2" descr="Bildergebnis fü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70" y="2259420"/>
            <a:ext cx="1732230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137819" cy="45098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Entwicklungszweig auf dem gearbeitet wird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Checkout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Navigieren zwischen den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Commit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bestätigte Freischaltung einer Änderung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Hash-Code: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Eindeutige,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160 Bit lange Prüfsumme, die einem Commit zugeordnet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wird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1260261"/>
            <a:ext cx="5040560" cy="45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68" y="1100629"/>
            <a:ext cx="4950412" cy="477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9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Lösung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durch </a:t>
            </a:r>
            <a:b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9" y="1092200"/>
            <a:ext cx="4622536" cy="4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3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476672"/>
            <a:ext cx="7772400" cy="5334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Versionierung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Archivierung und Protokollierung von Dateien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Stand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der Arbeit verfolgen, rückgängig machen oder wiederherstellen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Gleichzeitiges Entwickeln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Zeitersparnis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dank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Versionsverwaltung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Vorteile überwiegen im Gegensatz zu Dropbox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F86A1-9947-4356-AD39-493A2BF305E6}" type="datetime1">
              <a:rPr lang="de-DE" smtClean="0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Furtwangen, Marketing &amp; Öffentlichkeitsarbeit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66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Geschichte: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Entwicklung begann 2005 durch Linux-Gründer Linus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Torvalds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seinem Team.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bedeutet so viel wie „Blödmann“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„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I’m an 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egoistical 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bastard, and I name all my projects after myself. First ‘Linux’, now ‘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’.“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- Linus Torvalds -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Änderungen als Information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„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1414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Momentaufnahmen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bei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„Snapshots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761640" cy="34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8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Versionskontrolle neu durchdacht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arbeitet wie ein Dateisystem</a:t>
            </a: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73377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Weitere </a:t>
            </a: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Besonderheiten von </a:t>
            </a:r>
            <a:r>
              <a:rPr lang="de-DE" sz="2000" u="sng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Verteilte 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Versionsverwaltung: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Gesamtes Projekt lokal vorhanden  schnelleres Arbeiten ohne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Verzögerung</a:t>
            </a:r>
            <a: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ist leichter zu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handhaben</a:t>
            </a:r>
            <a:b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Drei Ebenen: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Repository, </a:t>
            </a:r>
            <a:r>
              <a:rPr lang="de-DE" sz="2000" u="sng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Staging</a:t>
            </a: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Area (Index)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Working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Tree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268760"/>
            <a:ext cx="8141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Branching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Erstellen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von „Verzweigungen“ um </a:t>
            </a:r>
            <a:r>
              <a:rPr lang="de-DE" sz="20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bsw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. Bugfixing auf einem Zweig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durchzuführen</a:t>
            </a:r>
            <a:b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Danach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„Verschmelzen“ zweier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Entwicklungszweige</a:t>
            </a:r>
            <a:endParaRPr lang="de-DE" sz="2000" u="non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04864"/>
            <a:ext cx="6083405" cy="3493847"/>
          </a:xfrm>
        </p:spPr>
      </p:pic>
    </p:spTree>
    <p:extLst>
      <p:ext uri="{BB962C8B-B14F-4D97-AF65-F5344CB8AC3E}">
        <p14:creationId xmlns:p14="http://schemas.microsoft.com/office/powerpoint/2010/main" val="3647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76" y="1196752"/>
            <a:ext cx="4851735" cy="43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95536" y="2132856"/>
            <a:ext cx="3486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err="1" smtClean="0">
                <a:solidFill>
                  <a:srgbClr val="000000"/>
                </a:solidFill>
              </a:rPr>
              <a:t>Staging</a:t>
            </a:r>
            <a:r>
              <a:rPr lang="de-DE" sz="2000" u="none" dirty="0" smtClean="0">
                <a:solidFill>
                  <a:srgbClr val="000000"/>
                </a:solidFill>
              </a:rPr>
              <a:t> Area o. Index bei vielen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anderen Versionsverwaltungs-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err="1" smtClean="0">
                <a:solidFill>
                  <a:srgbClr val="000000"/>
                </a:solidFill>
              </a:rPr>
              <a:t>systemen</a:t>
            </a:r>
            <a:r>
              <a:rPr lang="de-DE" sz="2000" u="none" dirty="0" smtClean="0">
                <a:solidFill>
                  <a:srgbClr val="000000"/>
                </a:solidFill>
              </a:rPr>
              <a:t> nicht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Vergleichbar mit einem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Einkaufswagen</a:t>
            </a:r>
            <a:endParaRPr lang="de-DE" sz="20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74" y="1164906"/>
            <a:ext cx="3860766" cy="4397694"/>
          </a:xfrm>
        </p:spPr>
      </p:pic>
    </p:spTree>
    <p:extLst>
      <p:ext uri="{BB962C8B-B14F-4D97-AF65-F5344CB8AC3E}">
        <p14:creationId xmlns:p14="http://schemas.microsoft.com/office/powerpoint/2010/main" val="28207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Projekt in der Vorlesung „Programmieren und Modellieren 2“ von Prof.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Illik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Scrumorientierte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Softwarentwicklung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3-5er Gruppen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Handhabung und Abgabe erfolgt über Dropbox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Problem: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Über Dropbox ist nicht zu sehen wer, was zum Projekt beigetragen hat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Ziel: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eibungslosere Abgabe und Handhabung des Projektes ermöglichen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Lösung: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Versionsverwaltung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0386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Versionsverwaltung/Versionskontrolle: 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Versionen von Dateien erstellen um diese je nach Gebrauch zu verwalten 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Arten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lokal, zentral und verteilt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Lokal: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Verwaltung von Dateien auf lokalem PC. Einfachste Form der Versionsverwaltung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Zentral: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zentralem Server und lokalem Client. Ständige Verbindung zum Server notwendig.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Subversion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Verteilt: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Server und lokalem Client,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jedoch wird keine ständige Verbindung zum Server benötigt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Lokal: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213711" cy="46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65113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9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Dezentral: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306"/>
          <a:stretch/>
        </p:blipFill>
        <p:spPr bwMode="auto">
          <a:xfrm>
            <a:off x="2612571" y="1092530"/>
            <a:ext cx="3918766" cy="47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PTVorlage_HFU">
  <a:themeElements>
    <a:clrScheme name="Leere Prä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Leere Prä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1101</Words>
  <Application>Microsoft Office PowerPoint</Application>
  <PresentationFormat>Bildschirmpräsentation (4:3)</PresentationFormat>
  <Paragraphs>236</Paragraphs>
  <Slides>24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PPTVorlage_HFU</vt:lpstr>
      <vt:lpstr>PowerPoint-Präsentation</vt:lpstr>
      <vt:lpstr>Agenda</vt:lpstr>
      <vt:lpstr>Agenda</vt:lpstr>
      <vt:lpstr>Ausgangssituation und Zielsetzung</vt:lpstr>
      <vt:lpstr>Agenda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Agenda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Wichtige Begriffe und Grundlagen</vt:lpstr>
      <vt:lpstr>Verteilte Versionskontrolle mit Git</vt:lpstr>
      <vt:lpstr>Verteilte Versionskontrolle mit Git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Recep Özkara</dc:creator>
  <cp:lastModifiedBy>Recep Özkara</cp:lastModifiedBy>
  <cp:revision>152</cp:revision>
  <dcterms:created xsi:type="dcterms:W3CDTF">2017-10-24T12:27:19Z</dcterms:created>
  <dcterms:modified xsi:type="dcterms:W3CDTF">2017-11-07T19:02:26Z</dcterms:modified>
</cp:coreProperties>
</file>