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60" y="-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641726-7DE5-4452-9540-915AF29B4B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269D1B-A45F-43BE-AA9F-5AF6D5F56190}">
      <dgm:prSet phldrT="[Metin]"/>
      <dgm:spPr/>
      <dgm:t>
        <a:bodyPr/>
        <a:lstStyle/>
        <a:p>
          <a:pPr algn="ctr"/>
          <a:r>
            <a:rPr lang="tr-TR" dirty="0"/>
            <a:t>Hipotez Testi</a:t>
          </a:r>
        </a:p>
      </dgm:t>
    </dgm:pt>
    <dgm:pt modelId="{DBCB0338-780E-4B39-9B95-EE22E0F74538}" type="par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46DD014D-0156-4B18-ADC4-72322C7EBEEE}" type="sib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E23FD399-EDF7-41D9-8F76-4FCB000068DF}">
      <dgm:prSet phldrT="[Metin]"/>
      <dgm:spPr/>
      <dgm:t>
        <a:bodyPr/>
        <a:lstStyle/>
        <a:p>
          <a:pPr algn="ctr"/>
          <a:r>
            <a:rPr lang="tr-TR" dirty="0"/>
            <a:t>Parametrik</a:t>
          </a:r>
        </a:p>
      </dgm:t>
    </dgm:pt>
    <dgm:pt modelId="{54306537-CAB5-43B7-8A7B-139299419B9C}" type="parTrans" cxnId="{A2E0B9E3-6320-411C-AF6A-61E9D4FA74CC}">
      <dgm:prSet/>
      <dgm:spPr/>
      <dgm:t>
        <a:bodyPr/>
        <a:lstStyle/>
        <a:p>
          <a:pPr algn="ctr"/>
          <a:endParaRPr lang="tr-TR"/>
        </a:p>
      </dgm:t>
    </dgm:pt>
    <dgm:pt modelId="{07BBFA40-FFB3-44E9-9BC9-066000953031}" type="sibTrans" cxnId="{A2E0B9E3-6320-411C-AF6A-61E9D4FA74CC}">
      <dgm:prSet/>
      <dgm:spPr/>
      <dgm:t>
        <a:bodyPr/>
        <a:lstStyle/>
        <a:p>
          <a:pPr algn="ctr"/>
          <a:r>
            <a:rPr lang="tr-TR" dirty="0"/>
            <a:t>Normalse</a:t>
          </a:r>
        </a:p>
      </dgm:t>
    </dgm:pt>
    <dgm:pt modelId="{E07ED45D-6F37-46C2-8BE6-5F0899FCC1B6}">
      <dgm:prSet phldrT="[Metin]"/>
      <dgm:spPr/>
      <dgm:t>
        <a:bodyPr/>
        <a:lstStyle/>
        <a:p>
          <a:pPr algn="ctr"/>
          <a:r>
            <a:rPr lang="tr-TR" dirty="0" err="1"/>
            <a:t>Non</a:t>
          </a:r>
          <a:r>
            <a:rPr lang="tr-TR" dirty="0"/>
            <a:t>-Parametrik</a:t>
          </a:r>
        </a:p>
      </dgm:t>
    </dgm:pt>
    <dgm:pt modelId="{83C4EF87-1BA2-4D63-B1C8-97648640150C}" type="parTrans" cxnId="{E4462CAF-BDF8-4F19-B476-8A10E39D8047}">
      <dgm:prSet/>
      <dgm:spPr/>
      <dgm:t>
        <a:bodyPr/>
        <a:lstStyle/>
        <a:p>
          <a:pPr algn="ctr"/>
          <a:endParaRPr lang="tr-TR"/>
        </a:p>
      </dgm:t>
    </dgm:pt>
    <dgm:pt modelId="{22313006-6FCE-4AF9-AEB7-E411FB9A4EDD}" type="sibTrans" cxnId="{E4462CAF-BDF8-4F19-B476-8A10E39D8047}">
      <dgm:prSet/>
      <dgm:spPr/>
      <dgm:t>
        <a:bodyPr/>
        <a:lstStyle/>
        <a:p>
          <a:pPr algn="ctr"/>
          <a:r>
            <a:rPr lang="tr-TR" dirty="0"/>
            <a:t>Normal Değilse</a:t>
          </a:r>
        </a:p>
      </dgm:t>
    </dgm:pt>
    <dgm:pt modelId="{DFA20D4C-F2CE-433D-AC38-F8A99E0518C3}">
      <dgm:prSet phldrT="[Metin]"/>
      <dgm:spPr/>
      <dgm:t>
        <a:bodyPr/>
        <a:lstStyle/>
        <a:p>
          <a:pPr algn="ctr"/>
          <a:r>
            <a:rPr lang="tr-TR" dirty="0"/>
            <a:t>Ortalama</a:t>
          </a:r>
        </a:p>
      </dgm:t>
    </dgm:pt>
    <dgm:pt modelId="{E159B4FE-C39D-4D91-8908-DC534E03EF89}" type="parTrans" cxnId="{9391BE16-6881-4CD8-ADC4-1454C39AE405}">
      <dgm:prSet/>
      <dgm:spPr/>
      <dgm:t>
        <a:bodyPr/>
        <a:lstStyle/>
        <a:p>
          <a:pPr algn="ctr"/>
          <a:endParaRPr lang="tr-TR"/>
        </a:p>
      </dgm:t>
    </dgm:pt>
    <dgm:pt modelId="{D730FAB3-D451-4EEE-9D39-3BBB6AC33C8B}" type="sibTrans" cxnId="{9391BE16-6881-4CD8-ADC4-1454C39AE405}">
      <dgm:prSet/>
      <dgm:spPr/>
      <dgm:t>
        <a:bodyPr/>
        <a:lstStyle/>
        <a:p>
          <a:pPr algn="ctr"/>
          <a:endParaRPr lang="tr-TR"/>
        </a:p>
      </dgm:t>
    </dgm:pt>
    <dgm:pt modelId="{F2D9D900-3896-4BA8-B67F-529A2E045FF8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B208C444-1B17-4382-B0CB-A0B5BFE6B384}" type="parTrans" cxnId="{DF773572-7FA3-4752-A346-BC1637680CCA}">
      <dgm:prSet/>
      <dgm:spPr/>
      <dgm:t>
        <a:bodyPr/>
        <a:lstStyle/>
        <a:p>
          <a:pPr algn="ctr"/>
          <a:endParaRPr lang="tr-TR"/>
        </a:p>
      </dgm:t>
    </dgm:pt>
    <dgm:pt modelId="{E5056078-68F9-4D42-BF8A-C5301447F255}" type="sibTrans" cxnId="{DF773572-7FA3-4752-A346-BC1637680CCA}">
      <dgm:prSet/>
      <dgm:spPr/>
      <dgm:t>
        <a:bodyPr/>
        <a:lstStyle/>
        <a:p>
          <a:pPr algn="ctr"/>
          <a:endParaRPr lang="tr-TR"/>
        </a:p>
      </dgm:t>
    </dgm:pt>
    <dgm:pt modelId="{7E3DB197-CA70-41E1-A7EF-7F764D261BED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D9D7AD53-A4C3-4AA7-A620-1ABF484E3F87}" type="parTrans" cxnId="{7899DAA5-D4C7-4440-81EC-A9F142F6AC72}">
      <dgm:prSet/>
      <dgm:spPr/>
      <dgm:t>
        <a:bodyPr/>
        <a:lstStyle/>
        <a:p>
          <a:pPr algn="ctr"/>
          <a:endParaRPr lang="tr-TR"/>
        </a:p>
      </dgm:t>
    </dgm:pt>
    <dgm:pt modelId="{685BC2A2-E547-4F3E-9A78-F83A2CED4E79}" type="sibTrans" cxnId="{7899DAA5-D4C7-4440-81EC-A9F142F6AC72}">
      <dgm:prSet/>
      <dgm:spPr/>
      <dgm:t>
        <a:bodyPr/>
        <a:lstStyle/>
        <a:p>
          <a:pPr algn="ctr"/>
          <a:endParaRPr lang="tr-TR"/>
        </a:p>
      </dgm:t>
    </dgm:pt>
    <dgm:pt modelId="{9B40A07E-AB97-4CDB-B701-09EE2AD4CDBB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F2EB79DA-8F69-4305-9F54-DDD0D7AA5CDC}" type="parTrans" cxnId="{F691BF36-436A-440A-93DB-074BBF666D11}">
      <dgm:prSet/>
      <dgm:spPr/>
      <dgm:t>
        <a:bodyPr/>
        <a:lstStyle/>
        <a:p>
          <a:pPr algn="ctr"/>
          <a:endParaRPr lang="tr-TR"/>
        </a:p>
      </dgm:t>
    </dgm:pt>
    <dgm:pt modelId="{A9CA4DCE-DF9E-4D3B-AFF7-1A88F1553D86}" type="sibTrans" cxnId="{F691BF36-436A-440A-93DB-074BBF666D11}">
      <dgm:prSet/>
      <dgm:spPr/>
      <dgm:t>
        <a:bodyPr/>
        <a:lstStyle/>
        <a:p>
          <a:pPr algn="ctr"/>
          <a:endParaRPr lang="tr-TR"/>
        </a:p>
      </dgm:t>
    </dgm:pt>
    <dgm:pt modelId="{D249DCC8-9F45-4695-9E45-7039AB8CABEF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70ECC916-A7D5-4E86-8C80-607B5474ED7B}" type="parTrans" cxnId="{FAC2B9CB-3FD0-412E-B982-0F38B9AB788E}">
      <dgm:prSet/>
      <dgm:spPr/>
      <dgm:t>
        <a:bodyPr/>
        <a:lstStyle/>
        <a:p>
          <a:pPr algn="ctr"/>
          <a:endParaRPr lang="tr-TR"/>
        </a:p>
      </dgm:t>
    </dgm:pt>
    <dgm:pt modelId="{842D8015-A525-4FAD-B201-93C30D3A0856}" type="sibTrans" cxnId="{FAC2B9CB-3FD0-412E-B982-0F38B9AB788E}">
      <dgm:prSet/>
      <dgm:spPr/>
      <dgm:t>
        <a:bodyPr/>
        <a:lstStyle/>
        <a:p>
          <a:pPr algn="ctr"/>
          <a:endParaRPr lang="tr-TR"/>
        </a:p>
      </dgm:t>
    </dgm:pt>
    <dgm:pt modelId="{E058F842-90B6-43B8-B9DB-AC1F08C6A1FF}">
      <dgm:prSet phldrT="[Metin]"/>
      <dgm:spPr/>
      <dgm:t>
        <a:bodyPr/>
        <a:lstStyle/>
        <a:p>
          <a:pPr algn="ctr"/>
          <a:r>
            <a:rPr lang="tr-TR" dirty="0" err="1"/>
            <a:t>Paired</a:t>
          </a:r>
          <a:r>
            <a:rPr lang="tr-TR" dirty="0"/>
            <a:t> t-test</a:t>
          </a:r>
        </a:p>
      </dgm:t>
    </dgm:pt>
    <dgm:pt modelId="{5171AC46-F4D9-4DB3-BA94-C4A4DD3B6A97}" type="parTrans" cxnId="{D37EDA18-9559-4D9D-B1A8-46588BF5D777}">
      <dgm:prSet/>
      <dgm:spPr/>
      <dgm:t>
        <a:bodyPr/>
        <a:lstStyle/>
        <a:p>
          <a:pPr algn="ctr"/>
          <a:endParaRPr lang="tr-TR"/>
        </a:p>
      </dgm:t>
    </dgm:pt>
    <dgm:pt modelId="{304E8BC0-2750-481E-B403-BC04C4BB3849}" type="sibTrans" cxnId="{D37EDA18-9559-4D9D-B1A8-46588BF5D777}">
      <dgm:prSet/>
      <dgm:spPr/>
      <dgm:t>
        <a:bodyPr/>
        <a:lstStyle/>
        <a:p>
          <a:pPr algn="ctr"/>
          <a:endParaRPr lang="tr-TR" dirty="0"/>
        </a:p>
      </dgm:t>
    </dgm:pt>
    <dgm:pt modelId="{A25A370C-C84C-4C04-B430-8F70CC263298}">
      <dgm:prSet phldrT="[Metin]"/>
      <dgm:spPr/>
      <dgm:t>
        <a:bodyPr/>
        <a:lstStyle/>
        <a:p>
          <a:pPr algn="ctr"/>
          <a:r>
            <a:rPr lang="tr-TR" dirty="0"/>
            <a:t>2-Samp. t testi</a:t>
          </a:r>
        </a:p>
      </dgm:t>
    </dgm:pt>
    <dgm:pt modelId="{752EBC6E-4611-4D56-A4C2-2E28DD2CB1C1}" type="parTrans" cxnId="{41CE7EC6-084B-49F9-9960-8B7B4B32E310}">
      <dgm:prSet/>
      <dgm:spPr/>
      <dgm:t>
        <a:bodyPr/>
        <a:lstStyle/>
        <a:p>
          <a:pPr algn="ctr"/>
          <a:endParaRPr lang="tr-TR"/>
        </a:p>
      </dgm:t>
    </dgm:pt>
    <dgm:pt modelId="{C8FD9E11-B666-42FA-87F0-CA7199A0D9D3}" type="sibTrans" cxnId="{41CE7EC6-084B-49F9-9960-8B7B4B32E310}">
      <dgm:prSet/>
      <dgm:spPr/>
      <dgm:t>
        <a:bodyPr/>
        <a:lstStyle/>
        <a:p>
          <a:pPr algn="ctr"/>
          <a:endParaRPr lang="tr-TR"/>
        </a:p>
      </dgm:t>
    </dgm:pt>
    <dgm:pt modelId="{54BB84DB-B0FE-4691-BB4D-7D5F7758D1ED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BA00F3B1-D80C-4016-AB3C-DB4307E3C0A8}" type="parTrans" cxnId="{058276E2-5465-4B49-8AC9-E2105E8432B9}">
      <dgm:prSet/>
      <dgm:spPr/>
      <dgm:t>
        <a:bodyPr/>
        <a:lstStyle/>
        <a:p>
          <a:pPr algn="ctr"/>
          <a:endParaRPr lang="tr-TR"/>
        </a:p>
      </dgm:t>
    </dgm:pt>
    <dgm:pt modelId="{F09A268B-D565-436C-A711-050E339F0842}" type="sibTrans" cxnId="{058276E2-5465-4B49-8AC9-E2105E8432B9}">
      <dgm:prSet/>
      <dgm:spPr/>
      <dgm:t>
        <a:bodyPr/>
        <a:lstStyle/>
        <a:p>
          <a:pPr algn="ctr"/>
          <a:endParaRPr lang="tr-TR"/>
        </a:p>
      </dgm:t>
    </dgm:pt>
    <dgm:pt modelId="{167163B0-5C0D-4D28-AB38-BE2F24F28791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ED94A0F9-CFB2-42A6-848D-44F7B99B9104}" type="parTrans" cxnId="{BE48753A-FA7C-4D2C-A6A3-B6E927F8E2CE}">
      <dgm:prSet/>
      <dgm:spPr/>
      <dgm:t>
        <a:bodyPr/>
        <a:lstStyle/>
        <a:p>
          <a:pPr algn="ctr"/>
          <a:endParaRPr lang="tr-TR"/>
        </a:p>
      </dgm:t>
    </dgm:pt>
    <dgm:pt modelId="{2256EDC8-ED0A-4E90-977A-083426860E38}" type="sibTrans" cxnId="{BE48753A-FA7C-4D2C-A6A3-B6E927F8E2CE}">
      <dgm:prSet/>
      <dgm:spPr/>
      <dgm:t>
        <a:bodyPr/>
        <a:lstStyle/>
        <a:p>
          <a:pPr algn="ctr"/>
          <a:endParaRPr lang="tr-TR"/>
        </a:p>
      </dgm:t>
    </dgm:pt>
    <dgm:pt modelId="{E44CE3E6-7C8E-4951-8E96-D9FE6B1713DD}">
      <dgm:prSet phldrT="[Metin]"/>
      <dgm:spPr/>
      <dgm:t>
        <a:bodyPr/>
        <a:lstStyle/>
        <a:p>
          <a:pPr algn="ctr"/>
          <a:r>
            <a:rPr lang="tr-TR" dirty="0"/>
            <a:t>RM ANOVA</a:t>
          </a:r>
        </a:p>
      </dgm:t>
    </dgm:pt>
    <dgm:pt modelId="{300E2B7C-A26D-4F73-8451-70D76F9AFC45}" type="parTrans" cxnId="{292955C3-5FD1-4EEE-B6F9-F1F9C424538B}">
      <dgm:prSet/>
      <dgm:spPr/>
      <dgm:t>
        <a:bodyPr/>
        <a:lstStyle/>
        <a:p>
          <a:pPr algn="ctr"/>
          <a:endParaRPr lang="tr-TR"/>
        </a:p>
      </dgm:t>
    </dgm:pt>
    <dgm:pt modelId="{A391E2A0-886C-4FD4-A3A2-81A66FB49F88}" type="sibTrans" cxnId="{292955C3-5FD1-4EEE-B6F9-F1F9C424538B}">
      <dgm:prSet/>
      <dgm:spPr/>
      <dgm:t>
        <a:bodyPr/>
        <a:lstStyle/>
        <a:p>
          <a:pPr algn="ctr"/>
          <a:endParaRPr lang="tr-TR"/>
        </a:p>
      </dgm:t>
    </dgm:pt>
    <dgm:pt modelId="{E2799CED-D43A-44A4-9602-45B020B2CAD4}">
      <dgm:prSet phldrT="[Metin]"/>
      <dgm:spPr/>
      <dgm:t>
        <a:bodyPr/>
        <a:lstStyle/>
        <a:p>
          <a:pPr algn="ctr"/>
          <a:r>
            <a:rPr lang="tr-TR" dirty="0" err="1"/>
            <a:t>One-Way</a:t>
          </a:r>
          <a:r>
            <a:rPr lang="tr-TR" dirty="0"/>
            <a:t> ANOVA</a:t>
          </a:r>
        </a:p>
      </dgm:t>
    </dgm:pt>
    <dgm:pt modelId="{509A95E3-8EF6-48C1-80DE-77E21EEA0175}" type="parTrans" cxnId="{A5E209EC-502E-4E7F-A250-7934B45F259E}">
      <dgm:prSet/>
      <dgm:spPr/>
      <dgm:t>
        <a:bodyPr/>
        <a:lstStyle/>
        <a:p>
          <a:pPr algn="ctr"/>
          <a:endParaRPr lang="tr-TR"/>
        </a:p>
      </dgm:t>
    </dgm:pt>
    <dgm:pt modelId="{AFAFF8DE-0B45-45BE-8164-4CFAD86D1A03}" type="sibTrans" cxnId="{A5E209EC-502E-4E7F-A250-7934B45F259E}">
      <dgm:prSet/>
      <dgm:spPr/>
      <dgm:t>
        <a:bodyPr/>
        <a:lstStyle/>
        <a:p>
          <a:pPr algn="ctr"/>
          <a:endParaRPr lang="tr-TR"/>
        </a:p>
      </dgm:t>
    </dgm:pt>
    <dgm:pt modelId="{01E71DDB-DB1C-4050-A26A-A32C636ABF24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350FF86F-9605-476B-9801-479F3B5B6EBB}" type="sibTrans" cxnId="{756760AC-5B09-4E9E-A7C2-06DFB45A9470}">
      <dgm:prSet/>
      <dgm:spPr/>
      <dgm:t>
        <a:bodyPr/>
        <a:lstStyle/>
        <a:p>
          <a:pPr algn="ctr"/>
          <a:endParaRPr lang="tr-TR"/>
        </a:p>
      </dgm:t>
    </dgm:pt>
    <dgm:pt modelId="{B9F1EBE4-7CBB-46EB-8C37-39579252F51D}" type="parTrans" cxnId="{756760AC-5B09-4E9E-A7C2-06DFB45A9470}">
      <dgm:prSet/>
      <dgm:spPr/>
      <dgm:t>
        <a:bodyPr/>
        <a:lstStyle/>
        <a:p>
          <a:pPr algn="ctr"/>
          <a:endParaRPr lang="tr-TR"/>
        </a:p>
      </dgm:t>
    </dgm:pt>
    <dgm:pt modelId="{CBAF9406-24BD-47F1-BF0F-CF0533575772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7A8C7E73-7134-4A74-B3F5-732AB60BB85D}" type="parTrans" cxnId="{A915E0C9-409C-46C4-B46F-DE40CB45A0FF}">
      <dgm:prSet/>
      <dgm:spPr/>
      <dgm:t>
        <a:bodyPr/>
        <a:lstStyle/>
        <a:p>
          <a:pPr algn="ctr"/>
          <a:endParaRPr lang="tr-TR"/>
        </a:p>
      </dgm:t>
    </dgm:pt>
    <dgm:pt modelId="{E16FCF62-6559-4F43-8493-EF3E279BA20C}" type="sibTrans" cxnId="{A915E0C9-409C-46C4-B46F-DE40CB45A0FF}">
      <dgm:prSet/>
      <dgm:spPr/>
      <dgm:t>
        <a:bodyPr/>
        <a:lstStyle/>
        <a:p>
          <a:pPr algn="ctr"/>
          <a:endParaRPr lang="tr-TR"/>
        </a:p>
      </dgm:t>
    </dgm:pt>
    <dgm:pt modelId="{64AAC38E-2FB3-4C0A-8FF1-2E380A111AA0}">
      <dgm:prSet phldrT="[Metin]"/>
      <dgm:spPr/>
      <dgm:t>
        <a:bodyPr/>
        <a:lstStyle/>
        <a:p>
          <a:pPr algn="ctr"/>
          <a:r>
            <a:rPr lang="tr-TR" dirty="0"/>
            <a:t>z-testi</a:t>
          </a:r>
        </a:p>
      </dgm:t>
    </dgm:pt>
    <dgm:pt modelId="{515E2571-E6CA-44C0-BA21-F77735DF79E8}" type="parTrans" cxnId="{E3EE91E9-0433-4AC5-AEBA-64F5AE66E1A6}">
      <dgm:prSet/>
      <dgm:spPr/>
      <dgm:t>
        <a:bodyPr/>
        <a:lstStyle/>
        <a:p>
          <a:pPr algn="ctr"/>
          <a:endParaRPr lang="tr-TR"/>
        </a:p>
      </dgm:t>
    </dgm:pt>
    <mc:AlternateContent xmlns:mc="http://schemas.openxmlformats.org/markup-compatibility/2006" xmlns:a14="http://schemas.microsoft.com/office/drawing/2010/main">
      <mc:Choice Requires="a14">
        <dgm:pt modelId="{331B526D-E6A5-49F1-82E6-D8E9B416FFB7}" type="sibTrans" cxnId="{E3EE91E9-0433-4AC5-AEBA-64F5AE66E1A6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sSup>
                    <m:sSupPr>
                      <m:ctrlPr>
                        <a:rPr lang="tr-T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tr-T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tr-T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tr-TR" dirty="0"/>
                <a:t>(</a:t>
              </a:r>
              <a:r>
                <a:rPr lang="tr-TR" dirty="0" err="1"/>
                <a:t>varyans</a:t>
              </a:r>
              <a:r>
                <a:rPr lang="tr-TR" dirty="0"/>
                <a:t>) biliniyor veya bilinmiyor n&gt;= 30 ise</a:t>
              </a:r>
            </a:p>
          </dgm:t>
        </dgm:pt>
      </mc:Choice>
      <mc:Fallback xmlns="">
        <dgm:pt modelId="{331B526D-E6A5-49F1-82E6-D8E9B416FFB7}" type="sibTrans" cxnId="{E3EE91E9-0433-4AC5-AEBA-64F5AE66E1A6}">
          <dgm:prSet/>
          <dgm:spPr/>
          <dgm:t>
            <a:bodyPr/>
            <a:lstStyle/>
            <a:p>
              <a:pPr algn="ctr"/>
              <a:r>
                <a:rPr lang="tr-TR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𝜎</a:t>
              </a:r>
              <a:r>
                <a:rPr lang="tr-TR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^2</a:t>
              </a:r>
              <a:r>
                <a:rPr lang="tr-TR" dirty="0"/>
                <a:t>(</a:t>
              </a:r>
              <a:r>
                <a:rPr lang="tr-TR" dirty="0" err="1"/>
                <a:t>varyans</a:t>
              </a:r>
              <a:r>
                <a:rPr lang="tr-TR" dirty="0"/>
                <a:t>) biliniyor veya bilinmiyor n&gt;= 30 ise</a:t>
              </a:r>
            </a:p>
          </dgm:t>
        </dgm:pt>
      </mc:Fallback>
    </mc:AlternateContent>
    <dgm:pt modelId="{28D74395-6868-4C28-BE0C-759D6E5A5FF8}">
      <dgm:prSet phldrT="[Metin]"/>
      <dgm:spPr/>
      <dgm:t>
        <a:bodyPr/>
        <a:lstStyle/>
        <a:p>
          <a:pPr algn="ctr"/>
          <a:r>
            <a:rPr lang="tr-TR" dirty="0"/>
            <a:t>t-testi</a:t>
          </a:r>
        </a:p>
      </dgm:t>
    </dgm:pt>
    <dgm:pt modelId="{45E2D709-FAAF-4381-8168-62F87487B642}" type="parTrans" cxnId="{155E2CFD-76C1-4650-B72F-70B92E046CCC}">
      <dgm:prSet/>
      <dgm:spPr/>
      <dgm:t>
        <a:bodyPr/>
        <a:lstStyle/>
        <a:p>
          <a:pPr algn="ctr"/>
          <a:endParaRPr lang="tr-TR"/>
        </a:p>
      </dgm:t>
    </dgm:pt>
    <mc:AlternateContent xmlns:mc="http://schemas.openxmlformats.org/markup-compatibility/2006" xmlns:a14="http://schemas.microsoft.com/office/drawing/2010/main">
      <mc:Choice Requires="a14">
        <dgm:pt modelId="{CABD7632-0D31-4143-AD1C-7C72249C2DFB}" type="sibTrans" cxnId="{155E2CFD-76C1-4650-B72F-70B92E046CCC}">
          <dgm:prSet/>
          <dgm:spPr/>
          <dgm:t>
            <a:bodyPr/>
            <a:lstStyle/>
            <a:p>
              <a:pPr algn="ctr"/>
              <a14:m>
                <m:oMath xmlns:m="http://schemas.openxmlformats.org/officeDocument/2006/math">
                  <m:sSup>
                    <m:sSupPr>
                      <m:ctrlPr>
                        <a:rPr lang="tr-T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</m:ctrlPr>
                    </m:sSupPr>
                    <m:e>
                      <m:r>
                        <a:rPr lang="tr-TR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e>
                    <m:sup>
                      <m:r>
                        <a:rPr lang="tr-T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a14:m>
              <a:r>
                <a:rPr lang="tr-TR" dirty="0"/>
                <a:t>(</a:t>
              </a:r>
              <a:r>
                <a:rPr lang="tr-TR" dirty="0" err="1"/>
                <a:t>varyans</a:t>
              </a:r>
              <a:r>
                <a:rPr lang="tr-TR" dirty="0"/>
                <a:t>)  bilinmiyor ve n&lt;30 ise</a:t>
              </a:r>
            </a:p>
          </dgm:t>
        </dgm:pt>
      </mc:Choice>
      <mc:Fallback xmlns="">
        <dgm:pt modelId="{CABD7632-0D31-4143-AD1C-7C72249C2DFB}" type="sibTrans" cxnId="{155E2CFD-76C1-4650-B72F-70B92E046CCC}">
          <dgm:prSet/>
          <dgm:spPr/>
          <dgm:t>
            <a:bodyPr/>
            <a:lstStyle/>
            <a:p>
              <a:pPr algn="ctr"/>
              <a:r>
                <a:rPr lang="tr-TR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𝜎</a:t>
              </a:r>
              <a:r>
                <a:rPr lang="tr-TR" b="0" i="0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^2</a:t>
              </a:r>
              <a:r>
                <a:rPr lang="tr-TR" dirty="0"/>
                <a:t>(</a:t>
              </a:r>
              <a:r>
                <a:rPr lang="tr-TR" dirty="0" err="1"/>
                <a:t>varyans</a:t>
              </a:r>
              <a:r>
                <a:rPr lang="tr-TR" dirty="0"/>
                <a:t>)  bilinmiyor ve n&lt;30 ise</a:t>
              </a:r>
            </a:p>
          </dgm:t>
        </dgm:pt>
      </mc:Fallback>
    </mc:AlternateContent>
    <dgm:pt modelId="{D2D0CDBC-1557-4C52-BDCC-930A0EA4214A}">
      <dgm:prSet phldrT="[Metin]"/>
      <dgm:spPr>
        <a:solidFill>
          <a:schemeClr val="tx1"/>
        </a:solidFill>
      </dgm:spPr>
      <dgm:t>
        <a:bodyPr/>
        <a:lstStyle/>
        <a:p>
          <a:pPr algn="ctr"/>
          <a:r>
            <a:rPr lang="tr-TR" dirty="0"/>
            <a:t>Sayısal Veri</a:t>
          </a:r>
        </a:p>
      </dgm:t>
    </dgm:pt>
    <dgm:pt modelId="{EC204CFC-F502-420B-A231-7F88E55300B6}" type="par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E23C6C75-1D90-481A-900C-C2F3382C59F8}" type="sib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81B6C8F0-0FA7-4CDA-A4C5-6BEB3DE7F260}">
      <dgm:prSet phldrT="[Metin]"/>
      <dgm:spPr/>
      <dgm:t>
        <a:bodyPr/>
        <a:lstStyle/>
        <a:p>
          <a:pPr algn="ctr"/>
          <a:r>
            <a:rPr lang="tr-TR" dirty="0"/>
            <a:t>Kategorik Veri</a:t>
          </a:r>
        </a:p>
      </dgm:t>
    </dgm:pt>
    <dgm:pt modelId="{0E03527F-303D-4136-8832-9F5BE2EDE483}" type="par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208E9800-5B54-4289-AD1B-7CF61E208EA1}" type="sib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6366CEA6-8CCC-4261-BF1B-4938CA192D5A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43AC8B80-8B42-4D9F-BD15-8C1A0E4A3480}" type="parTrans" cxnId="{4852838F-1183-4781-948A-9E7F0B8409C9}">
      <dgm:prSet/>
      <dgm:spPr/>
      <dgm:t>
        <a:bodyPr/>
        <a:lstStyle/>
        <a:p>
          <a:pPr algn="ctr"/>
          <a:endParaRPr lang="tr-TR"/>
        </a:p>
      </dgm:t>
    </dgm:pt>
    <dgm:pt modelId="{41477A20-4C2E-4619-8B96-82A2294151B2}" type="sibTrans" cxnId="{4852838F-1183-4781-948A-9E7F0B8409C9}">
      <dgm:prSet/>
      <dgm:spPr/>
      <dgm:t>
        <a:bodyPr/>
        <a:lstStyle/>
        <a:p>
          <a:pPr algn="ctr"/>
          <a:endParaRPr lang="tr-TR"/>
        </a:p>
      </dgm:t>
    </dgm:pt>
    <dgm:pt modelId="{96AF9664-ACFC-4F3A-8D7F-78C21C6F8EA3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72652C1F-77C4-43B2-9528-F61C10B0C776}" type="parTrans" cxnId="{586D3C11-ADE2-428E-9E85-7CD65D193111}">
      <dgm:prSet/>
      <dgm:spPr/>
      <dgm:t>
        <a:bodyPr/>
        <a:lstStyle/>
        <a:p>
          <a:pPr algn="ctr"/>
          <a:endParaRPr lang="tr-TR"/>
        </a:p>
      </dgm:t>
    </dgm:pt>
    <dgm:pt modelId="{203012D6-2372-4538-B6B2-2858A5A0D490}" type="sibTrans" cxnId="{586D3C11-ADE2-428E-9E85-7CD65D193111}">
      <dgm:prSet/>
      <dgm:spPr/>
      <dgm:t>
        <a:bodyPr/>
        <a:lstStyle/>
        <a:p>
          <a:pPr algn="ctr"/>
          <a:endParaRPr lang="tr-TR"/>
        </a:p>
      </dgm:t>
    </dgm:pt>
    <dgm:pt modelId="{27905A01-7ADF-46E2-BC84-94969F6B1E8A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A94D2611-93A4-46D6-92ED-FEACC257967F}" type="parTrans" cxnId="{6F5DA2D4-5C49-4FA3-B5D5-6FA1E69DB2E7}">
      <dgm:prSet/>
      <dgm:spPr/>
      <dgm:t>
        <a:bodyPr/>
        <a:lstStyle/>
        <a:p>
          <a:pPr algn="ctr"/>
          <a:endParaRPr lang="tr-TR"/>
        </a:p>
      </dgm:t>
    </dgm:pt>
    <dgm:pt modelId="{CFF1B82E-5F65-495C-854E-F6416035D670}" type="sibTrans" cxnId="{6F5DA2D4-5C49-4FA3-B5D5-6FA1E69DB2E7}">
      <dgm:prSet/>
      <dgm:spPr/>
      <dgm:t>
        <a:bodyPr/>
        <a:lstStyle/>
        <a:p>
          <a:pPr algn="ctr"/>
          <a:endParaRPr lang="tr-TR"/>
        </a:p>
      </dgm:t>
    </dgm:pt>
    <dgm:pt modelId="{FAC869A9-07B0-4DB2-99D8-A575FD787D1F}">
      <dgm:prSet phldrT="[Metin]"/>
      <dgm:spPr/>
      <dgm:t>
        <a:bodyPr/>
        <a:lstStyle/>
        <a:p>
          <a:pPr algn="ctr"/>
          <a:r>
            <a:rPr lang="tr-TR" dirty="0"/>
            <a:t>Ki-Kare</a:t>
          </a:r>
        </a:p>
      </dgm:t>
    </dgm:pt>
    <dgm:pt modelId="{CCF4A519-726A-41AA-B16D-3ECCCDC29F28}" type="parTrans" cxnId="{88284BD9-9816-4D27-A45B-DB31524E0FF1}">
      <dgm:prSet/>
      <dgm:spPr/>
      <dgm:t>
        <a:bodyPr/>
        <a:lstStyle/>
        <a:p>
          <a:pPr algn="ctr"/>
          <a:endParaRPr lang="tr-TR"/>
        </a:p>
      </dgm:t>
    </dgm:pt>
    <dgm:pt modelId="{A46DDD14-8FAE-4507-9D5E-84B2C8CDDFB8}" type="sibTrans" cxnId="{88284BD9-9816-4D27-A45B-DB31524E0FF1}">
      <dgm:prSet/>
      <dgm:spPr/>
      <dgm:t>
        <a:bodyPr/>
        <a:lstStyle/>
        <a:p>
          <a:pPr algn="ctr"/>
          <a:endParaRPr lang="tr-TR"/>
        </a:p>
      </dgm:t>
    </dgm:pt>
    <dgm:pt modelId="{FFE80D5A-62F2-4ACB-9DB9-92819502C430}">
      <dgm:prSet phldrT="[Metin]"/>
      <dgm:spPr/>
      <dgm:t>
        <a:bodyPr/>
        <a:lstStyle/>
        <a:p>
          <a:pPr algn="ctr"/>
          <a:r>
            <a:rPr lang="tr-TR" dirty="0"/>
            <a:t>F Testi</a:t>
          </a:r>
        </a:p>
      </dgm:t>
    </dgm:pt>
    <dgm:pt modelId="{CDF83080-00FB-4CC8-8C86-0FE768E2523B}" type="parTrans" cxnId="{16672843-8950-4764-9133-37FA349285A3}">
      <dgm:prSet/>
      <dgm:spPr/>
      <dgm:t>
        <a:bodyPr/>
        <a:lstStyle/>
        <a:p>
          <a:pPr algn="ctr"/>
          <a:endParaRPr lang="tr-TR"/>
        </a:p>
      </dgm:t>
    </dgm:pt>
    <dgm:pt modelId="{9E5734EF-C72F-49D9-A41A-2E2EEB6BE9CC}" type="sibTrans" cxnId="{16672843-8950-4764-9133-37FA349285A3}">
      <dgm:prSet/>
      <dgm:spPr/>
      <dgm:t>
        <a:bodyPr/>
        <a:lstStyle/>
        <a:p>
          <a:pPr algn="ctr"/>
          <a:endParaRPr lang="tr-TR"/>
        </a:p>
      </dgm:t>
    </dgm:pt>
    <dgm:pt modelId="{3D983B4E-8913-4F5A-A7B5-D6588F7C0D48}">
      <dgm:prSet phldrT="[Metin]"/>
      <dgm:spPr/>
      <dgm:t>
        <a:bodyPr/>
        <a:lstStyle/>
        <a:p>
          <a:pPr algn="ctr"/>
          <a:r>
            <a:rPr lang="tr-TR" dirty="0" err="1"/>
            <a:t>Bartlett</a:t>
          </a:r>
          <a:r>
            <a:rPr lang="tr-TR" dirty="0"/>
            <a:t> Testi</a:t>
          </a:r>
        </a:p>
      </dgm:t>
    </dgm:pt>
    <dgm:pt modelId="{D61D9438-CB35-498E-A23F-9F85B65FEAD9}" type="parTrans" cxnId="{C96909E5-CECF-428A-A251-13BED87C3C1F}">
      <dgm:prSet/>
      <dgm:spPr/>
      <dgm:t>
        <a:bodyPr/>
        <a:lstStyle/>
        <a:p>
          <a:pPr algn="ctr"/>
          <a:endParaRPr lang="tr-TR"/>
        </a:p>
      </dgm:t>
    </dgm:pt>
    <dgm:pt modelId="{5FBFC198-5F3E-46BD-95FD-705F208C7359}" type="sibTrans" cxnId="{C96909E5-CECF-428A-A251-13BED87C3C1F}">
      <dgm:prSet/>
      <dgm:spPr/>
      <dgm:t>
        <a:bodyPr/>
        <a:lstStyle/>
        <a:p>
          <a:pPr algn="ctr"/>
          <a:endParaRPr lang="tr-TR"/>
        </a:p>
      </dgm:t>
    </dgm:pt>
    <dgm:pt modelId="{F5F9983D-4972-4A39-8896-A5DF359E9D76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A3F6FF45-29E1-4A5F-A145-1C7364DB0E6E}" type="parTrans" cxnId="{F4BECB2B-4038-44E7-BC91-037B677C8D0E}">
      <dgm:prSet/>
      <dgm:spPr/>
      <dgm:t>
        <a:bodyPr/>
        <a:lstStyle/>
        <a:p>
          <a:pPr algn="ctr"/>
          <a:endParaRPr lang="tr-TR"/>
        </a:p>
      </dgm:t>
    </dgm:pt>
    <dgm:pt modelId="{088101B9-363D-4107-B622-FD6E7DA380A5}" type="sibTrans" cxnId="{F4BECB2B-4038-44E7-BC91-037B677C8D0E}">
      <dgm:prSet/>
      <dgm:spPr/>
      <dgm:t>
        <a:bodyPr/>
        <a:lstStyle/>
        <a:p>
          <a:pPr algn="ctr"/>
          <a:endParaRPr lang="tr-TR"/>
        </a:p>
      </dgm:t>
    </dgm:pt>
    <dgm:pt modelId="{4C387147-4CD6-454A-8987-44B6978108BB}">
      <dgm:prSet phldrT="[Metin]"/>
      <dgm:spPr/>
      <dgm:t>
        <a:bodyPr/>
        <a:lstStyle/>
        <a:p>
          <a:pPr algn="ctr"/>
          <a:r>
            <a:rPr lang="tr-TR" dirty="0"/>
            <a:t>&gt;=2 Örneklem</a:t>
          </a:r>
        </a:p>
      </dgm:t>
    </dgm:pt>
    <dgm:pt modelId="{76574979-F20B-4470-A6B1-552E35087E4C}" type="parTrans" cxnId="{C1F6C888-4F44-43E8-8776-A40A8D45EBDA}">
      <dgm:prSet/>
      <dgm:spPr/>
      <dgm:t>
        <a:bodyPr/>
        <a:lstStyle/>
        <a:p>
          <a:pPr algn="ctr"/>
          <a:endParaRPr lang="tr-TR"/>
        </a:p>
      </dgm:t>
    </dgm:pt>
    <dgm:pt modelId="{EA29D944-C432-4C7A-90F7-71847DFB3446}" type="sibTrans" cxnId="{C1F6C888-4F44-43E8-8776-A40A8D45EBDA}">
      <dgm:prSet/>
      <dgm:spPr/>
      <dgm:t>
        <a:bodyPr/>
        <a:lstStyle/>
        <a:p>
          <a:pPr algn="ctr"/>
          <a:endParaRPr lang="tr-TR"/>
        </a:p>
      </dgm:t>
    </dgm:pt>
    <dgm:pt modelId="{BA2922C0-B483-4E7C-96CD-7342E1F5B58F}">
      <dgm:prSet phldrT="[Metin]"/>
      <dgm:spPr/>
      <dgm:t>
        <a:bodyPr/>
        <a:lstStyle/>
        <a:p>
          <a:pPr algn="ctr"/>
          <a:r>
            <a:rPr lang="tr-TR" dirty="0"/>
            <a:t>Medyan</a:t>
          </a:r>
        </a:p>
      </dgm:t>
    </dgm:pt>
    <dgm:pt modelId="{4F023E44-26CB-49AA-8F7E-F0298F41CECF}" type="parTrans" cxnId="{0BA9522A-49FE-4BD6-8E22-50E35223AA88}">
      <dgm:prSet/>
      <dgm:spPr/>
      <dgm:t>
        <a:bodyPr/>
        <a:lstStyle/>
        <a:p>
          <a:pPr algn="ctr"/>
          <a:endParaRPr lang="tr-TR"/>
        </a:p>
      </dgm:t>
    </dgm:pt>
    <dgm:pt modelId="{31B2DDAC-B427-4E61-A6CF-07356FE1B8FB}" type="sibTrans" cxnId="{0BA9522A-49FE-4BD6-8E22-50E35223AA88}">
      <dgm:prSet/>
      <dgm:spPr/>
      <dgm:t>
        <a:bodyPr/>
        <a:lstStyle/>
        <a:p>
          <a:pPr algn="ctr"/>
          <a:endParaRPr lang="tr-TR"/>
        </a:p>
      </dgm:t>
    </dgm:pt>
    <dgm:pt modelId="{8440C348-0047-47BA-9B72-FED9600F5734}">
      <dgm:prSet phldrT="[Metin]"/>
      <dgm:spPr/>
      <dgm:t>
        <a:bodyPr/>
        <a:lstStyle/>
        <a:p>
          <a:pPr algn="ctr"/>
          <a:r>
            <a:rPr lang="tr-TR" dirty="0"/>
            <a:t>1-Samp. </a:t>
          </a:r>
          <a:r>
            <a:rPr lang="tr-TR" dirty="0" err="1"/>
            <a:t>Wilcoxon</a:t>
          </a:r>
          <a:endParaRPr lang="tr-TR" dirty="0"/>
        </a:p>
      </dgm:t>
    </dgm:pt>
    <dgm:pt modelId="{6F073AEC-1778-4BDF-94F7-960EAE0B037B}" type="sibTrans" cxnId="{C8C4E50D-B9F4-4009-8BFE-4B1CACE76E3B}">
      <dgm:prSet/>
      <dgm:spPr/>
      <dgm:t>
        <a:bodyPr/>
        <a:lstStyle/>
        <a:p>
          <a:pPr algn="ctr"/>
          <a:endParaRPr lang="tr-TR"/>
        </a:p>
      </dgm:t>
    </dgm:pt>
    <dgm:pt modelId="{AA3CCC69-312C-420B-BDFA-FFB4F486D652}" type="parTrans" cxnId="{C8C4E50D-B9F4-4009-8BFE-4B1CACE76E3B}">
      <dgm:prSet/>
      <dgm:spPr/>
      <dgm:t>
        <a:bodyPr/>
        <a:lstStyle/>
        <a:p>
          <a:pPr algn="ctr"/>
          <a:endParaRPr lang="tr-TR"/>
        </a:p>
      </dgm:t>
    </dgm:pt>
    <dgm:pt modelId="{FAAF2E12-4FD1-40FC-A5F5-C32EA78AB313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00844DF2-8A3C-4C96-BCB3-32A34C4C2D67}" type="sibTrans" cxnId="{7AD2A1FF-72ED-4F71-8768-D61D127C089B}">
      <dgm:prSet/>
      <dgm:spPr/>
      <dgm:t>
        <a:bodyPr/>
        <a:lstStyle/>
        <a:p>
          <a:pPr algn="ctr"/>
          <a:endParaRPr lang="tr-TR"/>
        </a:p>
      </dgm:t>
    </dgm:pt>
    <dgm:pt modelId="{645C436A-2271-47F7-AF94-99D5B7D65513}" type="parTrans" cxnId="{7AD2A1FF-72ED-4F71-8768-D61D127C089B}">
      <dgm:prSet/>
      <dgm:spPr/>
      <dgm:t>
        <a:bodyPr/>
        <a:lstStyle/>
        <a:p>
          <a:pPr algn="ctr"/>
          <a:endParaRPr lang="tr-TR"/>
        </a:p>
      </dgm:t>
    </dgm:pt>
    <dgm:pt modelId="{1BA8449B-221D-4176-97CA-917621218C37}">
      <dgm:prSet phldrT="[Metin]"/>
      <dgm:spPr/>
      <dgm:t>
        <a:bodyPr/>
        <a:lstStyle/>
        <a:p>
          <a:pPr algn="ctr"/>
          <a:r>
            <a:rPr lang="tr-TR" dirty="0"/>
            <a:t>1-Samp. </a:t>
          </a:r>
          <a:r>
            <a:rPr lang="tr-TR" dirty="0" err="1"/>
            <a:t>Sign</a:t>
          </a:r>
          <a:r>
            <a:rPr lang="tr-TR" dirty="0"/>
            <a:t> Test</a:t>
          </a:r>
        </a:p>
      </dgm:t>
    </dgm:pt>
    <dgm:pt modelId="{35FA0D08-98D6-4D89-BE8C-B01DCF25F24D}" type="parTrans" cxnId="{1764B696-B955-447F-BA4F-DBF0F6FC93C1}">
      <dgm:prSet/>
      <dgm:spPr/>
      <dgm:t>
        <a:bodyPr/>
        <a:lstStyle/>
        <a:p>
          <a:pPr algn="ctr"/>
          <a:endParaRPr lang="tr-TR"/>
        </a:p>
      </dgm:t>
    </dgm:pt>
    <dgm:pt modelId="{1D42710E-F520-47F2-9ABE-AA994CC43DB9}" type="sibTrans" cxnId="{1764B696-B955-447F-BA4F-DBF0F6FC93C1}">
      <dgm:prSet/>
      <dgm:spPr/>
      <dgm:t>
        <a:bodyPr/>
        <a:lstStyle/>
        <a:p>
          <a:pPr algn="ctr"/>
          <a:endParaRPr lang="tr-TR"/>
        </a:p>
      </dgm:t>
    </dgm:pt>
    <dgm:pt modelId="{078A79A0-EC03-41F7-8EE1-0D1620757675}">
      <dgm:prSet phldrT="[Metin]"/>
      <dgm:spPr/>
      <dgm:t>
        <a:bodyPr/>
        <a:lstStyle/>
        <a:p>
          <a:pPr algn="ctr"/>
          <a:r>
            <a:rPr lang="tr-TR" dirty="0"/>
            <a:t>Ki-Kare</a:t>
          </a:r>
        </a:p>
      </dgm:t>
    </dgm:pt>
    <dgm:pt modelId="{5D5D771C-2EED-4AFA-B481-3D25868EABE0}" type="parTrans" cxnId="{97BC5D9D-D032-46A4-AF6F-551896E43609}">
      <dgm:prSet/>
      <dgm:spPr/>
      <dgm:t>
        <a:bodyPr/>
        <a:lstStyle/>
        <a:p>
          <a:pPr algn="ctr"/>
          <a:endParaRPr lang="tr-TR"/>
        </a:p>
      </dgm:t>
    </dgm:pt>
    <dgm:pt modelId="{A31700B0-30DE-462D-9D68-47C490D18BDD}" type="sibTrans" cxnId="{97BC5D9D-D032-46A4-AF6F-551896E43609}">
      <dgm:prSet/>
      <dgm:spPr/>
      <dgm:t>
        <a:bodyPr/>
        <a:lstStyle/>
        <a:p>
          <a:pPr algn="ctr"/>
          <a:endParaRPr lang="tr-TR"/>
        </a:p>
      </dgm:t>
    </dgm:pt>
    <dgm:pt modelId="{4DD3520C-9154-4A41-901C-8E5C957C797D}">
      <dgm:prSet phldrT="[Metin]"/>
      <dgm:spPr/>
      <dgm:t>
        <a:bodyPr/>
        <a:lstStyle/>
        <a:p>
          <a:pPr algn="ctr"/>
          <a:r>
            <a:rPr lang="tr-TR" dirty="0" err="1"/>
            <a:t>Levene</a:t>
          </a:r>
          <a:r>
            <a:rPr lang="tr-TR" dirty="0"/>
            <a:t> Testi</a:t>
          </a:r>
        </a:p>
      </dgm:t>
    </dgm:pt>
    <dgm:pt modelId="{C1C65CEB-6CE9-4A37-A478-2D4F99276843}" type="parTrans" cxnId="{01890F26-9C39-4333-B156-033393F464CD}">
      <dgm:prSet/>
      <dgm:spPr/>
      <dgm:t>
        <a:bodyPr/>
        <a:lstStyle/>
        <a:p>
          <a:pPr algn="ctr"/>
          <a:endParaRPr lang="tr-TR"/>
        </a:p>
      </dgm:t>
    </dgm:pt>
    <dgm:pt modelId="{5814E535-83C8-439B-9AAA-153CADED6F4E}" type="sibTrans" cxnId="{01890F26-9C39-4333-B156-033393F464CD}">
      <dgm:prSet/>
      <dgm:spPr/>
      <dgm:t>
        <a:bodyPr/>
        <a:lstStyle/>
        <a:p>
          <a:pPr algn="ctr"/>
          <a:r>
            <a:rPr lang="tr-TR" dirty="0"/>
            <a:t>Başka test </a:t>
          </a:r>
          <a:r>
            <a:rPr lang="tr-TR"/>
            <a:t>de kullanılabilir</a:t>
          </a:r>
        </a:p>
      </dgm:t>
    </dgm:pt>
    <dgm:pt modelId="{468FD21D-177D-40CA-AFFD-DD5ED413FB9D}">
      <dgm:prSet phldrT="[Metin]"/>
      <dgm:spPr/>
      <dgm:t>
        <a:bodyPr/>
        <a:lstStyle/>
        <a:p>
          <a:pPr algn="ctr"/>
          <a:r>
            <a:rPr lang="tr-TR" dirty="0"/>
            <a:t>H0 Kabul</a:t>
          </a:r>
        </a:p>
      </dgm:t>
    </dgm:pt>
    <dgm:pt modelId="{ADB5EAC0-79CF-4A3E-860C-8711A28481BD}" type="parTrans" cxnId="{5B1B2BD3-6F57-4A00-9A6C-47DF0293314B}">
      <dgm:prSet/>
      <dgm:spPr/>
      <dgm:t>
        <a:bodyPr/>
        <a:lstStyle/>
        <a:p>
          <a:pPr algn="ctr"/>
          <a:endParaRPr lang="tr-TR"/>
        </a:p>
      </dgm:t>
    </dgm:pt>
    <dgm:pt modelId="{293A3ADC-CB7D-4520-B2E2-70AABF061A4E}" type="sibTrans" cxnId="{5B1B2BD3-6F57-4A00-9A6C-47DF0293314B}">
      <dgm:prSet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homojen</a:t>
          </a:r>
        </a:p>
      </dgm:t>
    </dgm:pt>
    <dgm:pt modelId="{E2C2E7FC-2D4D-40F5-9791-069F72C88D74}">
      <dgm:prSet phldrT="[Metin]"/>
      <dgm:spPr/>
      <dgm:t>
        <a:bodyPr/>
        <a:lstStyle/>
        <a:p>
          <a:pPr algn="ctr"/>
          <a:r>
            <a:rPr lang="tr-TR" dirty="0"/>
            <a:t>H0 </a:t>
          </a:r>
          <a:r>
            <a:rPr lang="tr-TR" dirty="0" err="1"/>
            <a:t>Red</a:t>
          </a:r>
          <a:endParaRPr lang="tr-TR" dirty="0"/>
        </a:p>
      </dgm:t>
    </dgm:pt>
    <dgm:pt modelId="{4B04571D-3352-4349-9D66-2FCDA7E03E6A}" type="parTrans" cxnId="{3B43CFA5-E563-4326-AD61-194AF2054B44}">
      <dgm:prSet/>
      <dgm:spPr/>
      <dgm:t>
        <a:bodyPr/>
        <a:lstStyle/>
        <a:p>
          <a:pPr algn="ctr"/>
          <a:endParaRPr lang="tr-TR"/>
        </a:p>
      </dgm:t>
    </dgm:pt>
    <dgm:pt modelId="{2DC6447F-0882-4274-AC33-90991F4997AF}" type="sibTrans" cxnId="{3B43CFA5-E563-4326-AD61-194AF2054B44}">
      <dgm:prSet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homojen değil</a:t>
          </a:r>
        </a:p>
      </dgm:t>
    </dgm:pt>
    <dgm:pt modelId="{559392FA-3791-4F79-822D-CBEA70918995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1A602A3A-F35F-4DB5-A710-F4D7DD7E1BAB}" type="parTrans" cxnId="{CD0C4B48-C7B2-4A76-AB63-2F84043A2E3D}">
      <dgm:prSet/>
      <dgm:spPr/>
      <dgm:t>
        <a:bodyPr/>
        <a:lstStyle/>
        <a:p>
          <a:pPr algn="ctr"/>
          <a:endParaRPr lang="tr-TR"/>
        </a:p>
      </dgm:t>
    </dgm:pt>
    <dgm:pt modelId="{60198EC4-5656-436D-B4A3-2BD1C4270527}" type="sibTrans" cxnId="{CD0C4B48-C7B2-4A76-AB63-2F84043A2E3D}">
      <dgm:prSet/>
      <dgm:spPr/>
      <dgm:t>
        <a:bodyPr/>
        <a:lstStyle/>
        <a:p>
          <a:pPr algn="ctr"/>
          <a:endParaRPr lang="tr-TR"/>
        </a:p>
      </dgm:t>
    </dgm:pt>
    <dgm:pt modelId="{4513EFF2-BFD4-4B56-B17F-CC767EC082C5}">
      <dgm:prSet phldrT="[Metin]"/>
      <dgm:spPr/>
      <dgm:t>
        <a:bodyPr/>
        <a:lstStyle/>
        <a:p>
          <a:pPr algn="ctr"/>
          <a:r>
            <a:rPr lang="tr-TR" dirty="0"/>
            <a:t>Mann-</a:t>
          </a:r>
          <a:r>
            <a:rPr lang="tr-TR" dirty="0" err="1"/>
            <a:t>Whitney</a:t>
          </a:r>
          <a:endParaRPr lang="tr-TR" dirty="0"/>
        </a:p>
      </dgm:t>
    </dgm:pt>
    <dgm:pt modelId="{161F2EEF-5E95-4AAE-B3A3-F79EF0ACBFA4}" type="parTrans" cxnId="{AC21710E-5063-4021-B4B9-30F63B45ECE0}">
      <dgm:prSet/>
      <dgm:spPr/>
      <dgm:t>
        <a:bodyPr/>
        <a:lstStyle/>
        <a:p>
          <a:pPr algn="ctr"/>
          <a:endParaRPr lang="tr-TR"/>
        </a:p>
      </dgm:t>
    </dgm:pt>
    <dgm:pt modelId="{AB27AF34-66A7-4FC3-99D7-D73528A2F5FA}" type="sibTrans" cxnId="{AC21710E-5063-4021-B4B9-30F63B45ECE0}">
      <dgm:prSet/>
      <dgm:spPr/>
      <dgm:t>
        <a:bodyPr/>
        <a:lstStyle/>
        <a:p>
          <a:pPr algn="ctr"/>
          <a:endParaRPr lang="tr-TR"/>
        </a:p>
      </dgm:t>
    </dgm:pt>
    <dgm:pt modelId="{A8E5F402-4DE7-45F4-B07F-1BB282DD1CD2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E2ACCF9F-A950-4919-A517-A6892E934529}" type="parTrans" cxnId="{7B7A5D9E-1B89-4842-A0C7-55B33E7F1896}">
      <dgm:prSet/>
      <dgm:spPr/>
      <dgm:t>
        <a:bodyPr/>
        <a:lstStyle/>
        <a:p>
          <a:pPr algn="ctr"/>
          <a:endParaRPr lang="tr-TR"/>
        </a:p>
      </dgm:t>
    </dgm:pt>
    <dgm:pt modelId="{CD70457D-3C94-4C4C-93A0-7623E675D78D}" type="sibTrans" cxnId="{7B7A5D9E-1B89-4842-A0C7-55B33E7F1896}">
      <dgm:prSet/>
      <dgm:spPr/>
      <dgm:t>
        <a:bodyPr/>
        <a:lstStyle/>
        <a:p>
          <a:pPr algn="ctr"/>
          <a:endParaRPr lang="tr-TR"/>
        </a:p>
      </dgm:t>
    </dgm:pt>
    <dgm:pt modelId="{86B728B0-B2EB-4A92-B2EF-77FAB101DCBE}">
      <dgm:prSet phldrT="[Metin]"/>
      <dgm:spPr/>
      <dgm:t>
        <a:bodyPr/>
        <a:lstStyle/>
        <a:p>
          <a:pPr algn="ctr"/>
          <a:r>
            <a:rPr lang="tr-TR" dirty="0" err="1"/>
            <a:t>Mood</a:t>
          </a:r>
          <a:endParaRPr lang="tr-TR" dirty="0"/>
        </a:p>
      </dgm:t>
    </dgm:pt>
    <dgm:pt modelId="{E657B6F4-EE3A-4114-86CE-99A532F32704}" type="parTrans" cxnId="{D6A29911-26A1-43E5-8722-6FFC98DA1653}">
      <dgm:prSet/>
      <dgm:spPr/>
      <dgm:t>
        <a:bodyPr/>
        <a:lstStyle/>
        <a:p>
          <a:pPr algn="ctr"/>
          <a:endParaRPr lang="tr-TR"/>
        </a:p>
      </dgm:t>
    </dgm:pt>
    <dgm:pt modelId="{51271206-C79E-4D45-89B3-5D90B3C2559E}" type="sibTrans" cxnId="{D6A29911-26A1-43E5-8722-6FFC98DA1653}">
      <dgm:prSet/>
      <dgm:spPr/>
      <dgm:t>
        <a:bodyPr/>
        <a:lstStyle/>
        <a:p>
          <a:pPr algn="ctr"/>
          <a:r>
            <a:rPr lang="tr-TR" dirty="0"/>
            <a:t>Aykırıları varsayar</a:t>
          </a:r>
        </a:p>
      </dgm:t>
    </dgm:pt>
    <dgm:pt modelId="{2A7D5A6A-B77B-4881-B46F-208EFA7D2F33}">
      <dgm:prSet phldrT="[Metin]"/>
      <dgm:spPr/>
      <dgm:t>
        <a:bodyPr/>
        <a:lstStyle/>
        <a:p>
          <a:pPr algn="ctr"/>
          <a:r>
            <a:rPr lang="tr-TR" dirty="0" err="1"/>
            <a:t>Kruskal</a:t>
          </a:r>
          <a:r>
            <a:rPr lang="tr-TR" dirty="0"/>
            <a:t>-Wallis</a:t>
          </a:r>
        </a:p>
      </dgm:t>
    </dgm:pt>
    <dgm:pt modelId="{11F0BBD4-CC04-4B69-BA67-0BF930BE4BE6}" type="parTrans" cxnId="{8C80E8BE-6476-4F4C-A4A6-CE703C14C6DA}">
      <dgm:prSet/>
      <dgm:spPr/>
      <dgm:t>
        <a:bodyPr/>
        <a:lstStyle/>
        <a:p>
          <a:pPr algn="ctr"/>
          <a:endParaRPr lang="tr-TR"/>
        </a:p>
      </dgm:t>
    </dgm:pt>
    <dgm:pt modelId="{0299EC56-AE97-454C-83A8-A74D2E909286}" type="sibTrans" cxnId="{8C80E8BE-6476-4F4C-A4A6-CE703C14C6DA}">
      <dgm:prSet/>
      <dgm:spPr/>
      <dgm:t>
        <a:bodyPr/>
        <a:lstStyle/>
        <a:p>
          <a:pPr algn="ctr"/>
          <a:r>
            <a:rPr lang="tr-TR" dirty="0"/>
            <a:t>Aykırıları varsaymaz</a:t>
          </a:r>
        </a:p>
      </dgm:t>
    </dgm:pt>
    <dgm:pt modelId="{0CAA3340-C7B7-425F-B017-DC167711B4FE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2BCFFC25-E39C-4184-97A4-7FB5167A4009}" type="parTrans" cxnId="{6F25DEE1-831E-4141-8FC4-762350656997}">
      <dgm:prSet/>
      <dgm:spPr/>
      <dgm:t>
        <a:bodyPr/>
        <a:lstStyle/>
        <a:p>
          <a:pPr algn="ctr"/>
          <a:endParaRPr lang="tr-TR"/>
        </a:p>
      </dgm:t>
    </dgm:pt>
    <dgm:pt modelId="{7C2D00BB-7746-4543-BC30-C19CA4636B76}" type="sibTrans" cxnId="{6F25DEE1-831E-4141-8FC4-762350656997}">
      <dgm:prSet/>
      <dgm:spPr/>
      <dgm:t>
        <a:bodyPr/>
        <a:lstStyle/>
        <a:p>
          <a:pPr algn="ctr"/>
          <a:endParaRPr lang="tr-TR"/>
        </a:p>
      </dgm:t>
    </dgm:pt>
    <dgm:pt modelId="{2F8914AA-0665-4EC4-A381-663294583042}">
      <dgm:prSet phldrT="[Metin]"/>
      <dgm:spPr/>
      <dgm:t>
        <a:bodyPr/>
        <a:lstStyle/>
        <a:p>
          <a:pPr algn="ctr"/>
          <a:r>
            <a:rPr lang="tr-TR" dirty="0" err="1"/>
            <a:t>Wilcoxon</a:t>
          </a:r>
          <a:r>
            <a:rPr lang="tr-TR" dirty="0"/>
            <a:t> </a:t>
          </a:r>
          <a:r>
            <a:rPr lang="tr-TR" dirty="0" err="1"/>
            <a:t>Signed-Rank</a:t>
          </a:r>
          <a:endParaRPr lang="tr-TR" dirty="0"/>
        </a:p>
      </dgm:t>
    </dgm:pt>
    <dgm:pt modelId="{C7960A77-91CD-4CE2-8B26-229EA98C0ADA}" type="parTrans" cxnId="{65B84386-10A4-43C8-BE70-C477A7552C55}">
      <dgm:prSet/>
      <dgm:spPr/>
      <dgm:t>
        <a:bodyPr/>
        <a:lstStyle/>
        <a:p>
          <a:pPr algn="ctr"/>
          <a:endParaRPr lang="tr-TR"/>
        </a:p>
      </dgm:t>
    </dgm:pt>
    <dgm:pt modelId="{0E96AD2B-AE6B-4A4A-9558-557E4C54C361}" type="sibTrans" cxnId="{65B84386-10A4-43C8-BE70-C477A7552C55}">
      <dgm:prSet/>
      <dgm:spPr/>
      <dgm:t>
        <a:bodyPr/>
        <a:lstStyle/>
        <a:p>
          <a:pPr algn="ctr"/>
          <a:endParaRPr lang="tr-TR"/>
        </a:p>
      </dgm:t>
    </dgm:pt>
    <dgm:pt modelId="{45C5B21D-59C0-4919-A703-178402EE72D7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4D43D927-B976-4C93-8341-B3C82E173DC4}" type="parTrans" cxnId="{6F069866-2795-4F0F-B44D-8D2DCFBE184A}">
      <dgm:prSet/>
      <dgm:spPr/>
      <dgm:t>
        <a:bodyPr/>
        <a:lstStyle/>
        <a:p>
          <a:pPr algn="ctr"/>
          <a:endParaRPr lang="tr-TR"/>
        </a:p>
      </dgm:t>
    </dgm:pt>
    <dgm:pt modelId="{A3E3FC61-3404-468E-9D93-CD28E5D36D2D}" type="sibTrans" cxnId="{6F069866-2795-4F0F-B44D-8D2DCFBE184A}">
      <dgm:prSet/>
      <dgm:spPr/>
      <dgm:t>
        <a:bodyPr/>
        <a:lstStyle/>
        <a:p>
          <a:pPr algn="ctr"/>
          <a:endParaRPr lang="tr-TR"/>
        </a:p>
      </dgm:t>
    </dgm:pt>
    <dgm:pt modelId="{1B4716D1-8228-4231-AAED-B5820A809014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38A681F3-8D6B-4804-9C09-A789C6F36006}" type="parTrans" cxnId="{21F28172-79F8-4456-AE40-4771B6033445}">
      <dgm:prSet/>
      <dgm:spPr/>
      <dgm:t>
        <a:bodyPr/>
        <a:lstStyle/>
        <a:p>
          <a:pPr algn="ctr"/>
          <a:endParaRPr lang="tr-TR"/>
        </a:p>
      </dgm:t>
    </dgm:pt>
    <dgm:pt modelId="{C6413688-DE13-42AF-A2D1-AC8CC792B555}" type="sibTrans" cxnId="{21F28172-79F8-4456-AE40-4771B6033445}">
      <dgm:prSet/>
      <dgm:spPr/>
      <dgm:t>
        <a:bodyPr/>
        <a:lstStyle/>
        <a:p>
          <a:pPr algn="ctr"/>
          <a:endParaRPr lang="tr-TR"/>
        </a:p>
      </dgm:t>
    </dgm:pt>
    <dgm:pt modelId="{EFD093D5-0771-4076-820B-543E7BA1D2BE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075FBBD8-6087-45EB-BD07-71F4BA2F0BF2}" type="parTrans" cxnId="{6309A5BD-8527-4B8B-A102-8536C172057E}">
      <dgm:prSet/>
      <dgm:spPr/>
      <dgm:t>
        <a:bodyPr/>
        <a:lstStyle/>
        <a:p>
          <a:pPr algn="ctr"/>
          <a:endParaRPr lang="tr-TR"/>
        </a:p>
      </dgm:t>
    </dgm:pt>
    <dgm:pt modelId="{A5CDB457-DDEC-4EA4-8EFD-7211BA2F4A67}" type="sibTrans" cxnId="{6309A5BD-8527-4B8B-A102-8536C172057E}">
      <dgm:prSet/>
      <dgm:spPr/>
      <dgm:t>
        <a:bodyPr/>
        <a:lstStyle/>
        <a:p>
          <a:pPr algn="ctr"/>
          <a:endParaRPr lang="tr-TR"/>
        </a:p>
      </dgm:t>
    </dgm:pt>
    <dgm:pt modelId="{02EBE5F7-512A-429C-A77B-2EDB36FB3955}">
      <dgm:prSet phldrT="[Metin]"/>
      <dgm:spPr/>
      <dgm:t>
        <a:bodyPr/>
        <a:lstStyle/>
        <a:p>
          <a:pPr algn="ctr"/>
          <a:r>
            <a:rPr lang="tr-TR" dirty="0" err="1"/>
            <a:t>Friedman</a:t>
          </a:r>
          <a:r>
            <a:rPr lang="tr-TR" dirty="0"/>
            <a:t> Testi</a:t>
          </a:r>
        </a:p>
      </dgm:t>
    </dgm:pt>
    <dgm:pt modelId="{F07E1063-B551-4A08-B2DA-307C0B826EAB}" type="parTrans" cxnId="{17E276E3-70B7-4473-8A02-D4581379330D}">
      <dgm:prSet/>
      <dgm:spPr/>
      <dgm:t>
        <a:bodyPr/>
        <a:lstStyle/>
        <a:p>
          <a:pPr algn="ctr"/>
          <a:endParaRPr lang="tr-TR"/>
        </a:p>
      </dgm:t>
    </dgm:pt>
    <dgm:pt modelId="{99FD8197-11DE-40F1-B6D3-ABA10030ADD8}" type="sibTrans" cxnId="{17E276E3-70B7-4473-8A02-D4581379330D}">
      <dgm:prSet/>
      <dgm:spPr/>
      <dgm:t>
        <a:bodyPr/>
        <a:lstStyle/>
        <a:p>
          <a:pPr algn="ctr"/>
          <a:endParaRPr lang="tr-TR"/>
        </a:p>
      </dgm:t>
    </dgm:pt>
    <dgm:pt modelId="{5FF59448-BDE8-48AB-ACB8-89F603EE4141}">
      <dgm:prSet phldrT="[Metin]"/>
      <dgm:spPr/>
      <dgm:t>
        <a:bodyPr/>
        <a:lstStyle/>
        <a:p>
          <a:pPr algn="ctr"/>
          <a:r>
            <a:rPr lang="tr-TR" dirty="0"/>
            <a:t>Medyan</a:t>
          </a:r>
        </a:p>
      </dgm:t>
    </dgm:pt>
    <dgm:pt modelId="{453424E5-553E-4136-A64A-A5C6880E3404}" type="parTrans" cxnId="{8FE25463-14A2-4668-9780-9D0C251A0A6E}">
      <dgm:prSet/>
      <dgm:spPr/>
      <dgm:t>
        <a:bodyPr/>
        <a:lstStyle/>
        <a:p>
          <a:pPr algn="ctr"/>
          <a:endParaRPr lang="tr-TR"/>
        </a:p>
      </dgm:t>
    </dgm:pt>
    <dgm:pt modelId="{533DCBD8-803E-48DC-AF8B-483E60A0C0BE}" type="sibTrans" cxnId="{8FE25463-14A2-4668-9780-9D0C251A0A6E}">
      <dgm:prSet/>
      <dgm:spPr/>
      <dgm:t>
        <a:bodyPr/>
        <a:lstStyle/>
        <a:p>
          <a:pPr algn="ctr"/>
          <a:endParaRPr lang="tr-TR"/>
        </a:p>
      </dgm:t>
    </dgm:pt>
    <dgm:pt modelId="{0BEEA0C3-5872-4369-876C-9768481C0A5E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70DB716F-D333-43B1-9195-3C2CFEB7B641}" type="parTrans" cxnId="{F6F912D6-7D1D-49D5-B655-86649D3AE6AC}">
      <dgm:prSet/>
      <dgm:spPr/>
      <dgm:t>
        <a:bodyPr/>
        <a:lstStyle/>
        <a:p>
          <a:pPr algn="ctr"/>
          <a:endParaRPr lang="tr-TR"/>
        </a:p>
      </dgm:t>
    </dgm:pt>
    <dgm:pt modelId="{6ED92E19-5677-42F8-BFC5-D988E293DB5E}" type="sibTrans" cxnId="{F6F912D6-7D1D-49D5-B655-86649D3AE6AC}">
      <dgm:prSet/>
      <dgm:spPr/>
      <dgm:t>
        <a:bodyPr/>
        <a:lstStyle/>
        <a:p>
          <a:pPr algn="ctr"/>
          <a:endParaRPr lang="tr-TR"/>
        </a:p>
      </dgm:t>
    </dgm:pt>
    <dgm:pt modelId="{C76A4B64-8EBB-496C-B561-422E639ED99B}">
      <dgm:prSet phldrT="[Metin]"/>
      <dgm:spPr/>
      <dgm:t>
        <a:bodyPr/>
        <a:lstStyle/>
        <a:p>
          <a:pPr algn="ctr"/>
          <a:r>
            <a:rPr lang="tr-TR" dirty="0"/>
            <a:t>Normallik Testi</a:t>
          </a:r>
        </a:p>
      </dgm:t>
    </dgm:pt>
    <dgm:pt modelId="{E631D16D-CB29-49BF-98C3-015E18D70FE6}" type="parTrans" cxnId="{577AD05D-6F1F-41EE-AB6D-B416B4F25DB3}">
      <dgm:prSet/>
      <dgm:spPr/>
      <dgm:t>
        <a:bodyPr/>
        <a:lstStyle/>
        <a:p>
          <a:pPr algn="ctr"/>
          <a:endParaRPr lang="tr-TR"/>
        </a:p>
      </dgm:t>
    </dgm:pt>
    <dgm:pt modelId="{6D569E1A-53DF-488A-B054-7AD17A6441AC}" type="sibTrans" cxnId="{577AD05D-6F1F-41EE-AB6D-B416B4F25DB3}">
      <dgm:prSet/>
      <dgm:spPr/>
      <dgm:t>
        <a:bodyPr/>
        <a:lstStyle/>
        <a:p>
          <a:pPr algn="ctr"/>
          <a:r>
            <a:rPr lang="tr-TR" dirty="0"/>
            <a:t>KS, SW test vs.</a:t>
          </a:r>
        </a:p>
      </dgm:t>
    </dgm:pt>
    <dgm:pt modelId="{65C3EFC8-625B-45E6-B0B7-068F1D55E250}">
      <dgm:prSet phldrT="[Metin]"/>
      <dgm:spPr>
        <a:solidFill>
          <a:srgbClr val="FF0000"/>
        </a:solidFill>
      </dgm:spPr>
      <dgm:t>
        <a:bodyPr/>
        <a:lstStyle/>
        <a:p>
          <a:pPr algn="ctr"/>
          <a:r>
            <a:rPr lang="tr-TR" dirty="0"/>
            <a:t>Son!</a:t>
          </a:r>
        </a:p>
      </dgm:t>
    </dgm:pt>
    <dgm:pt modelId="{F5A87E0C-CBED-4495-A0F3-50296E08489C}" type="parTrans" cxnId="{FACE2D68-C1A6-410F-BA8D-A3D560F5A4DF}">
      <dgm:prSet/>
      <dgm:spPr/>
      <dgm:t>
        <a:bodyPr/>
        <a:lstStyle/>
        <a:p>
          <a:endParaRPr lang="tr-TR"/>
        </a:p>
      </dgm:t>
    </dgm:pt>
    <dgm:pt modelId="{49A7750F-C00E-4241-8D91-E3B401127C24}" type="sibTrans" cxnId="{FACE2D68-C1A6-410F-BA8D-A3D560F5A4DF}">
      <dgm:prSet/>
      <dgm:spPr/>
      <dgm:t>
        <a:bodyPr/>
        <a:lstStyle/>
        <a:p>
          <a:endParaRPr lang="tr-TR"/>
        </a:p>
      </dgm:t>
    </dgm:pt>
    <dgm:pt modelId="{0FCFC8E9-368B-4A8E-B105-ED2B00877206}">
      <dgm:prSet phldrT="[Metin]"/>
      <dgm:spPr/>
      <dgm:t>
        <a:bodyPr/>
        <a:lstStyle/>
        <a:p>
          <a:pPr algn="ctr"/>
          <a:r>
            <a:rPr lang="tr-TR" dirty="0"/>
            <a:t>1 Faktör</a:t>
          </a:r>
        </a:p>
      </dgm:t>
    </dgm:pt>
    <dgm:pt modelId="{2640F5B6-4F52-4534-BFAC-196B1D97A68B}" type="parTrans" cxnId="{FA28C3F8-662B-4CAF-AA83-F5E151DA6E8B}">
      <dgm:prSet/>
      <dgm:spPr/>
      <dgm:t>
        <a:bodyPr/>
        <a:lstStyle/>
        <a:p>
          <a:endParaRPr lang="tr-TR"/>
        </a:p>
      </dgm:t>
    </dgm:pt>
    <dgm:pt modelId="{A0D17A48-C0E9-440B-900A-3C8735D2C942}" type="sibTrans" cxnId="{FA28C3F8-662B-4CAF-AA83-F5E151DA6E8B}">
      <dgm:prSet/>
      <dgm:spPr/>
      <dgm:t>
        <a:bodyPr/>
        <a:lstStyle/>
        <a:p>
          <a:endParaRPr lang="tr-TR"/>
        </a:p>
      </dgm:t>
    </dgm:pt>
    <dgm:pt modelId="{9BDBB5B6-B522-4D56-AFAC-2B62B837BF5B}">
      <dgm:prSet phldrT="[Metin]"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Eşit</a:t>
          </a:r>
        </a:p>
      </dgm:t>
    </dgm:pt>
    <dgm:pt modelId="{A2A2DA49-94F1-4EA6-9D93-60652E198DF1}" type="parTrans" cxnId="{D9BB16AB-ADDF-407D-89CC-BC1B7F63C8AB}">
      <dgm:prSet/>
      <dgm:spPr/>
      <dgm:t>
        <a:bodyPr/>
        <a:lstStyle/>
        <a:p>
          <a:endParaRPr lang="tr-TR"/>
        </a:p>
      </dgm:t>
    </dgm:pt>
    <dgm:pt modelId="{FD34D81B-B12D-4015-B6DF-3EF0184F00D6}" type="sibTrans" cxnId="{D9BB16AB-ADDF-407D-89CC-BC1B7F63C8AB}">
      <dgm:prSet/>
      <dgm:spPr/>
      <dgm:t>
        <a:bodyPr/>
        <a:lstStyle/>
        <a:p>
          <a:endParaRPr lang="tr-TR"/>
        </a:p>
      </dgm:t>
    </dgm:pt>
    <dgm:pt modelId="{90F8BE11-582E-4651-8101-62B5991EEA83}">
      <dgm:prSet phldrT="[Metin]"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Eşit Değil</a:t>
          </a:r>
        </a:p>
      </dgm:t>
    </dgm:pt>
    <dgm:pt modelId="{3594D1B3-130E-45C6-878B-3BC8B9B92B5F}" type="parTrans" cxnId="{4EAC2F8B-863A-47A3-9DF9-354FBE70F86F}">
      <dgm:prSet/>
      <dgm:spPr/>
      <dgm:t>
        <a:bodyPr/>
        <a:lstStyle/>
        <a:p>
          <a:endParaRPr lang="tr-TR"/>
        </a:p>
      </dgm:t>
    </dgm:pt>
    <dgm:pt modelId="{8F0E703C-D225-4863-AFF3-2FB4BCD7B704}" type="sibTrans" cxnId="{4EAC2F8B-863A-47A3-9DF9-354FBE70F86F}">
      <dgm:prSet/>
      <dgm:spPr/>
      <dgm:t>
        <a:bodyPr/>
        <a:lstStyle/>
        <a:p>
          <a:endParaRPr lang="tr-TR"/>
        </a:p>
      </dgm:t>
    </dgm:pt>
    <dgm:pt modelId="{D1EE9E7A-F712-4F19-B6ED-5E7AA3272963}">
      <dgm:prSet phldrT="[Metin]"/>
      <dgm:spPr/>
      <dgm:t>
        <a:bodyPr/>
        <a:lstStyle/>
        <a:p>
          <a:pPr algn="ctr"/>
          <a:r>
            <a:rPr lang="tr-TR" dirty="0" err="1"/>
            <a:t>Pooled</a:t>
          </a:r>
          <a:r>
            <a:rPr lang="tr-TR" dirty="0"/>
            <a:t> </a:t>
          </a:r>
          <a:r>
            <a:rPr lang="tr-TR" dirty="0" err="1"/>
            <a:t>Std</a:t>
          </a:r>
          <a:r>
            <a:rPr lang="tr-TR" dirty="0"/>
            <a:t>. Dev.</a:t>
          </a:r>
        </a:p>
      </dgm:t>
    </dgm:pt>
    <dgm:pt modelId="{4B8B6ACD-82D0-4606-97AC-53AA2136AFF1}" type="parTrans" cxnId="{0FD6624A-03D8-47B4-A482-6F72AB27C2A9}">
      <dgm:prSet/>
      <dgm:spPr/>
      <dgm:t>
        <a:bodyPr/>
        <a:lstStyle/>
        <a:p>
          <a:endParaRPr lang="tr-TR"/>
        </a:p>
      </dgm:t>
    </dgm:pt>
    <dgm:pt modelId="{09F06BF5-A261-48C0-A521-9AF0C695E514}" type="sibTrans" cxnId="{0FD6624A-03D8-47B4-A482-6F72AB27C2A9}">
      <dgm:prSet/>
      <dgm:spPr/>
      <dgm:t>
        <a:bodyPr/>
        <a:lstStyle/>
        <a:p>
          <a:endParaRPr lang="tr-TR"/>
        </a:p>
      </dgm:t>
    </dgm:pt>
    <dgm:pt modelId="{0804039E-A354-449B-A019-57E192E93AC9}">
      <dgm:prSet phldrT="[Metin]"/>
      <dgm:spPr/>
      <dgm:t>
        <a:bodyPr/>
        <a:lstStyle/>
        <a:p>
          <a:pPr algn="ctr"/>
          <a:r>
            <a:rPr lang="tr-TR" dirty="0" err="1"/>
            <a:t>Unpooled</a:t>
          </a:r>
          <a:r>
            <a:rPr lang="tr-TR" dirty="0"/>
            <a:t> </a:t>
          </a:r>
          <a:r>
            <a:rPr lang="tr-TR" dirty="0" err="1"/>
            <a:t>Std</a:t>
          </a:r>
          <a:r>
            <a:rPr lang="tr-TR"/>
            <a:t>. Dev.</a:t>
          </a:r>
          <a:endParaRPr lang="tr-TR" dirty="0"/>
        </a:p>
      </dgm:t>
    </dgm:pt>
    <dgm:pt modelId="{C44C5CA5-693E-43A1-BC02-856630B0D2DD}" type="parTrans" cxnId="{A3CCCECD-0289-413F-82F0-4CC677229BCE}">
      <dgm:prSet/>
      <dgm:spPr/>
      <dgm:t>
        <a:bodyPr/>
        <a:lstStyle/>
        <a:p>
          <a:endParaRPr lang="tr-TR"/>
        </a:p>
      </dgm:t>
    </dgm:pt>
    <dgm:pt modelId="{524F9D53-3484-4BE2-A49A-63CA85699E38}" type="sibTrans" cxnId="{A3CCCECD-0289-413F-82F0-4CC677229BCE}">
      <dgm:prSet/>
      <dgm:spPr/>
      <dgm:t>
        <a:bodyPr/>
        <a:lstStyle/>
        <a:p>
          <a:endParaRPr lang="tr-TR"/>
        </a:p>
      </dgm:t>
    </dgm:pt>
    <dgm:pt modelId="{A428872D-12EE-4948-8FED-2E87C7260DBD}">
      <dgm:prSet phldrT="[Metin]"/>
      <dgm:spPr/>
      <dgm:t>
        <a:bodyPr/>
        <a:lstStyle/>
        <a:p>
          <a:pPr algn="ctr"/>
          <a:r>
            <a:rPr lang="tr-TR" dirty="0"/>
            <a:t>Oran</a:t>
          </a:r>
        </a:p>
      </dgm:t>
    </dgm:pt>
    <dgm:pt modelId="{AAB60E41-1AF7-4676-A16B-750954DA7705}" type="parTrans" cxnId="{654CAEA9-60C2-41D8-B0AE-86F79CEDF47F}">
      <dgm:prSet/>
      <dgm:spPr/>
      <dgm:t>
        <a:bodyPr/>
        <a:lstStyle/>
        <a:p>
          <a:endParaRPr lang="tr-TR"/>
        </a:p>
      </dgm:t>
    </dgm:pt>
    <dgm:pt modelId="{455B7E2B-7412-4A22-8EA0-D87778BF08CF}" type="sibTrans" cxnId="{654CAEA9-60C2-41D8-B0AE-86F79CEDF47F}">
      <dgm:prSet/>
      <dgm:spPr/>
      <dgm:t>
        <a:bodyPr/>
        <a:lstStyle/>
        <a:p>
          <a:endParaRPr lang="tr-TR"/>
        </a:p>
      </dgm:t>
    </dgm:pt>
    <dgm:pt modelId="{75B38A1B-377F-47E7-A0B6-211D19F91A1E}">
      <dgm:prSet phldrT="[Metin]"/>
      <dgm:spPr/>
      <dgm:t>
        <a:bodyPr/>
        <a:lstStyle/>
        <a:p>
          <a:pPr algn="ctr"/>
          <a:r>
            <a:rPr lang="tr-TR" dirty="0"/>
            <a:t>z testi</a:t>
          </a:r>
        </a:p>
      </dgm:t>
    </dgm:pt>
    <dgm:pt modelId="{57AC10FB-2E60-47FB-A8A1-584D92E360D5}" type="parTrans" cxnId="{ECD4AA41-316D-4476-98AE-C441AA50AAB0}">
      <dgm:prSet/>
      <dgm:spPr/>
      <dgm:t>
        <a:bodyPr/>
        <a:lstStyle/>
        <a:p>
          <a:endParaRPr lang="tr-TR"/>
        </a:p>
      </dgm:t>
    </dgm:pt>
    <dgm:pt modelId="{F6280E60-0660-4BC0-A8CB-7213F3F040F6}" type="sibTrans" cxnId="{ECD4AA41-316D-4476-98AE-C441AA50AAB0}">
      <dgm:prSet/>
      <dgm:spPr/>
      <dgm:t>
        <a:bodyPr/>
        <a:lstStyle/>
        <a:p>
          <a:endParaRPr lang="tr-TR"/>
        </a:p>
      </dgm:t>
    </dgm:pt>
    <dgm:pt modelId="{8676F2B4-CE66-468C-87AB-EF6A48507562}" type="pres">
      <dgm:prSet presAssocID="{9A641726-7DE5-4452-9540-915AF29B4B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DC8342-8251-4BFB-9790-E57F534AA121}" type="pres">
      <dgm:prSet presAssocID="{EB269D1B-A45F-43BE-AA9F-5AF6D5F56190}" presName="hierRoot1" presStyleCnt="0">
        <dgm:presLayoutVars>
          <dgm:hierBranch val="init"/>
        </dgm:presLayoutVars>
      </dgm:prSet>
      <dgm:spPr/>
    </dgm:pt>
    <dgm:pt modelId="{3547363C-6B5D-476D-A027-0AC791FC12B3}" type="pres">
      <dgm:prSet presAssocID="{EB269D1B-A45F-43BE-AA9F-5AF6D5F56190}" presName="rootComposite1" presStyleCnt="0"/>
      <dgm:spPr/>
    </dgm:pt>
    <dgm:pt modelId="{A30A1FAA-11A0-46AF-891E-546FFB08197A}" type="pres">
      <dgm:prSet presAssocID="{EB269D1B-A45F-43BE-AA9F-5AF6D5F56190}" presName="rootText1" presStyleLbl="node0" presStyleIdx="0" presStyleCnt="1">
        <dgm:presLayoutVars>
          <dgm:chMax/>
          <dgm:chPref val="3"/>
        </dgm:presLayoutVars>
      </dgm:prSet>
      <dgm:spPr/>
    </dgm:pt>
    <dgm:pt modelId="{E2E8BC1F-7224-4EE0-93DE-79438D6B369A}" type="pres">
      <dgm:prSet presAssocID="{EB269D1B-A45F-43BE-AA9F-5AF6D5F56190}" presName="titleText1" presStyleLbl="fgAcc0" presStyleIdx="0" presStyleCnt="1">
        <dgm:presLayoutVars>
          <dgm:chMax val="0"/>
          <dgm:chPref val="0"/>
        </dgm:presLayoutVars>
      </dgm:prSet>
      <dgm:spPr/>
    </dgm:pt>
    <dgm:pt modelId="{DD5119D0-99D2-40EE-A582-AAA0209CF357}" type="pres">
      <dgm:prSet presAssocID="{EB269D1B-A45F-43BE-AA9F-5AF6D5F56190}" presName="rootConnector1" presStyleLbl="node1" presStyleIdx="0" presStyleCnt="57"/>
      <dgm:spPr/>
    </dgm:pt>
    <dgm:pt modelId="{126DC77C-5733-4949-83C5-72C2D8094F5D}" type="pres">
      <dgm:prSet presAssocID="{EB269D1B-A45F-43BE-AA9F-5AF6D5F56190}" presName="hierChild2" presStyleCnt="0"/>
      <dgm:spPr/>
    </dgm:pt>
    <dgm:pt modelId="{405F9D9E-086B-42D5-B52F-B62A247473C1}" type="pres">
      <dgm:prSet presAssocID="{EC204CFC-F502-420B-A231-7F88E55300B6}" presName="Name37" presStyleLbl="parChTrans1D2" presStyleIdx="0" presStyleCnt="2"/>
      <dgm:spPr/>
    </dgm:pt>
    <dgm:pt modelId="{C5E7A454-E5AF-4ED6-AC36-ABF35B9338F5}" type="pres">
      <dgm:prSet presAssocID="{D2D0CDBC-1557-4C52-BDCC-930A0EA4214A}" presName="hierRoot2" presStyleCnt="0">
        <dgm:presLayoutVars>
          <dgm:hierBranch val="init"/>
        </dgm:presLayoutVars>
      </dgm:prSet>
      <dgm:spPr/>
    </dgm:pt>
    <dgm:pt modelId="{7B948973-B870-4666-942C-92A7A063D51E}" type="pres">
      <dgm:prSet presAssocID="{D2D0CDBC-1557-4C52-BDCC-930A0EA4214A}" presName="rootComposite" presStyleCnt="0"/>
      <dgm:spPr/>
    </dgm:pt>
    <dgm:pt modelId="{9041CD52-2242-40B4-ACF6-800A3DAA547D}" type="pres">
      <dgm:prSet presAssocID="{D2D0CDBC-1557-4C52-BDCC-930A0EA4214A}" presName="rootText" presStyleLbl="node1" presStyleIdx="0" presStyleCnt="57">
        <dgm:presLayoutVars>
          <dgm:chMax/>
          <dgm:chPref val="3"/>
        </dgm:presLayoutVars>
      </dgm:prSet>
      <dgm:spPr/>
    </dgm:pt>
    <dgm:pt modelId="{8BE08BFC-6C3B-4089-8DE0-0009A2551FD9}" type="pres">
      <dgm:prSet presAssocID="{D2D0CDBC-1557-4C52-BDCC-930A0EA4214A}" presName="titleText2" presStyleLbl="fgAcc1" presStyleIdx="0" presStyleCnt="57">
        <dgm:presLayoutVars>
          <dgm:chMax val="0"/>
          <dgm:chPref val="0"/>
        </dgm:presLayoutVars>
      </dgm:prSet>
      <dgm:spPr/>
    </dgm:pt>
    <dgm:pt modelId="{562F1F50-2F2B-40C5-B89F-CDDFD38045CD}" type="pres">
      <dgm:prSet presAssocID="{D2D0CDBC-1557-4C52-BDCC-930A0EA4214A}" presName="rootConnector" presStyleLbl="node2" presStyleIdx="0" presStyleCnt="0"/>
      <dgm:spPr/>
    </dgm:pt>
    <dgm:pt modelId="{2F1B9178-E2F8-4FFC-B826-8791685C31F3}" type="pres">
      <dgm:prSet presAssocID="{D2D0CDBC-1557-4C52-BDCC-930A0EA4214A}" presName="hierChild4" presStyleCnt="0"/>
      <dgm:spPr/>
    </dgm:pt>
    <dgm:pt modelId="{2D2601E1-AE9A-408F-A379-8A0BBDFE582A}" type="pres">
      <dgm:prSet presAssocID="{2640F5B6-4F52-4534-BFAC-196B1D97A68B}" presName="Name37" presStyleLbl="parChTrans1D3" presStyleIdx="0" presStyleCnt="1"/>
      <dgm:spPr/>
    </dgm:pt>
    <dgm:pt modelId="{7FE2F518-C666-4B09-951F-56C01D6ADDEB}" type="pres">
      <dgm:prSet presAssocID="{0FCFC8E9-368B-4A8E-B105-ED2B00877206}" presName="hierRoot2" presStyleCnt="0">
        <dgm:presLayoutVars>
          <dgm:hierBranch val="init"/>
        </dgm:presLayoutVars>
      </dgm:prSet>
      <dgm:spPr/>
    </dgm:pt>
    <dgm:pt modelId="{BDA74C5D-5A3A-4662-8A64-EAA0E3B3ADF0}" type="pres">
      <dgm:prSet presAssocID="{0FCFC8E9-368B-4A8E-B105-ED2B00877206}" presName="rootComposite" presStyleCnt="0"/>
      <dgm:spPr/>
    </dgm:pt>
    <dgm:pt modelId="{A869AE96-AB8B-4508-98F8-FE0DC18B5DCB}" type="pres">
      <dgm:prSet presAssocID="{0FCFC8E9-368B-4A8E-B105-ED2B00877206}" presName="rootText" presStyleLbl="node1" presStyleIdx="1" presStyleCnt="57">
        <dgm:presLayoutVars>
          <dgm:chMax/>
          <dgm:chPref val="3"/>
        </dgm:presLayoutVars>
      </dgm:prSet>
      <dgm:spPr/>
    </dgm:pt>
    <dgm:pt modelId="{38DDA008-079D-4DAA-A638-C888CE86E993}" type="pres">
      <dgm:prSet presAssocID="{0FCFC8E9-368B-4A8E-B105-ED2B00877206}" presName="titleText2" presStyleLbl="fgAcc1" presStyleIdx="1" presStyleCnt="57">
        <dgm:presLayoutVars>
          <dgm:chMax val="0"/>
          <dgm:chPref val="0"/>
        </dgm:presLayoutVars>
      </dgm:prSet>
      <dgm:spPr/>
    </dgm:pt>
    <dgm:pt modelId="{86CB13B0-19E4-44A2-8A9B-6750ABB2939B}" type="pres">
      <dgm:prSet presAssocID="{0FCFC8E9-368B-4A8E-B105-ED2B00877206}" presName="rootConnector" presStyleLbl="node3" presStyleIdx="0" presStyleCnt="0"/>
      <dgm:spPr/>
    </dgm:pt>
    <dgm:pt modelId="{E599CC13-7F88-4E86-A87F-3D4AC417DC89}" type="pres">
      <dgm:prSet presAssocID="{0FCFC8E9-368B-4A8E-B105-ED2B00877206}" presName="hierChild4" presStyleCnt="0"/>
      <dgm:spPr/>
    </dgm:pt>
    <dgm:pt modelId="{55E7E623-463B-44EB-A300-D1C538599E2B}" type="pres">
      <dgm:prSet presAssocID="{E631D16D-CB29-49BF-98C3-015E18D70FE6}" presName="Name37" presStyleLbl="parChTrans1D4" presStyleIdx="0" presStyleCnt="54"/>
      <dgm:spPr/>
    </dgm:pt>
    <dgm:pt modelId="{B4816225-2448-4C94-9247-8C128E5420C0}" type="pres">
      <dgm:prSet presAssocID="{C76A4B64-8EBB-496C-B561-422E639ED99B}" presName="hierRoot2" presStyleCnt="0">
        <dgm:presLayoutVars>
          <dgm:hierBranch val="init"/>
        </dgm:presLayoutVars>
      </dgm:prSet>
      <dgm:spPr/>
    </dgm:pt>
    <dgm:pt modelId="{1E8466D1-7C00-407C-96DC-29CBB0F72E3A}" type="pres">
      <dgm:prSet presAssocID="{C76A4B64-8EBB-496C-B561-422E639ED99B}" presName="rootComposite" presStyleCnt="0"/>
      <dgm:spPr/>
    </dgm:pt>
    <dgm:pt modelId="{C6A2C32E-04F0-436A-BF4B-4901307238ED}" type="pres">
      <dgm:prSet presAssocID="{C76A4B64-8EBB-496C-B561-422E639ED99B}" presName="rootText" presStyleLbl="node1" presStyleIdx="2" presStyleCnt="57" custLinFactNeighborX="5112">
        <dgm:presLayoutVars>
          <dgm:chMax/>
          <dgm:chPref val="3"/>
        </dgm:presLayoutVars>
      </dgm:prSet>
      <dgm:spPr/>
    </dgm:pt>
    <dgm:pt modelId="{85581006-967A-4A8E-A584-E5F16FE89485}" type="pres">
      <dgm:prSet presAssocID="{C76A4B64-8EBB-496C-B561-422E639ED99B}" presName="titleText2" presStyleLbl="fgAcc1" presStyleIdx="2" presStyleCnt="57" custScaleX="121776" custScaleY="103021">
        <dgm:presLayoutVars>
          <dgm:chMax val="0"/>
          <dgm:chPref val="0"/>
        </dgm:presLayoutVars>
      </dgm:prSet>
      <dgm:spPr/>
    </dgm:pt>
    <dgm:pt modelId="{8C88E170-E83B-4AE8-A315-4A08EC998582}" type="pres">
      <dgm:prSet presAssocID="{C76A4B64-8EBB-496C-B561-422E639ED99B}" presName="rootConnector" presStyleLbl="node4" presStyleIdx="0" presStyleCnt="0"/>
      <dgm:spPr/>
    </dgm:pt>
    <dgm:pt modelId="{FB3F519D-6BCC-433F-B4EB-65E5E1AE1D61}" type="pres">
      <dgm:prSet presAssocID="{C76A4B64-8EBB-496C-B561-422E639ED99B}" presName="hierChild4" presStyleCnt="0"/>
      <dgm:spPr/>
    </dgm:pt>
    <dgm:pt modelId="{A7052AF3-599E-4B1B-9701-3D420CC08C1F}" type="pres">
      <dgm:prSet presAssocID="{54306537-CAB5-43B7-8A7B-139299419B9C}" presName="Name37" presStyleLbl="parChTrans1D4" presStyleIdx="1" presStyleCnt="54"/>
      <dgm:spPr/>
    </dgm:pt>
    <dgm:pt modelId="{CC6D58F3-47DC-4831-B75D-ED32DB5B3BBE}" type="pres">
      <dgm:prSet presAssocID="{E23FD399-EDF7-41D9-8F76-4FCB000068DF}" presName="hierRoot2" presStyleCnt="0">
        <dgm:presLayoutVars>
          <dgm:hierBranch val="init"/>
        </dgm:presLayoutVars>
      </dgm:prSet>
      <dgm:spPr/>
    </dgm:pt>
    <dgm:pt modelId="{CD61E4E2-255D-40D6-B664-30AB8C1DBAF7}" type="pres">
      <dgm:prSet presAssocID="{E23FD399-EDF7-41D9-8F76-4FCB000068DF}" presName="rootComposite" presStyleCnt="0"/>
      <dgm:spPr/>
    </dgm:pt>
    <dgm:pt modelId="{1D39FB3B-2031-42B6-8863-27FCE9BB1304}" type="pres">
      <dgm:prSet presAssocID="{E23FD399-EDF7-41D9-8F76-4FCB000068DF}" presName="rootText" presStyleLbl="node1" presStyleIdx="3" presStyleCnt="57">
        <dgm:presLayoutVars>
          <dgm:chMax/>
          <dgm:chPref val="3"/>
        </dgm:presLayoutVars>
      </dgm:prSet>
      <dgm:spPr/>
    </dgm:pt>
    <dgm:pt modelId="{713EF572-6CFC-49D7-A651-228703E77776}" type="pres">
      <dgm:prSet presAssocID="{E23FD399-EDF7-41D9-8F76-4FCB000068DF}" presName="titleText2" presStyleLbl="fgAcc1" presStyleIdx="3" presStyleCnt="57">
        <dgm:presLayoutVars>
          <dgm:chMax val="0"/>
          <dgm:chPref val="0"/>
        </dgm:presLayoutVars>
      </dgm:prSet>
      <dgm:spPr/>
    </dgm:pt>
    <dgm:pt modelId="{CCAD9852-7493-43C8-BCC8-6059C02D3994}" type="pres">
      <dgm:prSet presAssocID="{E23FD399-EDF7-41D9-8F76-4FCB000068DF}" presName="rootConnector" presStyleLbl="node4" presStyleIdx="0" presStyleCnt="0"/>
      <dgm:spPr/>
    </dgm:pt>
    <dgm:pt modelId="{954C01A5-913F-4A48-B9B8-11F07EC19B35}" type="pres">
      <dgm:prSet presAssocID="{E23FD399-EDF7-41D9-8F76-4FCB000068DF}" presName="hierChild4" presStyleCnt="0"/>
      <dgm:spPr/>
    </dgm:pt>
    <dgm:pt modelId="{344C2822-485A-4F49-ACA0-6EE8489C11F9}" type="pres">
      <dgm:prSet presAssocID="{E159B4FE-C39D-4D91-8908-DC534E03EF89}" presName="Name37" presStyleLbl="parChTrans1D4" presStyleIdx="2" presStyleCnt="54"/>
      <dgm:spPr/>
    </dgm:pt>
    <dgm:pt modelId="{9D3B1454-19C0-4DA1-B4AF-D82E0C84FC08}" type="pres">
      <dgm:prSet presAssocID="{DFA20D4C-F2CE-433D-AC38-F8A99E0518C3}" presName="hierRoot2" presStyleCnt="0">
        <dgm:presLayoutVars>
          <dgm:hierBranch val="init"/>
        </dgm:presLayoutVars>
      </dgm:prSet>
      <dgm:spPr/>
    </dgm:pt>
    <dgm:pt modelId="{0780F129-D33D-4308-B9FF-B581DAE86260}" type="pres">
      <dgm:prSet presAssocID="{DFA20D4C-F2CE-433D-AC38-F8A99E0518C3}" presName="rootComposite" presStyleCnt="0"/>
      <dgm:spPr/>
    </dgm:pt>
    <dgm:pt modelId="{6DAD14D0-BF27-46E8-B34A-641DACF919E2}" type="pres">
      <dgm:prSet presAssocID="{DFA20D4C-F2CE-433D-AC38-F8A99E0518C3}" presName="rootText" presStyleLbl="node1" presStyleIdx="4" presStyleCnt="57">
        <dgm:presLayoutVars>
          <dgm:chMax/>
          <dgm:chPref val="3"/>
        </dgm:presLayoutVars>
      </dgm:prSet>
      <dgm:spPr/>
    </dgm:pt>
    <dgm:pt modelId="{7A7C8334-3DCD-45CF-8E22-B5538E57C5A4}" type="pres">
      <dgm:prSet presAssocID="{DFA20D4C-F2CE-433D-AC38-F8A99E0518C3}" presName="titleText2" presStyleLbl="fgAcc1" presStyleIdx="4" presStyleCnt="57">
        <dgm:presLayoutVars>
          <dgm:chMax val="0"/>
          <dgm:chPref val="0"/>
        </dgm:presLayoutVars>
      </dgm:prSet>
      <dgm:spPr/>
    </dgm:pt>
    <dgm:pt modelId="{4D1EDD22-35BE-4E53-8087-058688E3864C}" type="pres">
      <dgm:prSet presAssocID="{DFA20D4C-F2CE-433D-AC38-F8A99E0518C3}" presName="rootConnector" presStyleLbl="node4" presStyleIdx="0" presStyleCnt="0"/>
      <dgm:spPr/>
    </dgm:pt>
    <dgm:pt modelId="{0EF0F5C8-E892-4CFC-A9A4-35EA785E54F7}" type="pres">
      <dgm:prSet presAssocID="{DFA20D4C-F2CE-433D-AC38-F8A99E0518C3}" presName="hierChild4" presStyleCnt="0"/>
      <dgm:spPr/>
    </dgm:pt>
    <dgm:pt modelId="{47B9975A-8FF5-4959-A5BE-C09ABA2A860B}" type="pres">
      <dgm:prSet presAssocID="{7A8C7E73-7134-4A74-B3F5-732AB60BB85D}" presName="Name37" presStyleLbl="parChTrans1D4" presStyleIdx="3" presStyleCnt="54"/>
      <dgm:spPr/>
    </dgm:pt>
    <dgm:pt modelId="{D6CFF35D-1480-4A4D-B12A-B32CC5EEFC57}" type="pres">
      <dgm:prSet presAssocID="{CBAF9406-24BD-47F1-BF0F-CF0533575772}" presName="hierRoot2" presStyleCnt="0">
        <dgm:presLayoutVars>
          <dgm:hierBranch val="init"/>
        </dgm:presLayoutVars>
      </dgm:prSet>
      <dgm:spPr/>
    </dgm:pt>
    <dgm:pt modelId="{1BD5081F-89D6-41FD-A63C-81B1FA3D9A6A}" type="pres">
      <dgm:prSet presAssocID="{CBAF9406-24BD-47F1-BF0F-CF0533575772}" presName="rootComposite" presStyleCnt="0"/>
      <dgm:spPr/>
    </dgm:pt>
    <dgm:pt modelId="{37BE1D22-181E-41C8-9F58-B60F4FC030D5}" type="pres">
      <dgm:prSet presAssocID="{CBAF9406-24BD-47F1-BF0F-CF0533575772}" presName="rootText" presStyleLbl="node1" presStyleIdx="5" presStyleCnt="57">
        <dgm:presLayoutVars>
          <dgm:chMax/>
          <dgm:chPref val="3"/>
        </dgm:presLayoutVars>
      </dgm:prSet>
      <dgm:spPr/>
    </dgm:pt>
    <dgm:pt modelId="{03B34760-59A0-4151-A283-2AE4A47A8E61}" type="pres">
      <dgm:prSet presAssocID="{CBAF9406-24BD-47F1-BF0F-CF0533575772}" presName="titleText2" presStyleLbl="fgAcc1" presStyleIdx="5" presStyleCnt="57">
        <dgm:presLayoutVars>
          <dgm:chMax val="0"/>
          <dgm:chPref val="0"/>
        </dgm:presLayoutVars>
      </dgm:prSet>
      <dgm:spPr/>
    </dgm:pt>
    <dgm:pt modelId="{D53B1B43-CC07-4018-B552-B83D5593B5F3}" type="pres">
      <dgm:prSet presAssocID="{CBAF9406-24BD-47F1-BF0F-CF0533575772}" presName="rootConnector" presStyleLbl="node4" presStyleIdx="0" presStyleCnt="0"/>
      <dgm:spPr/>
    </dgm:pt>
    <dgm:pt modelId="{B8008D45-A63D-4B04-8146-391B13690316}" type="pres">
      <dgm:prSet presAssocID="{CBAF9406-24BD-47F1-BF0F-CF0533575772}" presName="hierChild4" presStyleCnt="0"/>
      <dgm:spPr/>
    </dgm:pt>
    <dgm:pt modelId="{E4A2E7EC-0E2E-4C95-AEB5-F731D5D6DAB2}" type="pres">
      <dgm:prSet presAssocID="{515E2571-E6CA-44C0-BA21-F77735DF79E8}" presName="Name37" presStyleLbl="parChTrans1D4" presStyleIdx="4" presStyleCnt="54"/>
      <dgm:spPr/>
    </dgm:pt>
    <dgm:pt modelId="{A138DC65-F921-4245-BF81-45B193CA0D9D}" type="pres">
      <dgm:prSet presAssocID="{64AAC38E-2FB3-4C0A-8FF1-2E380A111AA0}" presName="hierRoot2" presStyleCnt="0">
        <dgm:presLayoutVars>
          <dgm:hierBranch val="init"/>
        </dgm:presLayoutVars>
      </dgm:prSet>
      <dgm:spPr/>
    </dgm:pt>
    <dgm:pt modelId="{D6E41DF4-8FC2-4171-8F9A-E16070590C17}" type="pres">
      <dgm:prSet presAssocID="{64AAC38E-2FB3-4C0A-8FF1-2E380A111AA0}" presName="rootComposite" presStyleCnt="0"/>
      <dgm:spPr/>
    </dgm:pt>
    <dgm:pt modelId="{E001123A-886F-4BBF-9D0E-A3F2DD11544B}" type="pres">
      <dgm:prSet presAssocID="{64AAC38E-2FB3-4C0A-8FF1-2E380A111AA0}" presName="rootText" presStyleLbl="node1" presStyleIdx="6" presStyleCnt="57">
        <dgm:presLayoutVars>
          <dgm:chMax/>
          <dgm:chPref val="3"/>
        </dgm:presLayoutVars>
      </dgm:prSet>
      <dgm:spPr/>
    </dgm:pt>
    <dgm:pt modelId="{83AC0587-8DD3-48F7-8D75-D9DA58098E4F}" type="pres">
      <dgm:prSet presAssocID="{64AAC38E-2FB3-4C0A-8FF1-2E380A111AA0}" presName="titleText2" presStyleLbl="fgAcc1" presStyleIdx="6" presStyleCnt="57" custScaleX="154495" custScaleY="191786" custLinFactNeighborX="-9392">
        <dgm:presLayoutVars>
          <dgm:chMax val="0"/>
          <dgm:chPref val="0"/>
        </dgm:presLayoutVars>
      </dgm:prSet>
      <dgm:spPr/>
    </dgm:pt>
    <dgm:pt modelId="{22E6988A-C311-477A-896A-E17092AF6867}" type="pres">
      <dgm:prSet presAssocID="{64AAC38E-2FB3-4C0A-8FF1-2E380A111AA0}" presName="rootConnector" presStyleLbl="node4" presStyleIdx="0" presStyleCnt="0"/>
      <dgm:spPr/>
    </dgm:pt>
    <dgm:pt modelId="{73DF4618-29AE-4F75-948A-095C36106EBE}" type="pres">
      <dgm:prSet presAssocID="{64AAC38E-2FB3-4C0A-8FF1-2E380A111AA0}" presName="hierChild4" presStyleCnt="0"/>
      <dgm:spPr/>
    </dgm:pt>
    <dgm:pt modelId="{5AB8D192-AFF3-4E78-9680-1C81C8B1DB65}" type="pres">
      <dgm:prSet presAssocID="{64AAC38E-2FB3-4C0A-8FF1-2E380A111AA0}" presName="hierChild5" presStyleCnt="0"/>
      <dgm:spPr/>
    </dgm:pt>
    <dgm:pt modelId="{4381F560-A086-4D4F-95CE-899DAA4C4AC0}" type="pres">
      <dgm:prSet presAssocID="{45E2D709-FAAF-4381-8168-62F87487B642}" presName="Name37" presStyleLbl="parChTrans1D4" presStyleIdx="5" presStyleCnt="54"/>
      <dgm:spPr/>
    </dgm:pt>
    <dgm:pt modelId="{A90F51A3-2637-4F30-A709-A9E4DF2B58F0}" type="pres">
      <dgm:prSet presAssocID="{28D74395-6868-4C28-BE0C-759D6E5A5FF8}" presName="hierRoot2" presStyleCnt="0">
        <dgm:presLayoutVars>
          <dgm:hierBranch val="init"/>
        </dgm:presLayoutVars>
      </dgm:prSet>
      <dgm:spPr/>
    </dgm:pt>
    <dgm:pt modelId="{E5C11040-2359-4CFD-A925-87F4ADD4CACB}" type="pres">
      <dgm:prSet presAssocID="{28D74395-6868-4C28-BE0C-759D6E5A5FF8}" presName="rootComposite" presStyleCnt="0"/>
      <dgm:spPr/>
    </dgm:pt>
    <dgm:pt modelId="{83CDBA11-B418-45A0-A68C-DCB35C0973CD}" type="pres">
      <dgm:prSet presAssocID="{28D74395-6868-4C28-BE0C-759D6E5A5FF8}" presName="rootText" presStyleLbl="node1" presStyleIdx="7" presStyleCnt="57">
        <dgm:presLayoutVars>
          <dgm:chMax/>
          <dgm:chPref val="3"/>
        </dgm:presLayoutVars>
      </dgm:prSet>
      <dgm:spPr/>
    </dgm:pt>
    <dgm:pt modelId="{12880340-09D5-4B60-A294-20D3CE9E7D5D}" type="pres">
      <dgm:prSet presAssocID="{28D74395-6868-4C28-BE0C-759D6E5A5FF8}" presName="titleText2" presStyleLbl="fgAcc1" presStyleIdx="7" presStyleCnt="57" custScaleX="173308" custScaleY="162878" custLinFactNeighborX="-12050">
        <dgm:presLayoutVars>
          <dgm:chMax val="0"/>
          <dgm:chPref val="0"/>
        </dgm:presLayoutVars>
      </dgm:prSet>
      <dgm:spPr/>
    </dgm:pt>
    <dgm:pt modelId="{AF866435-B915-4530-8570-56C6FF167E41}" type="pres">
      <dgm:prSet presAssocID="{28D74395-6868-4C28-BE0C-759D6E5A5FF8}" presName="rootConnector" presStyleLbl="node4" presStyleIdx="0" presStyleCnt="0"/>
      <dgm:spPr/>
    </dgm:pt>
    <dgm:pt modelId="{A3971F6D-6AAF-4A4A-89C5-9F0F7B30FA4E}" type="pres">
      <dgm:prSet presAssocID="{28D74395-6868-4C28-BE0C-759D6E5A5FF8}" presName="hierChild4" presStyleCnt="0"/>
      <dgm:spPr/>
    </dgm:pt>
    <dgm:pt modelId="{29B25851-BFBF-4053-9D1C-D72BD87A41A3}" type="pres">
      <dgm:prSet presAssocID="{28D74395-6868-4C28-BE0C-759D6E5A5FF8}" presName="hierChild5" presStyleCnt="0"/>
      <dgm:spPr/>
    </dgm:pt>
    <dgm:pt modelId="{CD1B70AC-2807-45B6-9F38-CD841C1764E8}" type="pres">
      <dgm:prSet presAssocID="{CBAF9406-24BD-47F1-BF0F-CF0533575772}" presName="hierChild5" presStyleCnt="0"/>
      <dgm:spPr/>
    </dgm:pt>
    <dgm:pt modelId="{A6EDDD81-0426-4BCB-B893-BFB402D3C7B8}" type="pres">
      <dgm:prSet presAssocID="{D9D7AD53-A4C3-4AA7-A620-1ABF484E3F87}" presName="Name37" presStyleLbl="parChTrans1D4" presStyleIdx="6" presStyleCnt="54"/>
      <dgm:spPr/>
    </dgm:pt>
    <dgm:pt modelId="{A7776ABC-0738-48E9-8130-FF4FE886948D}" type="pres">
      <dgm:prSet presAssocID="{7E3DB197-CA70-41E1-A7EF-7F764D261BED}" presName="hierRoot2" presStyleCnt="0">
        <dgm:presLayoutVars>
          <dgm:hierBranch val="init"/>
        </dgm:presLayoutVars>
      </dgm:prSet>
      <dgm:spPr/>
    </dgm:pt>
    <dgm:pt modelId="{DBDECC00-779C-4C5B-AF91-40E5BC198D1D}" type="pres">
      <dgm:prSet presAssocID="{7E3DB197-CA70-41E1-A7EF-7F764D261BED}" presName="rootComposite" presStyleCnt="0"/>
      <dgm:spPr/>
    </dgm:pt>
    <dgm:pt modelId="{0E85FF16-08B8-49A8-AB2A-CFAED0B56274}" type="pres">
      <dgm:prSet presAssocID="{7E3DB197-CA70-41E1-A7EF-7F764D261BED}" presName="rootText" presStyleLbl="node1" presStyleIdx="8" presStyleCnt="57">
        <dgm:presLayoutVars>
          <dgm:chMax/>
          <dgm:chPref val="3"/>
        </dgm:presLayoutVars>
      </dgm:prSet>
      <dgm:spPr/>
    </dgm:pt>
    <dgm:pt modelId="{1329C285-D88D-4E3D-ADAB-C63683D6F7F8}" type="pres">
      <dgm:prSet presAssocID="{7E3DB197-CA70-41E1-A7EF-7F764D261BED}" presName="titleText2" presStyleLbl="fgAcc1" presStyleIdx="8" presStyleCnt="57">
        <dgm:presLayoutVars>
          <dgm:chMax val="0"/>
          <dgm:chPref val="0"/>
        </dgm:presLayoutVars>
      </dgm:prSet>
      <dgm:spPr/>
    </dgm:pt>
    <dgm:pt modelId="{72279E76-23C9-46C5-805D-9B8F6DBB791D}" type="pres">
      <dgm:prSet presAssocID="{7E3DB197-CA70-41E1-A7EF-7F764D261BED}" presName="rootConnector" presStyleLbl="node4" presStyleIdx="0" presStyleCnt="0"/>
      <dgm:spPr/>
    </dgm:pt>
    <dgm:pt modelId="{2685454B-0979-4BA8-BAE8-064D898EB6A5}" type="pres">
      <dgm:prSet presAssocID="{7E3DB197-CA70-41E1-A7EF-7F764D261BED}" presName="hierChild4" presStyleCnt="0"/>
      <dgm:spPr/>
    </dgm:pt>
    <dgm:pt modelId="{95B37E79-4764-4848-8125-6625C6B7AD37}" type="pres">
      <dgm:prSet presAssocID="{F2EB79DA-8F69-4305-9F54-DDD0D7AA5CDC}" presName="Name37" presStyleLbl="parChTrans1D4" presStyleIdx="7" presStyleCnt="54"/>
      <dgm:spPr/>
    </dgm:pt>
    <dgm:pt modelId="{AC97D48B-87E7-42B0-96F1-8BE7406CDD33}" type="pres">
      <dgm:prSet presAssocID="{9B40A07E-AB97-4CDB-B701-09EE2AD4CDBB}" presName="hierRoot2" presStyleCnt="0">
        <dgm:presLayoutVars>
          <dgm:hierBranch val="init"/>
        </dgm:presLayoutVars>
      </dgm:prSet>
      <dgm:spPr/>
    </dgm:pt>
    <dgm:pt modelId="{F7784FDC-6163-4CCA-A067-B1BCBABFE9B7}" type="pres">
      <dgm:prSet presAssocID="{9B40A07E-AB97-4CDB-B701-09EE2AD4CDBB}" presName="rootComposite" presStyleCnt="0"/>
      <dgm:spPr/>
    </dgm:pt>
    <dgm:pt modelId="{97B0FECA-85D6-4D8E-8B10-60D17F0CA322}" type="pres">
      <dgm:prSet presAssocID="{9B40A07E-AB97-4CDB-B701-09EE2AD4CDBB}" presName="rootText" presStyleLbl="node1" presStyleIdx="9" presStyleCnt="57">
        <dgm:presLayoutVars>
          <dgm:chMax/>
          <dgm:chPref val="3"/>
        </dgm:presLayoutVars>
      </dgm:prSet>
      <dgm:spPr/>
    </dgm:pt>
    <dgm:pt modelId="{C149B76D-C5DD-45CE-9D50-6F3818EDC0FE}" type="pres">
      <dgm:prSet presAssocID="{9B40A07E-AB97-4CDB-B701-09EE2AD4CDBB}" presName="titleText2" presStyleLbl="fgAcc1" presStyleIdx="9" presStyleCnt="57">
        <dgm:presLayoutVars>
          <dgm:chMax val="0"/>
          <dgm:chPref val="0"/>
        </dgm:presLayoutVars>
      </dgm:prSet>
      <dgm:spPr/>
    </dgm:pt>
    <dgm:pt modelId="{4418DA6A-507F-4E8F-8837-D80E414DAAC0}" type="pres">
      <dgm:prSet presAssocID="{9B40A07E-AB97-4CDB-B701-09EE2AD4CDBB}" presName="rootConnector" presStyleLbl="node4" presStyleIdx="0" presStyleCnt="0"/>
      <dgm:spPr/>
    </dgm:pt>
    <dgm:pt modelId="{056A4F9A-6948-4642-94A7-739AF8625F08}" type="pres">
      <dgm:prSet presAssocID="{9B40A07E-AB97-4CDB-B701-09EE2AD4CDBB}" presName="hierChild4" presStyleCnt="0"/>
      <dgm:spPr/>
    </dgm:pt>
    <dgm:pt modelId="{15C42AEE-C390-40EC-927C-CB84E28B91F5}" type="pres">
      <dgm:prSet presAssocID="{5171AC46-F4D9-4DB3-BA94-C4A4DD3B6A97}" presName="Name37" presStyleLbl="parChTrans1D4" presStyleIdx="8" presStyleCnt="54"/>
      <dgm:spPr/>
    </dgm:pt>
    <dgm:pt modelId="{7D924ED1-123F-4E45-B21B-C80A022216E7}" type="pres">
      <dgm:prSet presAssocID="{E058F842-90B6-43B8-B9DB-AC1F08C6A1FF}" presName="hierRoot2" presStyleCnt="0">
        <dgm:presLayoutVars>
          <dgm:hierBranch val="init"/>
        </dgm:presLayoutVars>
      </dgm:prSet>
      <dgm:spPr/>
    </dgm:pt>
    <dgm:pt modelId="{CC25EC19-BD99-4D88-9D3E-91BCFFE7FC13}" type="pres">
      <dgm:prSet presAssocID="{E058F842-90B6-43B8-B9DB-AC1F08C6A1FF}" presName="rootComposite" presStyleCnt="0"/>
      <dgm:spPr/>
    </dgm:pt>
    <dgm:pt modelId="{B7737BA8-C8C1-4CAD-A794-7439191AB7D0}" type="pres">
      <dgm:prSet presAssocID="{E058F842-90B6-43B8-B9DB-AC1F08C6A1FF}" presName="rootText" presStyleLbl="node1" presStyleIdx="10" presStyleCnt="57">
        <dgm:presLayoutVars>
          <dgm:chMax/>
          <dgm:chPref val="3"/>
        </dgm:presLayoutVars>
      </dgm:prSet>
      <dgm:spPr/>
    </dgm:pt>
    <dgm:pt modelId="{7F80D91E-0A01-4B05-8A5A-BEB6FCFFCF0B}" type="pres">
      <dgm:prSet presAssocID="{E058F842-90B6-43B8-B9DB-AC1F08C6A1FF}" presName="titleText2" presStyleLbl="fgAcc1" presStyleIdx="10" presStyleCnt="57">
        <dgm:presLayoutVars>
          <dgm:chMax val="0"/>
          <dgm:chPref val="0"/>
        </dgm:presLayoutVars>
      </dgm:prSet>
      <dgm:spPr/>
    </dgm:pt>
    <dgm:pt modelId="{7111E4B4-2021-42EB-8032-62473CBDA831}" type="pres">
      <dgm:prSet presAssocID="{E058F842-90B6-43B8-B9DB-AC1F08C6A1FF}" presName="rootConnector" presStyleLbl="node4" presStyleIdx="0" presStyleCnt="0"/>
      <dgm:spPr/>
    </dgm:pt>
    <dgm:pt modelId="{1AA32E85-D458-4D3E-9287-EA6C43F2DFF5}" type="pres">
      <dgm:prSet presAssocID="{E058F842-90B6-43B8-B9DB-AC1F08C6A1FF}" presName="hierChild4" presStyleCnt="0"/>
      <dgm:spPr/>
    </dgm:pt>
    <dgm:pt modelId="{0B9DA4F7-38D7-4B48-9F84-F3A78269A7AF}" type="pres">
      <dgm:prSet presAssocID="{E058F842-90B6-43B8-B9DB-AC1F08C6A1FF}" presName="hierChild5" presStyleCnt="0"/>
      <dgm:spPr/>
    </dgm:pt>
    <dgm:pt modelId="{04FFBEE3-3908-4CF9-AABE-FE708B9D9463}" type="pres">
      <dgm:prSet presAssocID="{9B40A07E-AB97-4CDB-B701-09EE2AD4CDBB}" presName="hierChild5" presStyleCnt="0"/>
      <dgm:spPr/>
    </dgm:pt>
    <dgm:pt modelId="{77EDC330-084B-4C86-950C-7C1A9626CE76}" type="pres">
      <dgm:prSet presAssocID="{70ECC916-A7D5-4E86-8C80-607B5474ED7B}" presName="Name37" presStyleLbl="parChTrans1D4" presStyleIdx="9" presStyleCnt="54"/>
      <dgm:spPr/>
    </dgm:pt>
    <dgm:pt modelId="{4D880E4C-F3E2-4EC5-9718-002CC7BA7A81}" type="pres">
      <dgm:prSet presAssocID="{D249DCC8-9F45-4695-9E45-7039AB8CABEF}" presName="hierRoot2" presStyleCnt="0">
        <dgm:presLayoutVars>
          <dgm:hierBranch val="init"/>
        </dgm:presLayoutVars>
      </dgm:prSet>
      <dgm:spPr/>
    </dgm:pt>
    <dgm:pt modelId="{485B2857-B984-4453-8B83-FE8465DCBEBB}" type="pres">
      <dgm:prSet presAssocID="{D249DCC8-9F45-4695-9E45-7039AB8CABEF}" presName="rootComposite" presStyleCnt="0"/>
      <dgm:spPr/>
    </dgm:pt>
    <dgm:pt modelId="{56C634F4-13DF-4845-A722-DD141A2DADCE}" type="pres">
      <dgm:prSet presAssocID="{D249DCC8-9F45-4695-9E45-7039AB8CABEF}" presName="rootText" presStyleLbl="node1" presStyleIdx="11" presStyleCnt="57">
        <dgm:presLayoutVars>
          <dgm:chMax/>
          <dgm:chPref val="3"/>
        </dgm:presLayoutVars>
      </dgm:prSet>
      <dgm:spPr/>
    </dgm:pt>
    <dgm:pt modelId="{1B8BBDCA-9D8F-4A1B-932D-3E5FA4D0E9B5}" type="pres">
      <dgm:prSet presAssocID="{D249DCC8-9F45-4695-9E45-7039AB8CABEF}" presName="titleText2" presStyleLbl="fgAcc1" presStyleIdx="11" presStyleCnt="57">
        <dgm:presLayoutVars>
          <dgm:chMax val="0"/>
          <dgm:chPref val="0"/>
        </dgm:presLayoutVars>
      </dgm:prSet>
      <dgm:spPr/>
    </dgm:pt>
    <dgm:pt modelId="{E0FA55B6-93EE-437E-BB78-258E67383C5E}" type="pres">
      <dgm:prSet presAssocID="{D249DCC8-9F45-4695-9E45-7039AB8CABEF}" presName="rootConnector" presStyleLbl="node4" presStyleIdx="0" presStyleCnt="0"/>
      <dgm:spPr/>
    </dgm:pt>
    <dgm:pt modelId="{859B64BF-1619-41C0-9E45-688A2904491E}" type="pres">
      <dgm:prSet presAssocID="{D249DCC8-9F45-4695-9E45-7039AB8CABEF}" presName="hierChild4" presStyleCnt="0"/>
      <dgm:spPr/>
    </dgm:pt>
    <dgm:pt modelId="{AE667539-E962-4500-9BFC-9B63B1BA65D9}" type="pres">
      <dgm:prSet presAssocID="{752EBC6E-4611-4D56-A4C2-2E28DD2CB1C1}" presName="Name37" presStyleLbl="parChTrans1D4" presStyleIdx="10" presStyleCnt="54"/>
      <dgm:spPr/>
    </dgm:pt>
    <dgm:pt modelId="{0174E92F-861A-4422-9CEA-40FC3CC250AA}" type="pres">
      <dgm:prSet presAssocID="{A25A370C-C84C-4C04-B430-8F70CC263298}" presName="hierRoot2" presStyleCnt="0">
        <dgm:presLayoutVars>
          <dgm:hierBranch val="init"/>
        </dgm:presLayoutVars>
      </dgm:prSet>
      <dgm:spPr/>
    </dgm:pt>
    <dgm:pt modelId="{77E04EB2-975C-491E-AE22-EF7C1C64AACC}" type="pres">
      <dgm:prSet presAssocID="{A25A370C-C84C-4C04-B430-8F70CC263298}" presName="rootComposite" presStyleCnt="0"/>
      <dgm:spPr/>
    </dgm:pt>
    <dgm:pt modelId="{5154B066-57A6-4669-83B9-749148ECAC47}" type="pres">
      <dgm:prSet presAssocID="{A25A370C-C84C-4C04-B430-8F70CC263298}" presName="rootText" presStyleLbl="node1" presStyleIdx="12" presStyleCnt="57">
        <dgm:presLayoutVars>
          <dgm:chMax/>
          <dgm:chPref val="3"/>
        </dgm:presLayoutVars>
      </dgm:prSet>
      <dgm:spPr/>
    </dgm:pt>
    <dgm:pt modelId="{A315FF2D-1212-4A91-8BE0-C4E99E25EA84}" type="pres">
      <dgm:prSet presAssocID="{A25A370C-C84C-4C04-B430-8F70CC263298}" presName="titleText2" presStyleLbl="fgAcc1" presStyleIdx="12" presStyleCnt="57">
        <dgm:presLayoutVars>
          <dgm:chMax val="0"/>
          <dgm:chPref val="0"/>
        </dgm:presLayoutVars>
      </dgm:prSet>
      <dgm:spPr/>
    </dgm:pt>
    <dgm:pt modelId="{63AD0FBB-642F-46FE-94D4-8FD6052CE6B3}" type="pres">
      <dgm:prSet presAssocID="{A25A370C-C84C-4C04-B430-8F70CC263298}" presName="rootConnector" presStyleLbl="node4" presStyleIdx="0" presStyleCnt="0"/>
      <dgm:spPr/>
    </dgm:pt>
    <dgm:pt modelId="{BC67F6A2-04D4-4E3D-94FB-34F407FA671F}" type="pres">
      <dgm:prSet presAssocID="{A25A370C-C84C-4C04-B430-8F70CC263298}" presName="hierChild4" presStyleCnt="0"/>
      <dgm:spPr/>
    </dgm:pt>
    <dgm:pt modelId="{137ABD84-490F-40B6-B571-E90C826F853F}" type="pres">
      <dgm:prSet presAssocID="{A2A2DA49-94F1-4EA6-9D93-60652E198DF1}" presName="Name37" presStyleLbl="parChTrans1D4" presStyleIdx="11" presStyleCnt="54"/>
      <dgm:spPr/>
    </dgm:pt>
    <dgm:pt modelId="{5BA7A9F2-0F7F-44CD-B51E-6A1BB34D8096}" type="pres">
      <dgm:prSet presAssocID="{9BDBB5B6-B522-4D56-AFAC-2B62B837BF5B}" presName="hierRoot2" presStyleCnt="0">
        <dgm:presLayoutVars>
          <dgm:hierBranch val="init"/>
        </dgm:presLayoutVars>
      </dgm:prSet>
      <dgm:spPr/>
    </dgm:pt>
    <dgm:pt modelId="{5F8E4A4F-7240-4DD0-91E6-FFBA8159D3E4}" type="pres">
      <dgm:prSet presAssocID="{9BDBB5B6-B522-4D56-AFAC-2B62B837BF5B}" presName="rootComposite" presStyleCnt="0"/>
      <dgm:spPr/>
    </dgm:pt>
    <dgm:pt modelId="{523A7B02-AEC2-4E44-A8B7-232E7925B955}" type="pres">
      <dgm:prSet presAssocID="{9BDBB5B6-B522-4D56-AFAC-2B62B837BF5B}" presName="rootText" presStyleLbl="node1" presStyleIdx="13" presStyleCnt="57">
        <dgm:presLayoutVars>
          <dgm:chMax/>
          <dgm:chPref val="3"/>
        </dgm:presLayoutVars>
      </dgm:prSet>
      <dgm:spPr/>
    </dgm:pt>
    <dgm:pt modelId="{5C1B75E5-24EB-41F4-A52E-01E2E3FE51BF}" type="pres">
      <dgm:prSet presAssocID="{9BDBB5B6-B522-4D56-AFAC-2B62B837BF5B}" presName="titleText2" presStyleLbl="fgAcc1" presStyleIdx="13" presStyleCnt="57">
        <dgm:presLayoutVars>
          <dgm:chMax val="0"/>
          <dgm:chPref val="0"/>
        </dgm:presLayoutVars>
      </dgm:prSet>
      <dgm:spPr/>
    </dgm:pt>
    <dgm:pt modelId="{D2A4B3DC-35FE-42C3-88E0-8DF6D99BEC2A}" type="pres">
      <dgm:prSet presAssocID="{9BDBB5B6-B522-4D56-AFAC-2B62B837BF5B}" presName="rootConnector" presStyleLbl="node4" presStyleIdx="0" presStyleCnt="0"/>
      <dgm:spPr/>
    </dgm:pt>
    <dgm:pt modelId="{36E13F43-5753-471E-8699-C2CBD258DB4E}" type="pres">
      <dgm:prSet presAssocID="{9BDBB5B6-B522-4D56-AFAC-2B62B837BF5B}" presName="hierChild4" presStyleCnt="0"/>
      <dgm:spPr/>
    </dgm:pt>
    <dgm:pt modelId="{BDB4D6FB-AEB5-4AAF-B7B7-9FE8DF332837}" type="pres">
      <dgm:prSet presAssocID="{4B8B6ACD-82D0-4606-97AC-53AA2136AFF1}" presName="Name37" presStyleLbl="parChTrans1D4" presStyleIdx="12" presStyleCnt="54"/>
      <dgm:spPr/>
    </dgm:pt>
    <dgm:pt modelId="{9DEDD12C-7FB5-4C96-ADE7-54D58181D710}" type="pres">
      <dgm:prSet presAssocID="{D1EE9E7A-F712-4F19-B6ED-5E7AA3272963}" presName="hierRoot2" presStyleCnt="0">
        <dgm:presLayoutVars>
          <dgm:hierBranch val="init"/>
        </dgm:presLayoutVars>
      </dgm:prSet>
      <dgm:spPr/>
    </dgm:pt>
    <dgm:pt modelId="{3B57087B-DCF3-4759-BFC0-49C2C79C5BFA}" type="pres">
      <dgm:prSet presAssocID="{D1EE9E7A-F712-4F19-B6ED-5E7AA3272963}" presName="rootComposite" presStyleCnt="0"/>
      <dgm:spPr/>
    </dgm:pt>
    <dgm:pt modelId="{4D56DD85-E726-415D-8695-D45FA948FCCD}" type="pres">
      <dgm:prSet presAssocID="{D1EE9E7A-F712-4F19-B6ED-5E7AA3272963}" presName="rootText" presStyleLbl="node1" presStyleIdx="14" presStyleCnt="57">
        <dgm:presLayoutVars>
          <dgm:chMax/>
          <dgm:chPref val="3"/>
        </dgm:presLayoutVars>
      </dgm:prSet>
      <dgm:spPr/>
    </dgm:pt>
    <dgm:pt modelId="{0B68811A-EE56-4B0F-8B8A-CAF258418957}" type="pres">
      <dgm:prSet presAssocID="{D1EE9E7A-F712-4F19-B6ED-5E7AA3272963}" presName="titleText2" presStyleLbl="fgAcc1" presStyleIdx="14" presStyleCnt="57">
        <dgm:presLayoutVars>
          <dgm:chMax val="0"/>
          <dgm:chPref val="0"/>
        </dgm:presLayoutVars>
      </dgm:prSet>
      <dgm:spPr/>
    </dgm:pt>
    <dgm:pt modelId="{1988D014-CB01-4215-ACA1-B6D0F6B65890}" type="pres">
      <dgm:prSet presAssocID="{D1EE9E7A-F712-4F19-B6ED-5E7AA3272963}" presName="rootConnector" presStyleLbl="node4" presStyleIdx="0" presStyleCnt="0"/>
      <dgm:spPr/>
    </dgm:pt>
    <dgm:pt modelId="{3D9B301E-8211-4697-AB3F-90D39A907C5B}" type="pres">
      <dgm:prSet presAssocID="{D1EE9E7A-F712-4F19-B6ED-5E7AA3272963}" presName="hierChild4" presStyleCnt="0"/>
      <dgm:spPr/>
    </dgm:pt>
    <dgm:pt modelId="{2F03ABBE-52B4-44AE-815F-CCBD24FD7C63}" type="pres">
      <dgm:prSet presAssocID="{D1EE9E7A-F712-4F19-B6ED-5E7AA3272963}" presName="hierChild5" presStyleCnt="0"/>
      <dgm:spPr/>
    </dgm:pt>
    <dgm:pt modelId="{5D29B500-EC97-42AA-A649-E8FD2C8F165F}" type="pres">
      <dgm:prSet presAssocID="{9BDBB5B6-B522-4D56-AFAC-2B62B837BF5B}" presName="hierChild5" presStyleCnt="0"/>
      <dgm:spPr/>
    </dgm:pt>
    <dgm:pt modelId="{67EA16C9-D2F4-480B-B3C4-729461D81BA0}" type="pres">
      <dgm:prSet presAssocID="{3594D1B3-130E-45C6-878B-3BC8B9B92B5F}" presName="Name37" presStyleLbl="parChTrans1D4" presStyleIdx="13" presStyleCnt="54"/>
      <dgm:spPr/>
    </dgm:pt>
    <dgm:pt modelId="{EE032EA7-33DD-47A0-8A74-5354F2649021}" type="pres">
      <dgm:prSet presAssocID="{90F8BE11-582E-4651-8101-62B5991EEA83}" presName="hierRoot2" presStyleCnt="0">
        <dgm:presLayoutVars>
          <dgm:hierBranch val="init"/>
        </dgm:presLayoutVars>
      </dgm:prSet>
      <dgm:spPr/>
    </dgm:pt>
    <dgm:pt modelId="{59563EC1-6C73-43D4-880D-E505B46E7CDB}" type="pres">
      <dgm:prSet presAssocID="{90F8BE11-582E-4651-8101-62B5991EEA83}" presName="rootComposite" presStyleCnt="0"/>
      <dgm:spPr/>
    </dgm:pt>
    <dgm:pt modelId="{FBF3A83C-F936-4423-B469-BAE84652A969}" type="pres">
      <dgm:prSet presAssocID="{90F8BE11-582E-4651-8101-62B5991EEA83}" presName="rootText" presStyleLbl="node1" presStyleIdx="15" presStyleCnt="57">
        <dgm:presLayoutVars>
          <dgm:chMax/>
          <dgm:chPref val="3"/>
        </dgm:presLayoutVars>
      </dgm:prSet>
      <dgm:spPr/>
    </dgm:pt>
    <dgm:pt modelId="{667D1930-6C74-498E-9A6F-1514CB012D2E}" type="pres">
      <dgm:prSet presAssocID="{90F8BE11-582E-4651-8101-62B5991EEA83}" presName="titleText2" presStyleLbl="fgAcc1" presStyleIdx="15" presStyleCnt="57">
        <dgm:presLayoutVars>
          <dgm:chMax val="0"/>
          <dgm:chPref val="0"/>
        </dgm:presLayoutVars>
      </dgm:prSet>
      <dgm:spPr/>
    </dgm:pt>
    <dgm:pt modelId="{D8CAB779-C6FA-4735-9B9D-7AE69EB0452A}" type="pres">
      <dgm:prSet presAssocID="{90F8BE11-582E-4651-8101-62B5991EEA83}" presName="rootConnector" presStyleLbl="node4" presStyleIdx="0" presStyleCnt="0"/>
      <dgm:spPr/>
    </dgm:pt>
    <dgm:pt modelId="{96A8FE63-2478-45B3-B686-7CF97475E4F4}" type="pres">
      <dgm:prSet presAssocID="{90F8BE11-582E-4651-8101-62B5991EEA83}" presName="hierChild4" presStyleCnt="0"/>
      <dgm:spPr/>
    </dgm:pt>
    <dgm:pt modelId="{D0015D45-39AB-464E-8666-DC4C21216FF5}" type="pres">
      <dgm:prSet presAssocID="{C44C5CA5-693E-43A1-BC02-856630B0D2DD}" presName="Name37" presStyleLbl="parChTrans1D4" presStyleIdx="14" presStyleCnt="54"/>
      <dgm:spPr/>
    </dgm:pt>
    <dgm:pt modelId="{68A703B9-317F-454D-8B47-9BCB4D90AC6F}" type="pres">
      <dgm:prSet presAssocID="{0804039E-A354-449B-A019-57E192E93AC9}" presName="hierRoot2" presStyleCnt="0">
        <dgm:presLayoutVars>
          <dgm:hierBranch val="init"/>
        </dgm:presLayoutVars>
      </dgm:prSet>
      <dgm:spPr/>
    </dgm:pt>
    <dgm:pt modelId="{5FC42645-0E94-45D6-A25D-FC73264C8CF0}" type="pres">
      <dgm:prSet presAssocID="{0804039E-A354-449B-A019-57E192E93AC9}" presName="rootComposite" presStyleCnt="0"/>
      <dgm:spPr/>
    </dgm:pt>
    <dgm:pt modelId="{9302A40E-BDEE-4342-B80F-D3AC5547D5EC}" type="pres">
      <dgm:prSet presAssocID="{0804039E-A354-449B-A019-57E192E93AC9}" presName="rootText" presStyleLbl="node1" presStyleIdx="16" presStyleCnt="57">
        <dgm:presLayoutVars>
          <dgm:chMax/>
          <dgm:chPref val="3"/>
        </dgm:presLayoutVars>
      </dgm:prSet>
      <dgm:spPr/>
    </dgm:pt>
    <dgm:pt modelId="{6D59444E-5D85-4D9E-95AD-A4027A29098C}" type="pres">
      <dgm:prSet presAssocID="{0804039E-A354-449B-A019-57E192E93AC9}" presName="titleText2" presStyleLbl="fgAcc1" presStyleIdx="16" presStyleCnt="57">
        <dgm:presLayoutVars>
          <dgm:chMax val="0"/>
          <dgm:chPref val="0"/>
        </dgm:presLayoutVars>
      </dgm:prSet>
      <dgm:spPr/>
    </dgm:pt>
    <dgm:pt modelId="{F53137FF-E3E2-4F37-B790-E8DDF1EE7BC6}" type="pres">
      <dgm:prSet presAssocID="{0804039E-A354-449B-A019-57E192E93AC9}" presName="rootConnector" presStyleLbl="node4" presStyleIdx="0" presStyleCnt="0"/>
      <dgm:spPr/>
    </dgm:pt>
    <dgm:pt modelId="{25274CFD-2011-4BF2-8A94-C3ADD1CF796F}" type="pres">
      <dgm:prSet presAssocID="{0804039E-A354-449B-A019-57E192E93AC9}" presName="hierChild4" presStyleCnt="0"/>
      <dgm:spPr/>
    </dgm:pt>
    <dgm:pt modelId="{74D86DB3-DD23-45BF-8B49-92E0B59B4956}" type="pres">
      <dgm:prSet presAssocID="{0804039E-A354-449B-A019-57E192E93AC9}" presName="hierChild5" presStyleCnt="0"/>
      <dgm:spPr/>
    </dgm:pt>
    <dgm:pt modelId="{50EBD901-20E0-487B-8AF1-D2446D44D317}" type="pres">
      <dgm:prSet presAssocID="{90F8BE11-582E-4651-8101-62B5991EEA83}" presName="hierChild5" presStyleCnt="0"/>
      <dgm:spPr/>
    </dgm:pt>
    <dgm:pt modelId="{A3EB846D-6A9D-445F-A3CE-1ABDE3873618}" type="pres">
      <dgm:prSet presAssocID="{A25A370C-C84C-4C04-B430-8F70CC263298}" presName="hierChild5" presStyleCnt="0"/>
      <dgm:spPr/>
    </dgm:pt>
    <dgm:pt modelId="{74D645CA-4A47-4A85-8937-D2F99FA05B0F}" type="pres">
      <dgm:prSet presAssocID="{D249DCC8-9F45-4695-9E45-7039AB8CABEF}" presName="hierChild5" presStyleCnt="0"/>
      <dgm:spPr/>
    </dgm:pt>
    <dgm:pt modelId="{042D660F-4F7C-4278-B485-A4292B3B34E8}" type="pres">
      <dgm:prSet presAssocID="{7E3DB197-CA70-41E1-A7EF-7F764D261BED}" presName="hierChild5" presStyleCnt="0"/>
      <dgm:spPr/>
    </dgm:pt>
    <dgm:pt modelId="{19872300-E8EB-4038-9F38-321DDAD0F0C0}" type="pres">
      <dgm:prSet presAssocID="{B9F1EBE4-7CBB-46EB-8C37-39579252F51D}" presName="Name37" presStyleLbl="parChTrans1D4" presStyleIdx="15" presStyleCnt="54"/>
      <dgm:spPr/>
    </dgm:pt>
    <dgm:pt modelId="{A6472966-5970-48CE-B5A7-2116AC2887C6}" type="pres">
      <dgm:prSet presAssocID="{01E71DDB-DB1C-4050-A26A-A32C636ABF24}" presName="hierRoot2" presStyleCnt="0">
        <dgm:presLayoutVars>
          <dgm:hierBranch val="init"/>
        </dgm:presLayoutVars>
      </dgm:prSet>
      <dgm:spPr/>
    </dgm:pt>
    <dgm:pt modelId="{E04FD960-BE00-436A-9A60-BF1D2FA1252C}" type="pres">
      <dgm:prSet presAssocID="{01E71DDB-DB1C-4050-A26A-A32C636ABF24}" presName="rootComposite" presStyleCnt="0"/>
      <dgm:spPr/>
    </dgm:pt>
    <dgm:pt modelId="{45661B51-7A62-457A-B6C9-D2C06716E490}" type="pres">
      <dgm:prSet presAssocID="{01E71DDB-DB1C-4050-A26A-A32C636ABF24}" presName="rootText" presStyleLbl="node1" presStyleIdx="17" presStyleCnt="57">
        <dgm:presLayoutVars>
          <dgm:chMax/>
          <dgm:chPref val="3"/>
        </dgm:presLayoutVars>
      </dgm:prSet>
      <dgm:spPr/>
    </dgm:pt>
    <dgm:pt modelId="{208F1296-D803-4B1D-A70E-4E2D31F2ADE2}" type="pres">
      <dgm:prSet presAssocID="{01E71DDB-DB1C-4050-A26A-A32C636ABF24}" presName="titleText2" presStyleLbl="fgAcc1" presStyleIdx="17" presStyleCnt="57">
        <dgm:presLayoutVars>
          <dgm:chMax val="0"/>
          <dgm:chPref val="0"/>
        </dgm:presLayoutVars>
      </dgm:prSet>
      <dgm:spPr/>
    </dgm:pt>
    <dgm:pt modelId="{CBC1E6A4-B1F3-4F51-A9B9-6D45C251CB85}" type="pres">
      <dgm:prSet presAssocID="{01E71DDB-DB1C-4050-A26A-A32C636ABF24}" presName="rootConnector" presStyleLbl="node4" presStyleIdx="0" presStyleCnt="0"/>
      <dgm:spPr/>
    </dgm:pt>
    <dgm:pt modelId="{4ACF67D6-4E41-4E7B-851E-21C34F00ADE5}" type="pres">
      <dgm:prSet presAssocID="{01E71DDB-DB1C-4050-A26A-A32C636ABF24}" presName="hierChild4" presStyleCnt="0"/>
      <dgm:spPr/>
    </dgm:pt>
    <dgm:pt modelId="{15A781E8-B3DD-4899-B18A-AB968C75BBC9}" type="pres">
      <dgm:prSet presAssocID="{BA00F3B1-D80C-4016-AB3C-DB4307E3C0A8}" presName="Name37" presStyleLbl="parChTrans1D4" presStyleIdx="16" presStyleCnt="54"/>
      <dgm:spPr/>
    </dgm:pt>
    <dgm:pt modelId="{8E5E9C84-22A5-40C2-8AFE-F1D749EAA04D}" type="pres">
      <dgm:prSet presAssocID="{54BB84DB-B0FE-4691-BB4D-7D5F7758D1ED}" presName="hierRoot2" presStyleCnt="0">
        <dgm:presLayoutVars>
          <dgm:hierBranch val="init"/>
        </dgm:presLayoutVars>
      </dgm:prSet>
      <dgm:spPr/>
    </dgm:pt>
    <dgm:pt modelId="{733CD8A1-6B31-49EA-A4CD-971700831AEA}" type="pres">
      <dgm:prSet presAssocID="{54BB84DB-B0FE-4691-BB4D-7D5F7758D1ED}" presName="rootComposite" presStyleCnt="0"/>
      <dgm:spPr/>
    </dgm:pt>
    <dgm:pt modelId="{71C0E4BC-0547-4ED3-8A9C-41B35F19BD0A}" type="pres">
      <dgm:prSet presAssocID="{54BB84DB-B0FE-4691-BB4D-7D5F7758D1ED}" presName="rootText" presStyleLbl="node1" presStyleIdx="18" presStyleCnt="57">
        <dgm:presLayoutVars>
          <dgm:chMax/>
          <dgm:chPref val="3"/>
        </dgm:presLayoutVars>
      </dgm:prSet>
      <dgm:spPr/>
    </dgm:pt>
    <dgm:pt modelId="{BBE647EB-DB13-46E2-8A73-AFE5EABB08B1}" type="pres">
      <dgm:prSet presAssocID="{54BB84DB-B0FE-4691-BB4D-7D5F7758D1ED}" presName="titleText2" presStyleLbl="fgAcc1" presStyleIdx="18" presStyleCnt="57">
        <dgm:presLayoutVars>
          <dgm:chMax val="0"/>
          <dgm:chPref val="0"/>
        </dgm:presLayoutVars>
      </dgm:prSet>
      <dgm:spPr/>
    </dgm:pt>
    <dgm:pt modelId="{F7D3B7D4-0DC4-4634-9731-76509F6D4AA1}" type="pres">
      <dgm:prSet presAssocID="{54BB84DB-B0FE-4691-BB4D-7D5F7758D1ED}" presName="rootConnector" presStyleLbl="node4" presStyleIdx="0" presStyleCnt="0"/>
      <dgm:spPr/>
    </dgm:pt>
    <dgm:pt modelId="{67F426ED-3D54-475F-9E54-3C5A47517D66}" type="pres">
      <dgm:prSet presAssocID="{54BB84DB-B0FE-4691-BB4D-7D5F7758D1ED}" presName="hierChild4" presStyleCnt="0"/>
      <dgm:spPr/>
    </dgm:pt>
    <dgm:pt modelId="{A4E3D0C6-5DCD-4167-958F-40214F34DC5D}" type="pres">
      <dgm:prSet presAssocID="{300E2B7C-A26D-4F73-8451-70D76F9AFC45}" presName="Name37" presStyleLbl="parChTrans1D4" presStyleIdx="17" presStyleCnt="54"/>
      <dgm:spPr/>
    </dgm:pt>
    <dgm:pt modelId="{BBBBEA30-3FFB-46F3-9D00-AE86C842C1B0}" type="pres">
      <dgm:prSet presAssocID="{E44CE3E6-7C8E-4951-8E96-D9FE6B1713DD}" presName="hierRoot2" presStyleCnt="0">
        <dgm:presLayoutVars>
          <dgm:hierBranch val="init"/>
        </dgm:presLayoutVars>
      </dgm:prSet>
      <dgm:spPr/>
    </dgm:pt>
    <dgm:pt modelId="{6F57146A-29C7-42CC-AD26-59C2CEC86CA7}" type="pres">
      <dgm:prSet presAssocID="{E44CE3E6-7C8E-4951-8E96-D9FE6B1713DD}" presName="rootComposite" presStyleCnt="0"/>
      <dgm:spPr/>
    </dgm:pt>
    <dgm:pt modelId="{3586FFB0-52EB-4614-993B-C37865A926E1}" type="pres">
      <dgm:prSet presAssocID="{E44CE3E6-7C8E-4951-8E96-D9FE6B1713DD}" presName="rootText" presStyleLbl="node1" presStyleIdx="19" presStyleCnt="57">
        <dgm:presLayoutVars>
          <dgm:chMax/>
          <dgm:chPref val="3"/>
        </dgm:presLayoutVars>
      </dgm:prSet>
      <dgm:spPr/>
    </dgm:pt>
    <dgm:pt modelId="{CA8F6C0F-FB9B-4BCE-A64F-0EDC88759C1C}" type="pres">
      <dgm:prSet presAssocID="{E44CE3E6-7C8E-4951-8E96-D9FE6B1713DD}" presName="titleText2" presStyleLbl="fgAcc1" presStyleIdx="19" presStyleCnt="57">
        <dgm:presLayoutVars>
          <dgm:chMax val="0"/>
          <dgm:chPref val="0"/>
        </dgm:presLayoutVars>
      </dgm:prSet>
      <dgm:spPr/>
    </dgm:pt>
    <dgm:pt modelId="{6CC8C840-1517-44F8-B8BE-F5F4BAC91FC3}" type="pres">
      <dgm:prSet presAssocID="{E44CE3E6-7C8E-4951-8E96-D9FE6B1713DD}" presName="rootConnector" presStyleLbl="node4" presStyleIdx="0" presStyleCnt="0"/>
      <dgm:spPr/>
    </dgm:pt>
    <dgm:pt modelId="{44EA22C5-0217-4C28-AD3D-F10F60E684F5}" type="pres">
      <dgm:prSet presAssocID="{E44CE3E6-7C8E-4951-8E96-D9FE6B1713DD}" presName="hierChild4" presStyleCnt="0"/>
      <dgm:spPr/>
    </dgm:pt>
    <dgm:pt modelId="{753ED8D4-310A-4D6A-A2E9-F17F70847C6C}" type="pres">
      <dgm:prSet presAssocID="{E44CE3E6-7C8E-4951-8E96-D9FE6B1713DD}" presName="hierChild5" presStyleCnt="0"/>
      <dgm:spPr/>
    </dgm:pt>
    <dgm:pt modelId="{404AF614-B415-4377-800E-FA8880F514D6}" type="pres">
      <dgm:prSet presAssocID="{54BB84DB-B0FE-4691-BB4D-7D5F7758D1ED}" presName="hierChild5" presStyleCnt="0"/>
      <dgm:spPr/>
    </dgm:pt>
    <dgm:pt modelId="{E1F1E053-BCAA-4534-80C2-CA9AD1F3700D}" type="pres">
      <dgm:prSet presAssocID="{ED94A0F9-CFB2-42A6-848D-44F7B99B9104}" presName="Name37" presStyleLbl="parChTrans1D4" presStyleIdx="18" presStyleCnt="54"/>
      <dgm:spPr/>
    </dgm:pt>
    <dgm:pt modelId="{C8F23B0A-0CD5-4B3E-968E-2ECF6B39B757}" type="pres">
      <dgm:prSet presAssocID="{167163B0-5C0D-4D28-AB38-BE2F24F28791}" presName="hierRoot2" presStyleCnt="0">
        <dgm:presLayoutVars>
          <dgm:hierBranch val="init"/>
        </dgm:presLayoutVars>
      </dgm:prSet>
      <dgm:spPr/>
    </dgm:pt>
    <dgm:pt modelId="{7D386060-0C91-4630-B19A-8193B652B3E9}" type="pres">
      <dgm:prSet presAssocID="{167163B0-5C0D-4D28-AB38-BE2F24F28791}" presName="rootComposite" presStyleCnt="0"/>
      <dgm:spPr/>
    </dgm:pt>
    <dgm:pt modelId="{52244400-AFC2-4DD4-8C84-664E1B473F56}" type="pres">
      <dgm:prSet presAssocID="{167163B0-5C0D-4D28-AB38-BE2F24F28791}" presName="rootText" presStyleLbl="node1" presStyleIdx="20" presStyleCnt="57">
        <dgm:presLayoutVars>
          <dgm:chMax/>
          <dgm:chPref val="3"/>
        </dgm:presLayoutVars>
      </dgm:prSet>
      <dgm:spPr/>
    </dgm:pt>
    <dgm:pt modelId="{6F84C114-40C2-4417-9531-83B048A8020C}" type="pres">
      <dgm:prSet presAssocID="{167163B0-5C0D-4D28-AB38-BE2F24F28791}" presName="titleText2" presStyleLbl="fgAcc1" presStyleIdx="20" presStyleCnt="57">
        <dgm:presLayoutVars>
          <dgm:chMax val="0"/>
          <dgm:chPref val="0"/>
        </dgm:presLayoutVars>
      </dgm:prSet>
      <dgm:spPr/>
    </dgm:pt>
    <dgm:pt modelId="{A7E86F60-6C06-4F5F-904A-2D2BE3315109}" type="pres">
      <dgm:prSet presAssocID="{167163B0-5C0D-4D28-AB38-BE2F24F28791}" presName="rootConnector" presStyleLbl="node4" presStyleIdx="0" presStyleCnt="0"/>
      <dgm:spPr/>
    </dgm:pt>
    <dgm:pt modelId="{6EAB60B7-6445-4950-9642-5FFE308B310C}" type="pres">
      <dgm:prSet presAssocID="{167163B0-5C0D-4D28-AB38-BE2F24F28791}" presName="hierChild4" presStyleCnt="0"/>
      <dgm:spPr/>
    </dgm:pt>
    <dgm:pt modelId="{EC95B988-4902-4690-BAE3-8E88EB1CA8A6}" type="pres">
      <dgm:prSet presAssocID="{509A95E3-8EF6-48C1-80DE-77E21EEA0175}" presName="Name37" presStyleLbl="parChTrans1D4" presStyleIdx="19" presStyleCnt="54"/>
      <dgm:spPr/>
    </dgm:pt>
    <dgm:pt modelId="{71F7175F-D190-40FA-8843-4817F70D73EA}" type="pres">
      <dgm:prSet presAssocID="{E2799CED-D43A-44A4-9602-45B020B2CAD4}" presName="hierRoot2" presStyleCnt="0">
        <dgm:presLayoutVars>
          <dgm:hierBranch val="init"/>
        </dgm:presLayoutVars>
      </dgm:prSet>
      <dgm:spPr/>
    </dgm:pt>
    <dgm:pt modelId="{C1FFF2DF-D6C3-48D8-8193-DCB9B8CED6EB}" type="pres">
      <dgm:prSet presAssocID="{E2799CED-D43A-44A4-9602-45B020B2CAD4}" presName="rootComposite" presStyleCnt="0"/>
      <dgm:spPr/>
    </dgm:pt>
    <dgm:pt modelId="{C1158F24-E7EF-4DAD-AE8C-63CF84F77067}" type="pres">
      <dgm:prSet presAssocID="{E2799CED-D43A-44A4-9602-45B020B2CAD4}" presName="rootText" presStyleLbl="node1" presStyleIdx="21" presStyleCnt="57">
        <dgm:presLayoutVars>
          <dgm:chMax/>
          <dgm:chPref val="3"/>
        </dgm:presLayoutVars>
      </dgm:prSet>
      <dgm:spPr/>
    </dgm:pt>
    <dgm:pt modelId="{97373F68-F6FF-4404-8179-26D910DBF35A}" type="pres">
      <dgm:prSet presAssocID="{E2799CED-D43A-44A4-9602-45B020B2CAD4}" presName="titleText2" presStyleLbl="fgAcc1" presStyleIdx="21" presStyleCnt="57">
        <dgm:presLayoutVars>
          <dgm:chMax val="0"/>
          <dgm:chPref val="0"/>
        </dgm:presLayoutVars>
      </dgm:prSet>
      <dgm:spPr/>
    </dgm:pt>
    <dgm:pt modelId="{DEB5FE62-BF29-4124-9CD5-F69F1691FAFD}" type="pres">
      <dgm:prSet presAssocID="{E2799CED-D43A-44A4-9602-45B020B2CAD4}" presName="rootConnector" presStyleLbl="node4" presStyleIdx="0" presStyleCnt="0"/>
      <dgm:spPr/>
    </dgm:pt>
    <dgm:pt modelId="{87EB209A-18A7-4E5C-B2D3-5AF107B7539B}" type="pres">
      <dgm:prSet presAssocID="{E2799CED-D43A-44A4-9602-45B020B2CAD4}" presName="hierChild4" presStyleCnt="0"/>
      <dgm:spPr/>
    </dgm:pt>
    <dgm:pt modelId="{602F4727-2AC2-4B9F-99F6-5B02FA8FD9CB}" type="pres">
      <dgm:prSet presAssocID="{E2799CED-D43A-44A4-9602-45B020B2CAD4}" presName="hierChild5" presStyleCnt="0"/>
      <dgm:spPr/>
    </dgm:pt>
    <dgm:pt modelId="{002429A1-5A19-494D-ADFA-8ADED3533C9B}" type="pres">
      <dgm:prSet presAssocID="{167163B0-5C0D-4D28-AB38-BE2F24F28791}" presName="hierChild5" presStyleCnt="0"/>
      <dgm:spPr/>
    </dgm:pt>
    <dgm:pt modelId="{62B00A6B-ABAF-491C-812A-8414C022FB2B}" type="pres">
      <dgm:prSet presAssocID="{01E71DDB-DB1C-4050-A26A-A32C636ABF24}" presName="hierChild5" presStyleCnt="0"/>
      <dgm:spPr/>
    </dgm:pt>
    <dgm:pt modelId="{0812E8DF-8651-49D6-857F-37C99EE3485C}" type="pres">
      <dgm:prSet presAssocID="{DFA20D4C-F2CE-433D-AC38-F8A99E0518C3}" presName="hierChild5" presStyleCnt="0"/>
      <dgm:spPr/>
    </dgm:pt>
    <dgm:pt modelId="{94132FC2-CBB4-4781-86CA-E8A763E323D5}" type="pres">
      <dgm:prSet presAssocID="{AAB60E41-1AF7-4676-A16B-750954DA7705}" presName="Name37" presStyleLbl="parChTrans1D4" presStyleIdx="20" presStyleCnt="54"/>
      <dgm:spPr/>
    </dgm:pt>
    <dgm:pt modelId="{15D00066-7433-4C1D-9467-ED8A0C148E0C}" type="pres">
      <dgm:prSet presAssocID="{A428872D-12EE-4948-8FED-2E87C7260DBD}" presName="hierRoot2" presStyleCnt="0">
        <dgm:presLayoutVars>
          <dgm:hierBranch val="init"/>
        </dgm:presLayoutVars>
      </dgm:prSet>
      <dgm:spPr/>
    </dgm:pt>
    <dgm:pt modelId="{4A7EB56A-E6CE-466C-B86A-2AADEC36B50A}" type="pres">
      <dgm:prSet presAssocID="{A428872D-12EE-4948-8FED-2E87C7260DBD}" presName="rootComposite" presStyleCnt="0"/>
      <dgm:spPr/>
    </dgm:pt>
    <dgm:pt modelId="{2B0C9D3B-85B8-4D51-8E78-0162B2345989}" type="pres">
      <dgm:prSet presAssocID="{A428872D-12EE-4948-8FED-2E87C7260DBD}" presName="rootText" presStyleLbl="node1" presStyleIdx="22" presStyleCnt="57">
        <dgm:presLayoutVars>
          <dgm:chMax/>
          <dgm:chPref val="3"/>
        </dgm:presLayoutVars>
      </dgm:prSet>
      <dgm:spPr/>
    </dgm:pt>
    <dgm:pt modelId="{62618E2B-8199-4947-A024-80D1CC0BCF2F}" type="pres">
      <dgm:prSet presAssocID="{A428872D-12EE-4948-8FED-2E87C7260DBD}" presName="titleText2" presStyleLbl="fgAcc1" presStyleIdx="22" presStyleCnt="57">
        <dgm:presLayoutVars>
          <dgm:chMax val="0"/>
          <dgm:chPref val="0"/>
        </dgm:presLayoutVars>
      </dgm:prSet>
      <dgm:spPr/>
    </dgm:pt>
    <dgm:pt modelId="{DAC8FF16-2C6F-4B13-B7B8-85483F048BB5}" type="pres">
      <dgm:prSet presAssocID="{A428872D-12EE-4948-8FED-2E87C7260DBD}" presName="rootConnector" presStyleLbl="node4" presStyleIdx="0" presStyleCnt="0"/>
      <dgm:spPr/>
    </dgm:pt>
    <dgm:pt modelId="{3122F706-6BA8-46D2-BFC2-44B09B511D6D}" type="pres">
      <dgm:prSet presAssocID="{A428872D-12EE-4948-8FED-2E87C7260DBD}" presName="hierChild4" presStyleCnt="0"/>
      <dgm:spPr/>
    </dgm:pt>
    <dgm:pt modelId="{A77BDBBB-2683-4AB4-8D6F-FE79B6D69818}" type="pres">
      <dgm:prSet presAssocID="{57AC10FB-2E60-47FB-A8A1-584D92E360D5}" presName="Name37" presStyleLbl="parChTrans1D4" presStyleIdx="21" presStyleCnt="54"/>
      <dgm:spPr/>
    </dgm:pt>
    <dgm:pt modelId="{A98868D7-A430-46CB-9BD6-C7C3388F0F4F}" type="pres">
      <dgm:prSet presAssocID="{75B38A1B-377F-47E7-A0B6-211D19F91A1E}" presName="hierRoot2" presStyleCnt="0">
        <dgm:presLayoutVars>
          <dgm:hierBranch val="init"/>
        </dgm:presLayoutVars>
      </dgm:prSet>
      <dgm:spPr/>
    </dgm:pt>
    <dgm:pt modelId="{421FC744-5EA7-48C4-910B-FBD2F5FCDB1A}" type="pres">
      <dgm:prSet presAssocID="{75B38A1B-377F-47E7-A0B6-211D19F91A1E}" presName="rootComposite" presStyleCnt="0"/>
      <dgm:spPr/>
    </dgm:pt>
    <dgm:pt modelId="{38D4737A-9F34-4534-88AC-ED4953BA9530}" type="pres">
      <dgm:prSet presAssocID="{75B38A1B-377F-47E7-A0B6-211D19F91A1E}" presName="rootText" presStyleLbl="node1" presStyleIdx="23" presStyleCnt="57">
        <dgm:presLayoutVars>
          <dgm:chMax/>
          <dgm:chPref val="3"/>
        </dgm:presLayoutVars>
      </dgm:prSet>
      <dgm:spPr/>
    </dgm:pt>
    <dgm:pt modelId="{B54E9EBC-D671-47FA-ADA0-D6E301F116F8}" type="pres">
      <dgm:prSet presAssocID="{75B38A1B-377F-47E7-A0B6-211D19F91A1E}" presName="titleText2" presStyleLbl="fgAcc1" presStyleIdx="23" presStyleCnt="57">
        <dgm:presLayoutVars>
          <dgm:chMax val="0"/>
          <dgm:chPref val="0"/>
        </dgm:presLayoutVars>
      </dgm:prSet>
      <dgm:spPr/>
    </dgm:pt>
    <dgm:pt modelId="{A4988256-5BCA-408C-8BF4-488CD68A42C8}" type="pres">
      <dgm:prSet presAssocID="{75B38A1B-377F-47E7-A0B6-211D19F91A1E}" presName="rootConnector" presStyleLbl="node4" presStyleIdx="0" presStyleCnt="0"/>
      <dgm:spPr/>
    </dgm:pt>
    <dgm:pt modelId="{1B62A3E5-0675-4B4A-91D8-A497D4BAC7D9}" type="pres">
      <dgm:prSet presAssocID="{75B38A1B-377F-47E7-A0B6-211D19F91A1E}" presName="hierChild4" presStyleCnt="0"/>
      <dgm:spPr/>
    </dgm:pt>
    <dgm:pt modelId="{9DBF6E7C-CC78-486D-B338-1C6E52E67EB5}" type="pres">
      <dgm:prSet presAssocID="{75B38A1B-377F-47E7-A0B6-211D19F91A1E}" presName="hierChild5" presStyleCnt="0"/>
      <dgm:spPr/>
    </dgm:pt>
    <dgm:pt modelId="{9502FA0A-9C5D-4C25-8801-8FAC02887A14}" type="pres">
      <dgm:prSet presAssocID="{A428872D-12EE-4948-8FED-2E87C7260DBD}" presName="hierChild5" presStyleCnt="0"/>
      <dgm:spPr/>
    </dgm:pt>
    <dgm:pt modelId="{D7C30893-1B9A-426E-85D9-A545F13FA456}" type="pres">
      <dgm:prSet presAssocID="{B208C444-1B17-4382-B0CB-A0B5BFE6B384}" presName="Name37" presStyleLbl="parChTrans1D4" presStyleIdx="22" presStyleCnt="54"/>
      <dgm:spPr/>
    </dgm:pt>
    <dgm:pt modelId="{BA770CE8-904C-45B9-893E-FCFAFD5E42DE}" type="pres">
      <dgm:prSet presAssocID="{F2D9D900-3896-4BA8-B67F-529A2E045FF8}" presName="hierRoot2" presStyleCnt="0">
        <dgm:presLayoutVars>
          <dgm:hierBranch val="init"/>
        </dgm:presLayoutVars>
      </dgm:prSet>
      <dgm:spPr/>
    </dgm:pt>
    <dgm:pt modelId="{B4144551-06C3-4778-89F0-69DB77023B50}" type="pres">
      <dgm:prSet presAssocID="{F2D9D900-3896-4BA8-B67F-529A2E045FF8}" presName="rootComposite" presStyleCnt="0"/>
      <dgm:spPr/>
    </dgm:pt>
    <dgm:pt modelId="{1A3389B1-12E0-4C99-AEFF-A20AE6FF5BDB}" type="pres">
      <dgm:prSet presAssocID="{F2D9D900-3896-4BA8-B67F-529A2E045FF8}" presName="rootText" presStyleLbl="node1" presStyleIdx="24" presStyleCnt="57">
        <dgm:presLayoutVars>
          <dgm:chMax/>
          <dgm:chPref val="3"/>
        </dgm:presLayoutVars>
      </dgm:prSet>
      <dgm:spPr/>
    </dgm:pt>
    <dgm:pt modelId="{85ED5826-4075-453F-B128-4E620170DB81}" type="pres">
      <dgm:prSet presAssocID="{F2D9D900-3896-4BA8-B67F-529A2E045FF8}" presName="titleText2" presStyleLbl="fgAcc1" presStyleIdx="24" presStyleCnt="57">
        <dgm:presLayoutVars>
          <dgm:chMax val="0"/>
          <dgm:chPref val="0"/>
        </dgm:presLayoutVars>
      </dgm:prSet>
      <dgm:spPr/>
    </dgm:pt>
    <dgm:pt modelId="{CC5E8F5F-B16B-4270-8073-1CA40067C1E9}" type="pres">
      <dgm:prSet presAssocID="{F2D9D900-3896-4BA8-B67F-529A2E045FF8}" presName="rootConnector" presStyleLbl="node4" presStyleIdx="0" presStyleCnt="0"/>
      <dgm:spPr/>
    </dgm:pt>
    <dgm:pt modelId="{39196732-8AB7-451D-930F-B1257D6FC612}" type="pres">
      <dgm:prSet presAssocID="{F2D9D900-3896-4BA8-B67F-529A2E045FF8}" presName="hierChild4" presStyleCnt="0"/>
      <dgm:spPr/>
    </dgm:pt>
    <dgm:pt modelId="{63B45CA0-89C8-479A-883E-55633CF4376F}" type="pres">
      <dgm:prSet presAssocID="{43AC8B80-8B42-4D9F-BD15-8C1A0E4A3480}" presName="Name37" presStyleLbl="parChTrans1D4" presStyleIdx="23" presStyleCnt="54"/>
      <dgm:spPr/>
    </dgm:pt>
    <dgm:pt modelId="{25692C82-32B9-432E-A8DD-DC675DEA9A61}" type="pres">
      <dgm:prSet presAssocID="{6366CEA6-8CCC-4261-BF1B-4938CA192D5A}" presName="hierRoot2" presStyleCnt="0">
        <dgm:presLayoutVars>
          <dgm:hierBranch val="init"/>
        </dgm:presLayoutVars>
      </dgm:prSet>
      <dgm:spPr/>
    </dgm:pt>
    <dgm:pt modelId="{3A9980F9-B7FE-4C30-86BA-11DC4E05849E}" type="pres">
      <dgm:prSet presAssocID="{6366CEA6-8CCC-4261-BF1B-4938CA192D5A}" presName="rootComposite" presStyleCnt="0"/>
      <dgm:spPr/>
    </dgm:pt>
    <dgm:pt modelId="{1735B211-4F2E-40E5-8E04-8AF33E8ABE4A}" type="pres">
      <dgm:prSet presAssocID="{6366CEA6-8CCC-4261-BF1B-4938CA192D5A}" presName="rootText" presStyleLbl="node1" presStyleIdx="25" presStyleCnt="57">
        <dgm:presLayoutVars>
          <dgm:chMax/>
          <dgm:chPref val="3"/>
        </dgm:presLayoutVars>
      </dgm:prSet>
      <dgm:spPr/>
    </dgm:pt>
    <dgm:pt modelId="{0FAB887D-55B4-4919-8C95-0E982F9B37AD}" type="pres">
      <dgm:prSet presAssocID="{6366CEA6-8CCC-4261-BF1B-4938CA192D5A}" presName="titleText2" presStyleLbl="fgAcc1" presStyleIdx="25" presStyleCnt="57">
        <dgm:presLayoutVars>
          <dgm:chMax val="0"/>
          <dgm:chPref val="0"/>
        </dgm:presLayoutVars>
      </dgm:prSet>
      <dgm:spPr/>
    </dgm:pt>
    <dgm:pt modelId="{89FC0690-5C7C-43EF-A842-9B81DC3FDC5A}" type="pres">
      <dgm:prSet presAssocID="{6366CEA6-8CCC-4261-BF1B-4938CA192D5A}" presName="rootConnector" presStyleLbl="node4" presStyleIdx="0" presStyleCnt="0"/>
      <dgm:spPr/>
    </dgm:pt>
    <dgm:pt modelId="{5690B6A6-BA16-4C36-92F0-CE6FF1BD689F}" type="pres">
      <dgm:prSet presAssocID="{6366CEA6-8CCC-4261-BF1B-4938CA192D5A}" presName="hierChild4" presStyleCnt="0"/>
      <dgm:spPr/>
    </dgm:pt>
    <dgm:pt modelId="{BEC9A049-8AB9-4410-9DF7-D0C15C13D082}" type="pres">
      <dgm:prSet presAssocID="{CCF4A519-726A-41AA-B16D-3ECCCDC29F28}" presName="Name37" presStyleLbl="parChTrans1D4" presStyleIdx="24" presStyleCnt="54"/>
      <dgm:spPr/>
    </dgm:pt>
    <dgm:pt modelId="{A6F4102D-6B46-4773-9E57-D022118780FA}" type="pres">
      <dgm:prSet presAssocID="{FAC869A9-07B0-4DB2-99D8-A575FD787D1F}" presName="hierRoot2" presStyleCnt="0">
        <dgm:presLayoutVars>
          <dgm:hierBranch val="init"/>
        </dgm:presLayoutVars>
      </dgm:prSet>
      <dgm:spPr/>
    </dgm:pt>
    <dgm:pt modelId="{F534837F-5F28-4AE7-9126-280AD4B08F75}" type="pres">
      <dgm:prSet presAssocID="{FAC869A9-07B0-4DB2-99D8-A575FD787D1F}" presName="rootComposite" presStyleCnt="0"/>
      <dgm:spPr/>
    </dgm:pt>
    <dgm:pt modelId="{3A7A0133-D11A-4B40-BBE9-15EAB8E17F74}" type="pres">
      <dgm:prSet presAssocID="{FAC869A9-07B0-4DB2-99D8-A575FD787D1F}" presName="rootText" presStyleLbl="node1" presStyleIdx="26" presStyleCnt="57">
        <dgm:presLayoutVars>
          <dgm:chMax/>
          <dgm:chPref val="3"/>
        </dgm:presLayoutVars>
      </dgm:prSet>
      <dgm:spPr/>
    </dgm:pt>
    <dgm:pt modelId="{2FEC87B7-70FF-4745-9D0E-CD4BC39382EC}" type="pres">
      <dgm:prSet presAssocID="{FAC869A9-07B0-4DB2-99D8-A575FD787D1F}" presName="titleText2" presStyleLbl="fgAcc1" presStyleIdx="26" presStyleCnt="57">
        <dgm:presLayoutVars>
          <dgm:chMax val="0"/>
          <dgm:chPref val="0"/>
        </dgm:presLayoutVars>
      </dgm:prSet>
      <dgm:spPr/>
    </dgm:pt>
    <dgm:pt modelId="{A4C4B51D-0C93-4FE8-AC81-D028C4003CF7}" type="pres">
      <dgm:prSet presAssocID="{FAC869A9-07B0-4DB2-99D8-A575FD787D1F}" presName="rootConnector" presStyleLbl="node4" presStyleIdx="0" presStyleCnt="0"/>
      <dgm:spPr/>
    </dgm:pt>
    <dgm:pt modelId="{8D8CC66A-25B6-42B7-96DD-66CF63BAFE63}" type="pres">
      <dgm:prSet presAssocID="{FAC869A9-07B0-4DB2-99D8-A575FD787D1F}" presName="hierChild4" presStyleCnt="0"/>
      <dgm:spPr/>
    </dgm:pt>
    <dgm:pt modelId="{A5A58497-FD5B-458A-8F60-3A010D3C1BA5}" type="pres">
      <dgm:prSet presAssocID="{FAC869A9-07B0-4DB2-99D8-A575FD787D1F}" presName="hierChild5" presStyleCnt="0"/>
      <dgm:spPr/>
    </dgm:pt>
    <dgm:pt modelId="{C8A6DE9A-9390-49BC-AF28-8B22B0A9AED3}" type="pres">
      <dgm:prSet presAssocID="{6366CEA6-8CCC-4261-BF1B-4938CA192D5A}" presName="hierChild5" presStyleCnt="0"/>
      <dgm:spPr/>
    </dgm:pt>
    <dgm:pt modelId="{0829E2F5-365A-46FD-AEE3-2F5EC44B7A1A}" type="pres">
      <dgm:prSet presAssocID="{72652C1F-77C4-43B2-9528-F61C10B0C776}" presName="Name37" presStyleLbl="parChTrans1D4" presStyleIdx="25" presStyleCnt="54"/>
      <dgm:spPr/>
    </dgm:pt>
    <dgm:pt modelId="{74DE345F-1B1C-49F1-9656-2A3DF9C11819}" type="pres">
      <dgm:prSet presAssocID="{96AF9664-ACFC-4F3A-8D7F-78C21C6F8EA3}" presName="hierRoot2" presStyleCnt="0">
        <dgm:presLayoutVars>
          <dgm:hierBranch val="init"/>
        </dgm:presLayoutVars>
      </dgm:prSet>
      <dgm:spPr/>
    </dgm:pt>
    <dgm:pt modelId="{464D4A80-B189-47EF-A36A-E66F24402C7F}" type="pres">
      <dgm:prSet presAssocID="{96AF9664-ACFC-4F3A-8D7F-78C21C6F8EA3}" presName="rootComposite" presStyleCnt="0"/>
      <dgm:spPr/>
    </dgm:pt>
    <dgm:pt modelId="{D212827D-F8E0-4A81-8C6C-3E145DED27FA}" type="pres">
      <dgm:prSet presAssocID="{96AF9664-ACFC-4F3A-8D7F-78C21C6F8EA3}" presName="rootText" presStyleLbl="node1" presStyleIdx="27" presStyleCnt="57">
        <dgm:presLayoutVars>
          <dgm:chMax/>
          <dgm:chPref val="3"/>
        </dgm:presLayoutVars>
      </dgm:prSet>
      <dgm:spPr/>
    </dgm:pt>
    <dgm:pt modelId="{B410B7A7-AF71-483B-AA37-52D35412AC50}" type="pres">
      <dgm:prSet presAssocID="{96AF9664-ACFC-4F3A-8D7F-78C21C6F8EA3}" presName="titleText2" presStyleLbl="fgAcc1" presStyleIdx="27" presStyleCnt="57">
        <dgm:presLayoutVars>
          <dgm:chMax val="0"/>
          <dgm:chPref val="0"/>
        </dgm:presLayoutVars>
      </dgm:prSet>
      <dgm:spPr/>
    </dgm:pt>
    <dgm:pt modelId="{B3699908-B93D-4D43-9C97-F667C158E51A}" type="pres">
      <dgm:prSet presAssocID="{96AF9664-ACFC-4F3A-8D7F-78C21C6F8EA3}" presName="rootConnector" presStyleLbl="node4" presStyleIdx="0" presStyleCnt="0"/>
      <dgm:spPr/>
    </dgm:pt>
    <dgm:pt modelId="{2423925D-0063-4800-9235-4644B206D4CD}" type="pres">
      <dgm:prSet presAssocID="{96AF9664-ACFC-4F3A-8D7F-78C21C6F8EA3}" presName="hierChild4" presStyleCnt="0"/>
      <dgm:spPr/>
    </dgm:pt>
    <dgm:pt modelId="{4C0FB339-D051-48C5-8A12-B8736FC2D83C}" type="pres">
      <dgm:prSet presAssocID="{CDF83080-00FB-4CC8-8C86-0FE768E2523B}" presName="Name37" presStyleLbl="parChTrans1D4" presStyleIdx="26" presStyleCnt="54"/>
      <dgm:spPr/>
    </dgm:pt>
    <dgm:pt modelId="{550CF1E6-7A91-4F5D-9C35-07BC6AB48C37}" type="pres">
      <dgm:prSet presAssocID="{FFE80D5A-62F2-4ACB-9DB9-92819502C430}" presName="hierRoot2" presStyleCnt="0">
        <dgm:presLayoutVars>
          <dgm:hierBranch val="init"/>
        </dgm:presLayoutVars>
      </dgm:prSet>
      <dgm:spPr/>
    </dgm:pt>
    <dgm:pt modelId="{39D3A383-519D-4881-91CD-48212DCAE531}" type="pres">
      <dgm:prSet presAssocID="{FFE80D5A-62F2-4ACB-9DB9-92819502C430}" presName="rootComposite" presStyleCnt="0"/>
      <dgm:spPr/>
    </dgm:pt>
    <dgm:pt modelId="{5C165118-99B1-4F6C-965F-0B4DD8FD2CC9}" type="pres">
      <dgm:prSet presAssocID="{FFE80D5A-62F2-4ACB-9DB9-92819502C430}" presName="rootText" presStyleLbl="node1" presStyleIdx="28" presStyleCnt="57">
        <dgm:presLayoutVars>
          <dgm:chMax/>
          <dgm:chPref val="3"/>
        </dgm:presLayoutVars>
      </dgm:prSet>
      <dgm:spPr/>
    </dgm:pt>
    <dgm:pt modelId="{51CAC30B-E712-4988-8FA7-F749C1249500}" type="pres">
      <dgm:prSet presAssocID="{FFE80D5A-62F2-4ACB-9DB9-92819502C430}" presName="titleText2" presStyleLbl="fgAcc1" presStyleIdx="28" presStyleCnt="57">
        <dgm:presLayoutVars>
          <dgm:chMax val="0"/>
          <dgm:chPref val="0"/>
        </dgm:presLayoutVars>
      </dgm:prSet>
      <dgm:spPr/>
    </dgm:pt>
    <dgm:pt modelId="{F527CB94-A114-465E-942E-4F0882368660}" type="pres">
      <dgm:prSet presAssocID="{FFE80D5A-62F2-4ACB-9DB9-92819502C430}" presName="rootConnector" presStyleLbl="node4" presStyleIdx="0" presStyleCnt="0"/>
      <dgm:spPr/>
    </dgm:pt>
    <dgm:pt modelId="{D69BFA42-C4BC-4B86-961E-5222E440CD29}" type="pres">
      <dgm:prSet presAssocID="{FFE80D5A-62F2-4ACB-9DB9-92819502C430}" presName="hierChild4" presStyleCnt="0"/>
      <dgm:spPr/>
    </dgm:pt>
    <dgm:pt modelId="{0602E67A-63A9-40E9-8B36-4104F1493752}" type="pres">
      <dgm:prSet presAssocID="{FFE80D5A-62F2-4ACB-9DB9-92819502C430}" presName="hierChild5" presStyleCnt="0"/>
      <dgm:spPr/>
    </dgm:pt>
    <dgm:pt modelId="{1057DFEF-2B7E-4BA4-B572-19869C4547CF}" type="pres">
      <dgm:prSet presAssocID="{96AF9664-ACFC-4F3A-8D7F-78C21C6F8EA3}" presName="hierChild5" presStyleCnt="0"/>
      <dgm:spPr/>
    </dgm:pt>
    <dgm:pt modelId="{BE8C041D-7529-4FC0-AC75-6480CDA99F33}" type="pres">
      <dgm:prSet presAssocID="{A94D2611-93A4-46D6-92ED-FEACC257967F}" presName="Name37" presStyleLbl="parChTrans1D4" presStyleIdx="27" presStyleCnt="54"/>
      <dgm:spPr/>
    </dgm:pt>
    <dgm:pt modelId="{2842FCAC-A472-463B-97EF-A82D6D8EBB4B}" type="pres">
      <dgm:prSet presAssocID="{27905A01-7ADF-46E2-BC84-94969F6B1E8A}" presName="hierRoot2" presStyleCnt="0">
        <dgm:presLayoutVars>
          <dgm:hierBranch val="init"/>
        </dgm:presLayoutVars>
      </dgm:prSet>
      <dgm:spPr/>
    </dgm:pt>
    <dgm:pt modelId="{B8ED4029-3081-4997-A423-50EA5AA68FDF}" type="pres">
      <dgm:prSet presAssocID="{27905A01-7ADF-46E2-BC84-94969F6B1E8A}" presName="rootComposite" presStyleCnt="0"/>
      <dgm:spPr/>
    </dgm:pt>
    <dgm:pt modelId="{C2F9CB84-DE4E-43A6-9541-7AAC3A562F70}" type="pres">
      <dgm:prSet presAssocID="{27905A01-7ADF-46E2-BC84-94969F6B1E8A}" presName="rootText" presStyleLbl="node1" presStyleIdx="29" presStyleCnt="57">
        <dgm:presLayoutVars>
          <dgm:chMax/>
          <dgm:chPref val="3"/>
        </dgm:presLayoutVars>
      </dgm:prSet>
      <dgm:spPr/>
    </dgm:pt>
    <dgm:pt modelId="{EA9F8F25-CD33-457E-B1FD-24453DB0F100}" type="pres">
      <dgm:prSet presAssocID="{27905A01-7ADF-46E2-BC84-94969F6B1E8A}" presName="titleText2" presStyleLbl="fgAcc1" presStyleIdx="29" presStyleCnt="57">
        <dgm:presLayoutVars>
          <dgm:chMax val="0"/>
          <dgm:chPref val="0"/>
        </dgm:presLayoutVars>
      </dgm:prSet>
      <dgm:spPr/>
    </dgm:pt>
    <dgm:pt modelId="{5D66E123-EC65-4288-9120-CA94E74A3BAF}" type="pres">
      <dgm:prSet presAssocID="{27905A01-7ADF-46E2-BC84-94969F6B1E8A}" presName="rootConnector" presStyleLbl="node4" presStyleIdx="0" presStyleCnt="0"/>
      <dgm:spPr/>
    </dgm:pt>
    <dgm:pt modelId="{653956E5-AEC1-40AB-97B4-B99BD0DC0DEF}" type="pres">
      <dgm:prSet presAssocID="{27905A01-7ADF-46E2-BC84-94969F6B1E8A}" presName="hierChild4" presStyleCnt="0"/>
      <dgm:spPr/>
    </dgm:pt>
    <dgm:pt modelId="{D1983BFF-8F56-49A8-B050-0ED2E7AB8FF3}" type="pres">
      <dgm:prSet presAssocID="{D61D9438-CB35-498E-A23F-9F85B65FEAD9}" presName="Name37" presStyleLbl="parChTrans1D4" presStyleIdx="28" presStyleCnt="54"/>
      <dgm:spPr/>
    </dgm:pt>
    <dgm:pt modelId="{A58FF4AA-80CA-452A-BAF4-8C43761D65CB}" type="pres">
      <dgm:prSet presAssocID="{3D983B4E-8913-4F5A-A7B5-D6588F7C0D48}" presName="hierRoot2" presStyleCnt="0">
        <dgm:presLayoutVars>
          <dgm:hierBranch val="init"/>
        </dgm:presLayoutVars>
      </dgm:prSet>
      <dgm:spPr/>
    </dgm:pt>
    <dgm:pt modelId="{064D4D2B-C378-4859-8CEF-C2A3953C68E8}" type="pres">
      <dgm:prSet presAssocID="{3D983B4E-8913-4F5A-A7B5-D6588F7C0D48}" presName="rootComposite" presStyleCnt="0"/>
      <dgm:spPr/>
    </dgm:pt>
    <dgm:pt modelId="{4F611EAC-9590-45A9-B262-8351DF891283}" type="pres">
      <dgm:prSet presAssocID="{3D983B4E-8913-4F5A-A7B5-D6588F7C0D48}" presName="rootText" presStyleLbl="node1" presStyleIdx="30" presStyleCnt="57">
        <dgm:presLayoutVars>
          <dgm:chMax/>
          <dgm:chPref val="3"/>
        </dgm:presLayoutVars>
      </dgm:prSet>
      <dgm:spPr/>
    </dgm:pt>
    <dgm:pt modelId="{3D779A88-3791-49AC-81F7-5E9F34BF18C4}" type="pres">
      <dgm:prSet presAssocID="{3D983B4E-8913-4F5A-A7B5-D6588F7C0D48}" presName="titleText2" presStyleLbl="fgAcc1" presStyleIdx="30" presStyleCnt="57">
        <dgm:presLayoutVars>
          <dgm:chMax val="0"/>
          <dgm:chPref val="0"/>
        </dgm:presLayoutVars>
      </dgm:prSet>
      <dgm:spPr/>
    </dgm:pt>
    <dgm:pt modelId="{12F082AB-96B5-4D1A-A54F-DC191015E4A8}" type="pres">
      <dgm:prSet presAssocID="{3D983B4E-8913-4F5A-A7B5-D6588F7C0D48}" presName="rootConnector" presStyleLbl="node4" presStyleIdx="0" presStyleCnt="0"/>
      <dgm:spPr/>
    </dgm:pt>
    <dgm:pt modelId="{A5A6576E-F993-4B67-96EA-C3019B855CF3}" type="pres">
      <dgm:prSet presAssocID="{3D983B4E-8913-4F5A-A7B5-D6588F7C0D48}" presName="hierChild4" presStyleCnt="0"/>
      <dgm:spPr/>
    </dgm:pt>
    <dgm:pt modelId="{B1A2CEA5-801F-4D97-8045-6D05EEC68AF7}" type="pres">
      <dgm:prSet presAssocID="{3D983B4E-8913-4F5A-A7B5-D6588F7C0D48}" presName="hierChild5" presStyleCnt="0"/>
      <dgm:spPr/>
    </dgm:pt>
    <dgm:pt modelId="{1A356856-6729-4D97-B1EB-7E769248FF20}" type="pres">
      <dgm:prSet presAssocID="{27905A01-7ADF-46E2-BC84-94969F6B1E8A}" presName="hierChild5" presStyleCnt="0"/>
      <dgm:spPr/>
    </dgm:pt>
    <dgm:pt modelId="{D7243A02-C99D-4B82-A37D-C2BAFCAB558F}" type="pres">
      <dgm:prSet presAssocID="{F2D9D900-3896-4BA8-B67F-529A2E045FF8}" presName="hierChild5" presStyleCnt="0"/>
      <dgm:spPr/>
    </dgm:pt>
    <dgm:pt modelId="{D1D9689B-D6A4-4318-9188-C105DA986F9E}" type="pres">
      <dgm:prSet presAssocID="{E23FD399-EDF7-41D9-8F76-4FCB000068DF}" presName="hierChild5" presStyleCnt="0"/>
      <dgm:spPr/>
    </dgm:pt>
    <dgm:pt modelId="{D7A48357-17B7-4920-832D-8630389E3B70}" type="pres">
      <dgm:prSet presAssocID="{83C4EF87-1BA2-4D63-B1C8-97648640150C}" presName="Name37" presStyleLbl="parChTrans1D4" presStyleIdx="29" presStyleCnt="54"/>
      <dgm:spPr/>
    </dgm:pt>
    <dgm:pt modelId="{A20187B8-1CB2-473B-A6B9-A214286EF585}" type="pres">
      <dgm:prSet presAssocID="{E07ED45D-6F37-46C2-8BE6-5F0899FCC1B6}" presName="hierRoot2" presStyleCnt="0">
        <dgm:presLayoutVars>
          <dgm:hierBranch val="init"/>
        </dgm:presLayoutVars>
      </dgm:prSet>
      <dgm:spPr/>
    </dgm:pt>
    <dgm:pt modelId="{43B5A4A0-CB48-4AF7-8F9A-516581133A0D}" type="pres">
      <dgm:prSet presAssocID="{E07ED45D-6F37-46C2-8BE6-5F0899FCC1B6}" presName="rootComposite" presStyleCnt="0"/>
      <dgm:spPr/>
    </dgm:pt>
    <dgm:pt modelId="{06E17A26-5866-4223-B9F3-C954797B05A2}" type="pres">
      <dgm:prSet presAssocID="{E07ED45D-6F37-46C2-8BE6-5F0899FCC1B6}" presName="rootText" presStyleLbl="node1" presStyleIdx="31" presStyleCnt="57">
        <dgm:presLayoutVars>
          <dgm:chMax/>
          <dgm:chPref val="3"/>
        </dgm:presLayoutVars>
      </dgm:prSet>
      <dgm:spPr/>
    </dgm:pt>
    <dgm:pt modelId="{F65ED1B5-FF3F-4788-ACAD-15153F48113F}" type="pres">
      <dgm:prSet presAssocID="{E07ED45D-6F37-46C2-8BE6-5F0899FCC1B6}" presName="titleText2" presStyleLbl="fgAcc1" presStyleIdx="31" presStyleCnt="57">
        <dgm:presLayoutVars>
          <dgm:chMax val="0"/>
          <dgm:chPref val="0"/>
        </dgm:presLayoutVars>
      </dgm:prSet>
      <dgm:spPr/>
    </dgm:pt>
    <dgm:pt modelId="{5804C985-7F6B-4F87-BFA0-EACCFCB7366F}" type="pres">
      <dgm:prSet presAssocID="{E07ED45D-6F37-46C2-8BE6-5F0899FCC1B6}" presName="rootConnector" presStyleLbl="node4" presStyleIdx="0" presStyleCnt="0"/>
      <dgm:spPr/>
    </dgm:pt>
    <dgm:pt modelId="{F37EBC5B-522B-424A-9E09-CF4B48DFBDA9}" type="pres">
      <dgm:prSet presAssocID="{E07ED45D-6F37-46C2-8BE6-5F0899FCC1B6}" presName="hierChild4" presStyleCnt="0"/>
      <dgm:spPr/>
    </dgm:pt>
    <dgm:pt modelId="{C63685F6-5A34-4049-A307-82E6A8584A04}" type="pres">
      <dgm:prSet presAssocID="{A3F6FF45-29E1-4A5F-A145-1C7364DB0E6E}" presName="Name37" presStyleLbl="parChTrans1D4" presStyleIdx="30" presStyleCnt="54"/>
      <dgm:spPr/>
    </dgm:pt>
    <dgm:pt modelId="{C30B51CD-B4E8-47C9-8EB5-F9FCF01BE046}" type="pres">
      <dgm:prSet presAssocID="{F5F9983D-4972-4A39-8896-A5DF359E9D76}" presName="hierRoot2" presStyleCnt="0">
        <dgm:presLayoutVars>
          <dgm:hierBranch val="init"/>
        </dgm:presLayoutVars>
      </dgm:prSet>
      <dgm:spPr/>
    </dgm:pt>
    <dgm:pt modelId="{0A7E60D5-C8C3-4A48-A640-FD9D6EB94711}" type="pres">
      <dgm:prSet presAssocID="{F5F9983D-4972-4A39-8896-A5DF359E9D76}" presName="rootComposite" presStyleCnt="0"/>
      <dgm:spPr/>
    </dgm:pt>
    <dgm:pt modelId="{F5D26005-C3BE-4184-8542-5E7DB64E8DD9}" type="pres">
      <dgm:prSet presAssocID="{F5F9983D-4972-4A39-8896-A5DF359E9D76}" presName="rootText" presStyleLbl="node1" presStyleIdx="32" presStyleCnt="57">
        <dgm:presLayoutVars>
          <dgm:chMax/>
          <dgm:chPref val="3"/>
        </dgm:presLayoutVars>
      </dgm:prSet>
      <dgm:spPr/>
    </dgm:pt>
    <dgm:pt modelId="{84DDCB9A-F334-46BB-807B-560E08E55A8F}" type="pres">
      <dgm:prSet presAssocID="{F5F9983D-4972-4A39-8896-A5DF359E9D76}" presName="titleText2" presStyleLbl="fgAcc1" presStyleIdx="32" presStyleCnt="57">
        <dgm:presLayoutVars>
          <dgm:chMax val="0"/>
          <dgm:chPref val="0"/>
        </dgm:presLayoutVars>
      </dgm:prSet>
      <dgm:spPr/>
    </dgm:pt>
    <dgm:pt modelId="{136BADC3-3AAE-455E-87B0-2D556826B9E4}" type="pres">
      <dgm:prSet presAssocID="{F5F9983D-4972-4A39-8896-A5DF359E9D76}" presName="rootConnector" presStyleLbl="node4" presStyleIdx="0" presStyleCnt="0"/>
      <dgm:spPr/>
    </dgm:pt>
    <dgm:pt modelId="{7A01719A-70E4-423A-B0FB-34BB4183AE0E}" type="pres">
      <dgm:prSet presAssocID="{F5F9983D-4972-4A39-8896-A5DF359E9D76}" presName="hierChild4" presStyleCnt="0"/>
      <dgm:spPr/>
    </dgm:pt>
    <dgm:pt modelId="{128F2396-BCE3-4350-AF3A-44FB1645FD8F}" type="pres">
      <dgm:prSet presAssocID="{4F023E44-26CB-49AA-8F7E-F0298F41CECF}" presName="Name37" presStyleLbl="parChTrans1D4" presStyleIdx="31" presStyleCnt="54"/>
      <dgm:spPr/>
    </dgm:pt>
    <dgm:pt modelId="{0FB1CDA9-9DC7-443F-BD9B-679D976C9FD6}" type="pres">
      <dgm:prSet presAssocID="{BA2922C0-B483-4E7C-96CD-7342E1F5B58F}" presName="hierRoot2" presStyleCnt="0">
        <dgm:presLayoutVars>
          <dgm:hierBranch val="init"/>
        </dgm:presLayoutVars>
      </dgm:prSet>
      <dgm:spPr/>
    </dgm:pt>
    <dgm:pt modelId="{78412395-702D-439A-ADDF-04816A196380}" type="pres">
      <dgm:prSet presAssocID="{BA2922C0-B483-4E7C-96CD-7342E1F5B58F}" presName="rootComposite" presStyleCnt="0"/>
      <dgm:spPr/>
    </dgm:pt>
    <dgm:pt modelId="{4AEBBF3D-E58D-45AB-8163-42CB590676D4}" type="pres">
      <dgm:prSet presAssocID="{BA2922C0-B483-4E7C-96CD-7342E1F5B58F}" presName="rootText" presStyleLbl="node1" presStyleIdx="33" presStyleCnt="57">
        <dgm:presLayoutVars>
          <dgm:chMax/>
          <dgm:chPref val="3"/>
        </dgm:presLayoutVars>
      </dgm:prSet>
      <dgm:spPr/>
    </dgm:pt>
    <dgm:pt modelId="{DD4B06CD-5491-4E06-A600-1FF37E3AB292}" type="pres">
      <dgm:prSet presAssocID="{BA2922C0-B483-4E7C-96CD-7342E1F5B58F}" presName="titleText2" presStyleLbl="fgAcc1" presStyleIdx="33" presStyleCnt="57">
        <dgm:presLayoutVars>
          <dgm:chMax val="0"/>
          <dgm:chPref val="0"/>
        </dgm:presLayoutVars>
      </dgm:prSet>
      <dgm:spPr/>
    </dgm:pt>
    <dgm:pt modelId="{0EC106FC-2507-4406-BD37-ABD1B5127D44}" type="pres">
      <dgm:prSet presAssocID="{BA2922C0-B483-4E7C-96CD-7342E1F5B58F}" presName="rootConnector" presStyleLbl="node4" presStyleIdx="0" presStyleCnt="0"/>
      <dgm:spPr/>
    </dgm:pt>
    <dgm:pt modelId="{54EDF7C7-FD4F-46B5-A774-96C0E790D148}" type="pres">
      <dgm:prSet presAssocID="{BA2922C0-B483-4E7C-96CD-7342E1F5B58F}" presName="hierChild4" presStyleCnt="0"/>
      <dgm:spPr/>
    </dgm:pt>
    <dgm:pt modelId="{160525A0-3F13-4B33-8A67-FC330BEDF789}" type="pres">
      <dgm:prSet presAssocID="{AA3CCC69-312C-420B-BDFA-FFB4F486D652}" presName="Name37" presStyleLbl="parChTrans1D4" presStyleIdx="32" presStyleCnt="54"/>
      <dgm:spPr/>
    </dgm:pt>
    <dgm:pt modelId="{C2309887-BF3A-4E7A-97EC-B20232AC3FA0}" type="pres">
      <dgm:prSet presAssocID="{8440C348-0047-47BA-9B72-FED9600F5734}" presName="hierRoot2" presStyleCnt="0">
        <dgm:presLayoutVars>
          <dgm:hierBranch val="init"/>
        </dgm:presLayoutVars>
      </dgm:prSet>
      <dgm:spPr/>
    </dgm:pt>
    <dgm:pt modelId="{25C7D291-D22F-4292-9B34-B86D57E5F4B4}" type="pres">
      <dgm:prSet presAssocID="{8440C348-0047-47BA-9B72-FED9600F5734}" presName="rootComposite" presStyleCnt="0"/>
      <dgm:spPr/>
    </dgm:pt>
    <dgm:pt modelId="{94A9B304-C46D-419D-932E-00DEF03BC2A7}" type="pres">
      <dgm:prSet presAssocID="{8440C348-0047-47BA-9B72-FED9600F5734}" presName="rootText" presStyleLbl="node1" presStyleIdx="34" presStyleCnt="57">
        <dgm:presLayoutVars>
          <dgm:chMax/>
          <dgm:chPref val="3"/>
        </dgm:presLayoutVars>
      </dgm:prSet>
      <dgm:spPr/>
    </dgm:pt>
    <dgm:pt modelId="{D0E7A6CF-81BC-44A4-ACB3-7A8128E1431F}" type="pres">
      <dgm:prSet presAssocID="{8440C348-0047-47BA-9B72-FED9600F5734}" presName="titleText2" presStyleLbl="fgAcc1" presStyleIdx="34" presStyleCnt="57">
        <dgm:presLayoutVars>
          <dgm:chMax val="0"/>
          <dgm:chPref val="0"/>
        </dgm:presLayoutVars>
      </dgm:prSet>
      <dgm:spPr/>
    </dgm:pt>
    <dgm:pt modelId="{479B8F49-9C4B-4955-9434-292B3BA1203F}" type="pres">
      <dgm:prSet presAssocID="{8440C348-0047-47BA-9B72-FED9600F5734}" presName="rootConnector" presStyleLbl="node4" presStyleIdx="0" presStyleCnt="0"/>
      <dgm:spPr/>
    </dgm:pt>
    <dgm:pt modelId="{7FA28858-9915-4C99-A336-7C9D9A854EC3}" type="pres">
      <dgm:prSet presAssocID="{8440C348-0047-47BA-9B72-FED9600F5734}" presName="hierChild4" presStyleCnt="0"/>
      <dgm:spPr/>
    </dgm:pt>
    <dgm:pt modelId="{A8BB02D0-5505-481D-B273-5123F5FE6232}" type="pres">
      <dgm:prSet presAssocID="{8440C348-0047-47BA-9B72-FED9600F5734}" presName="hierChild5" presStyleCnt="0"/>
      <dgm:spPr/>
    </dgm:pt>
    <dgm:pt modelId="{958DA3D2-E01A-4BDF-8EB2-5B30CF5B8A33}" type="pres">
      <dgm:prSet presAssocID="{35FA0D08-98D6-4D89-BE8C-B01DCF25F24D}" presName="Name37" presStyleLbl="parChTrans1D4" presStyleIdx="33" presStyleCnt="54"/>
      <dgm:spPr/>
    </dgm:pt>
    <dgm:pt modelId="{7267F555-2486-47EA-8183-2F161387AA4B}" type="pres">
      <dgm:prSet presAssocID="{1BA8449B-221D-4176-97CA-917621218C37}" presName="hierRoot2" presStyleCnt="0">
        <dgm:presLayoutVars>
          <dgm:hierBranch val="init"/>
        </dgm:presLayoutVars>
      </dgm:prSet>
      <dgm:spPr/>
    </dgm:pt>
    <dgm:pt modelId="{96770AC1-C667-4DFA-83DE-97042A0194F2}" type="pres">
      <dgm:prSet presAssocID="{1BA8449B-221D-4176-97CA-917621218C37}" presName="rootComposite" presStyleCnt="0"/>
      <dgm:spPr/>
    </dgm:pt>
    <dgm:pt modelId="{CD9B7457-A0A2-4D1D-A9CC-034053706210}" type="pres">
      <dgm:prSet presAssocID="{1BA8449B-221D-4176-97CA-917621218C37}" presName="rootText" presStyleLbl="node1" presStyleIdx="35" presStyleCnt="57">
        <dgm:presLayoutVars>
          <dgm:chMax/>
          <dgm:chPref val="3"/>
        </dgm:presLayoutVars>
      </dgm:prSet>
      <dgm:spPr/>
    </dgm:pt>
    <dgm:pt modelId="{DA98E80F-3000-4E56-B09B-8F2FE34F7F45}" type="pres">
      <dgm:prSet presAssocID="{1BA8449B-221D-4176-97CA-917621218C37}" presName="titleText2" presStyleLbl="fgAcc1" presStyleIdx="35" presStyleCnt="57">
        <dgm:presLayoutVars>
          <dgm:chMax val="0"/>
          <dgm:chPref val="0"/>
        </dgm:presLayoutVars>
      </dgm:prSet>
      <dgm:spPr/>
    </dgm:pt>
    <dgm:pt modelId="{0E83A338-EA00-4BA7-B706-AC384E81EC6B}" type="pres">
      <dgm:prSet presAssocID="{1BA8449B-221D-4176-97CA-917621218C37}" presName="rootConnector" presStyleLbl="node4" presStyleIdx="0" presStyleCnt="0"/>
      <dgm:spPr/>
    </dgm:pt>
    <dgm:pt modelId="{2141CC1F-A039-4B9F-855A-721BB69CD033}" type="pres">
      <dgm:prSet presAssocID="{1BA8449B-221D-4176-97CA-917621218C37}" presName="hierChild4" presStyleCnt="0"/>
      <dgm:spPr/>
    </dgm:pt>
    <dgm:pt modelId="{68747E82-AE84-4D4A-B550-F98138D8482A}" type="pres">
      <dgm:prSet presAssocID="{1BA8449B-221D-4176-97CA-917621218C37}" presName="hierChild5" presStyleCnt="0"/>
      <dgm:spPr/>
    </dgm:pt>
    <dgm:pt modelId="{572F2F41-40C9-4F99-8390-8616AB2435D7}" type="pres">
      <dgm:prSet presAssocID="{BA2922C0-B483-4E7C-96CD-7342E1F5B58F}" presName="hierChild5" presStyleCnt="0"/>
      <dgm:spPr/>
    </dgm:pt>
    <dgm:pt modelId="{FD602DD8-9913-454D-8D94-7E19B9DA1395}" type="pres">
      <dgm:prSet presAssocID="{645C436A-2271-47F7-AF94-99D5B7D65513}" presName="Name37" presStyleLbl="parChTrans1D4" presStyleIdx="34" presStyleCnt="54"/>
      <dgm:spPr/>
    </dgm:pt>
    <dgm:pt modelId="{7C36FBD0-6024-4C21-8920-561F42EB135B}" type="pres">
      <dgm:prSet presAssocID="{FAAF2E12-4FD1-40FC-A5F5-C32EA78AB313}" presName="hierRoot2" presStyleCnt="0">
        <dgm:presLayoutVars>
          <dgm:hierBranch val="init"/>
        </dgm:presLayoutVars>
      </dgm:prSet>
      <dgm:spPr/>
    </dgm:pt>
    <dgm:pt modelId="{EA9FF16F-D4EB-463B-AEA0-9AB66B94FD86}" type="pres">
      <dgm:prSet presAssocID="{FAAF2E12-4FD1-40FC-A5F5-C32EA78AB313}" presName="rootComposite" presStyleCnt="0"/>
      <dgm:spPr/>
    </dgm:pt>
    <dgm:pt modelId="{924B9D7D-CDAB-40D5-8DFF-17D8B15F39BD}" type="pres">
      <dgm:prSet presAssocID="{FAAF2E12-4FD1-40FC-A5F5-C32EA78AB313}" presName="rootText" presStyleLbl="node1" presStyleIdx="36" presStyleCnt="57">
        <dgm:presLayoutVars>
          <dgm:chMax/>
          <dgm:chPref val="3"/>
        </dgm:presLayoutVars>
      </dgm:prSet>
      <dgm:spPr/>
    </dgm:pt>
    <dgm:pt modelId="{1C1999E1-551F-4E2A-9941-07343ED1DFFD}" type="pres">
      <dgm:prSet presAssocID="{FAAF2E12-4FD1-40FC-A5F5-C32EA78AB313}" presName="titleText2" presStyleLbl="fgAcc1" presStyleIdx="36" presStyleCnt="57">
        <dgm:presLayoutVars>
          <dgm:chMax val="0"/>
          <dgm:chPref val="0"/>
        </dgm:presLayoutVars>
      </dgm:prSet>
      <dgm:spPr/>
    </dgm:pt>
    <dgm:pt modelId="{ED75B0FB-8C3B-494E-A98A-7418C1450717}" type="pres">
      <dgm:prSet presAssocID="{FAAF2E12-4FD1-40FC-A5F5-C32EA78AB313}" presName="rootConnector" presStyleLbl="node4" presStyleIdx="0" presStyleCnt="0"/>
      <dgm:spPr/>
    </dgm:pt>
    <dgm:pt modelId="{D488DD52-6F70-41BB-A128-6A9EC6C3DEB3}" type="pres">
      <dgm:prSet presAssocID="{FAAF2E12-4FD1-40FC-A5F5-C32EA78AB313}" presName="hierChild4" presStyleCnt="0"/>
      <dgm:spPr/>
    </dgm:pt>
    <dgm:pt modelId="{3B1F0ED9-FD5F-4841-8D81-CC38E55A3641}" type="pres">
      <dgm:prSet presAssocID="{5D5D771C-2EED-4AFA-B481-3D25868EABE0}" presName="Name37" presStyleLbl="parChTrans1D4" presStyleIdx="35" presStyleCnt="54"/>
      <dgm:spPr/>
    </dgm:pt>
    <dgm:pt modelId="{23D5C9D8-B9C1-4DBA-98E5-3D087D090C8D}" type="pres">
      <dgm:prSet presAssocID="{078A79A0-EC03-41F7-8EE1-0D1620757675}" presName="hierRoot2" presStyleCnt="0">
        <dgm:presLayoutVars>
          <dgm:hierBranch val="init"/>
        </dgm:presLayoutVars>
      </dgm:prSet>
      <dgm:spPr/>
    </dgm:pt>
    <dgm:pt modelId="{ECBD3996-0CC6-41A4-A4EA-6994032CAAE9}" type="pres">
      <dgm:prSet presAssocID="{078A79A0-EC03-41F7-8EE1-0D1620757675}" presName="rootComposite" presStyleCnt="0"/>
      <dgm:spPr/>
    </dgm:pt>
    <dgm:pt modelId="{8FE8F768-07E5-4EE1-93F5-7C8A83DF9D20}" type="pres">
      <dgm:prSet presAssocID="{078A79A0-EC03-41F7-8EE1-0D1620757675}" presName="rootText" presStyleLbl="node1" presStyleIdx="37" presStyleCnt="57">
        <dgm:presLayoutVars>
          <dgm:chMax/>
          <dgm:chPref val="3"/>
        </dgm:presLayoutVars>
      </dgm:prSet>
      <dgm:spPr/>
    </dgm:pt>
    <dgm:pt modelId="{3C809A52-7D96-4F1E-AF24-B5FB57E9FE8D}" type="pres">
      <dgm:prSet presAssocID="{078A79A0-EC03-41F7-8EE1-0D1620757675}" presName="titleText2" presStyleLbl="fgAcc1" presStyleIdx="37" presStyleCnt="57">
        <dgm:presLayoutVars>
          <dgm:chMax val="0"/>
          <dgm:chPref val="0"/>
        </dgm:presLayoutVars>
      </dgm:prSet>
      <dgm:spPr/>
    </dgm:pt>
    <dgm:pt modelId="{37CDF7D5-DEDB-41C7-AD00-F7C713E702F6}" type="pres">
      <dgm:prSet presAssocID="{078A79A0-EC03-41F7-8EE1-0D1620757675}" presName="rootConnector" presStyleLbl="node4" presStyleIdx="0" presStyleCnt="0"/>
      <dgm:spPr/>
    </dgm:pt>
    <dgm:pt modelId="{3800871A-64E3-419E-A9B3-BEAA1F180B62}" type="pres">
      <dgm:prSet presAssocID="{078A79A0-EC03-41F7-8EE1-0D1620757675}" presName="hierChild4" presStyleCnt="0"/>
      <dgm:spPr/>
    </dgm:pt>
    <dgm:pt modelId="{8D3042A7-5240-413F-B95E-78A86AD20DB2}" type="pres">
      <dgm:prSet presAssocID="{078A79A0-EC03-41F7-8EE1-0D1620757675}" presName="hierChild5" presStyleCnt="0"/>
      <dgm:spPr/>
    </dgm:pt>
    <dgm:pt modelId="{14A43BC5-33DA-45BC-A254-C2ADFC32FB6E}" type="pres">
      <dgm:prSet presAssocID="{FAAF2E12-4FD1-40FC-A5F5-C32EA78AB313}" presName="hierChild5" presStyleCnt="0"/>
      <dgm:spPr/>
    </dgm:pt>
    <dgm:pt modelId="{5991CBDC-84C5-49B1-BE2E-8DFD4653769C}" type="pres">
      <dgm:prSet presAssocID="{F5F9983D-4972-4A39-8896-A5DF359E9D76}" presName="hierChild5" presStyleCnt="0"/>
      <dgm:spPr/>
    </dgm:pt>
    <dgm:pt modelId="{E2E8FD8A-FC5B-443E-8C4C-9823ECC7919F}" type="pres">
      <dgm:prSet presAssocID="{76574979-F20B-4470-A6B1-552E35087E4C}" presName="Name37" presStyleLbl="parChTrans1D4" presStyleIdx="36" presStyleCnt="54"/>
      <dgm:spPr/>
    </dgm:pt>
    <dgm:pt modelId="{530755F0-2D75-492A-803B-98AA50B1B1A7}" type="pres">
      <dgm:prSet presAssocID="{4C387147-4CD6-454A-8987-44B6978108BB}" presName="hierRoot2" presStyleCnt="0">
        <dgm:presLayoutVars>
          <dgm:hierBranch val="init"/>
        </dgm:presLayoutVars>
      </dgm:prSet>
      <dgm:spPr/>
    </dgm:pt>
    <dgm:pt modelId="{599CD8DE-2BB9-4131-8796-5A99748961FD}" type="pres">
      <dgm:prSet presAssocID="{4C387147-4CD6-454A-8987-44B6978108BB}" presName="rootComposite" presStyleCnt="0"/>
      <dgm:spPr/>
    </dgm:pt>
    <dgm:pt modelId="{F7D620DA-59A0-4E34-B4D6-ADBF0941167A}" type="pres">
      <dgm:prSet presAssocID="{4C387147-4CD6-454A-8987-44B6978108BB}" presName="rootText" presStyleLbl="node1" presStyleIdx="38" presStyleCnt="57">
        <dgm:presLayoutVars>
          <dgm:chMax/>
          <dgm:chPref val="3"/>
        </dgm:presLayoutVars>
      </dgm:prSet>
      <dgm:spPr/>
    </dgm:pt>
    <dgm:pt modelId="{C531361E-716C-45C8-BC8B-66F85A1BD025}" type="pres">
      <dgm:prSet presAssocID="{4C387147-4CD6-454A-8987-44B6978108BB}" presName="titleText2" presStyleLbl="fgAcc1" presStyleIdx="38" presStyleCnt="57">
        <dgm:presLayoutVars>
          <dgm:chMax val="0"/>
          <dgm:chPref val="0"/>
        </dgm:presLayoutVars>
      </dgm:prSet>
      <dgm:spPr/>
    </dgm:pt>
    <dgm:pt modelId="{D77B8249-73F9-4B2B-B761-D85DBE89FD64}" type="pres">
      <dgm:prSet presAssocID="{4C387147-4CD6-454A-8987-44B6978108BB}" presName="rootConnector" presStyleLbl="node4" presStyleIdx="0" presStyleCnt="0"/>
      <dgm:spPr/>
    </dgm:pt>
    <dgm:pt modelId="{13784DA2-7793-46B6-A249-B500C2AD1E87}" type="pres">
      <dgm:prSet presAssocID="{4C387147-4CD6-454A-8987-44B6978108BB}" presName="hierChild4" presStyleCnt="0"/>
      <dgm:spPr/>
    </dgm:pt>
    <dgm:pt modelId="{49D46EBB-D401-45FA-9FA8-8ED12BC95F94}" type="pres">
      <dgm:prSet presAssocID="{70DB716F-D333-43B1-9195-3C2CFEB7B641}" presName="Name37" presStyleLbl="parChTrans1D4" presStyleIdx="37" presStyleCnt="54"/>
      <dgm:spPr/>
    </dgm:pt>
    <dgm:pt modelId="{6B79654E-7B59-4334-BD97-E9466C3FD29A}" type="pres">
      <dgm:prSet presAssocID="{0BEEA0C3-5872-4369-876C-9768481C0A5E}" presName="hierRoot2" presStyleCnt="0">
        <dgm:presLayoutVars>
          <dgm:hierBranch val="init"/>
        </dgm:presLayoutVars>
      </dgm:prSet>
      <dgm:spPr/>
    </dgm:pt>
    <dgm:pt modelId="{F7C390AA-03F9-4E5E-98E3-0025875E249F}" type="pres">
      <dgm:prSet presAssocID="{0BEEA0C3-5872-4369-876C-9768481C0A5E}" presName="rootComposite" presStyleCnt="0"/>
      <dgm:spPr/>
    </dgm:pt>
    <dgm:pt modelId="{97EF29AF-BA17-4E2C-927E-449DECD079B0}" type="pres">
      <dgm:prSet presAssocID="{0BEEA0C3-5872-4369-876C-9768481C0A5E}" presName="rootText" presStyleLbl="node1" presStyleIdx="39" presStyleCnt="57">
        <dgm:presLayoutVars>
          <dgm:chMax/>
          <dgm:chPref val="3"/>
        </dgm:presLayoutVars>
      </dgm:prSet>
      <dgm:spPr/>
    </dgm:pt>
    <dgm:pt modelId="{919C6837-29EB-4041-805C-FC3D67A6F7A5}" type="pres">
      <dgm:prSet presAssocID="{0BEEA0C3-5872-4369-876C-9768481C0A5E}" presName="titleText2" presStyleLbl="fgAcc1" presStyleIdx="39" presStyleCnt="57">
        <dgm:presLayoutVars>
          <dgm:chMax val="0"/>
          <dgm:chPref val="0"/>
        </dgm:presLayoutVars>
      </dgm:prSet>
      <dgm:spPr/>
    </dgm:pt>
    <dgm:pt modelId="{B1E11E62-B933-48AB-84AB-86D3B28C0D5C}" type="pres">
      <dgm:prSet presAssocID="{0BEEA0C3-5872-4369-876C-9768481C0A5E}" presName="rootConnector" presStyleLbl="node4" presStyleIdx="0" presStyleCnt="0"/>
      <dgm:spPr/>
    </dgm:pt>
    <dgm:pt modelId="{89ECDFC9-ADBD-4827-9699-37EAECE78F11}" type="pres">
      <dgm:prSet presAssocID="{0BEEA0C3-5872-4369-876C-9768481C0A5E}" presName="hierChild4" presStyleCnt="0"/>
      <dgm:spPr/>
    </dgm:pt>
    <dgm:pt modelId="{94E0D1D5-07DA-450E-B219-DE8E2A64CBFA}" type="pres">
      <dgm:prSet presAssocID="{C1C65CEB-6CE9-4A37-A478-2D4F99276843}" presName="Name37" presStyleLbl="parChTrans1D4" presStyleIdx="38" presStyleCnt="54"/>
      <dgm:spPr/>
    </dgm:pt>
    <dgm:pt modelId="{8183DF59-0F08-4E58-851E-E3384118DB5A}" type="pres">
      <dgm:prSet presAssocID="{4DD3520C-9154-4A41-901C-8E5C957C797D}" presName="hierRoot2" presStyleCnt="0">
        <dgm:presLayoutVars>
          <dgm:hierBranch val="init"/>
        </dgm:presLayoutVars>
      </dgm:prSet>
      <dgm:spPr/>
    </dgm:pt>
    <dgm:pt modelId="{772AFD7B-240A-47F2-A440-25BE55485019}" type="pres">
      <dgm:prSet presAssocID="{4DD3520C-9154-4A41-901C-8E5C957C797D}" presName="rootComposite" presStyleCnt="0"/>
      <dgm:spPr/>
    </dgm:pt>
    <dgm:pt modelId="{7DDB880C-9D2E-4E57-A397-8A4CBC99BB0E}" type="pres">
      <dgm:prSet presAssocID="{4DD3520C-9154-4A41-901C-8E5C957C797D}" presName="rootText" presStyleLbl="node1" presStyleIdx="40" presStyleCnt="57" custLinFactNeighborX="9572">
        <dgm:presLayoutVars>
          <dgm:chMax/>
          <dgm:chPref val="3"/>
        </dgm:presLayoutVars>
      </dgm:prSet>
      <dgm:spPr/>
    </dgm:pt>
    <dgm:pt modelId="{E1F9E0B8-62C9-47EE-A1FC-CCC380D4CF41}" type="pres">
      <dgm:prSet presAssocID="{4DD3520C-9154-4A41-901C-8E5C957C797D}" presName="titleText2" presStyleLbl="fgAcc1" presStyleIdx="40" presStyleCnt="57" custScaleX="145799" custScaleY="120430">
        <dgm:presLayoutVars>
          <dgm:chMax val="0"/>
          <dgm:chPref val="0"/>
        </dgm:presLayoutVars>
      </dgm:prSet>
      <dgm:spPr/>
    </dgm:pt>
    <dgm:pt modelId="{383D6EC5-0ADC-4BE5-A386-D001099325F1}" type="pres">
      <dgm:prSet presAssocID="{4DD3520C-9154-4A41-901C-8E5C957C797D}" presName="rootConnector" presStyleLbl="node4" presStyleIdx="0" presStyleCnt="0"/>
      <dgm:spPr/>
    </dgm:pt>
    <dgm:pt modelId="{AFDED043-F892-4549-BC7C-24454A33430C}" type="pres">
      <dgm:prSet presAssocID="{4DD3520C-9154-4A41-901C-8E5C957C797D}" presName="hierChild4" presStyleCnt="0"/>
      <dgm:spPr/>
    </dgm:pt>
    <dgm:pt modelId="{32C313BD-4B22-4960-B3A1-AD7BFB1AAE4D}" type="pres">
      <dgm:prSet presAssocID="{ADB5EAC0-79CF-4A3E-860C-8711A28481BD}" presName="Name37" presStyleLbl="parChTrans1D4" presStyleIdx="39" presStyleCnt="54"/>
      <dgm:spPr/>
    </dgm:pt>
    <dgm:pt modelId="{B52CE827-8821-4F05-BE18-8C6A4FBFD283}" type="pres">
      <dgm:prSet presAssocID="{468FD21D-177D-40CA-AFFD-DD5ED413FB9D}" presName="hierRoot2" presStyleCnt="0">
        <dgm:presLayoutVars>
          <dgm:hierBranch val="init"/>
        </dgm:presLayoutVars>
      </dgm:prSet>
      <dgm:spPr/>
    </dgm:pt>
    <dgm:pt modelId="{73B3ACA8-0D5A-4C56-A242-BBB3FC231C21}" type="pres">
      <dgm:prSet presAssocID="{468FD21D-177D-40CA-AFFD-DD5ED413FB9D}" presName="rootComposite" presStyleCnt="0"/>
      <dgm:spPr/>
    </dgm:pt>
    <dgm:pt modelId="{2FE0D344-CB24-4699-94DC-A531E59ADB64}" type="pres">
      <dgm:prSet presAssocID="{468FD21D-177D-40CA-AFFD-DD5ED413FB9D}" presName="rootText" presStyleLbl="node1" presStyleIdx="41" presStyleCnt="57">
        <dgm:presLayoutVars>
          <dgm:chMax/>
          <dgm:chPref val="3"/>
        </dgm:presLayoutVars>
      </dgm:prSet>
      <dgm:spPr/>
    </dgm:pt>
    <dgm:pt modelId="{BBAE75F9-CB6B-41F2-B7D5-0FC61D705D8B}" type="pres">
      <dgm:prSet presAssocID="{468FD21D-177D-40CA-AFFD-DD5ED413FB9D}" presName="titleText2" presStyleLbl="fgAcc1" presStyleIdx="41" presStyleCnt="57" custScaleX="135603" custScaleY="136449">
        <dgm:presLayoutVars>
          <dgm:chMax val="0"/>
          <dgm:chPref val="0"/>
        </dgm:presLayoutVars>
      </dgm:prSet>
      <dgm:spPr/>
    </dgm:pt>
    <dgm:pt modelId="{209E39DE-7A32-4EBA-AD4F-5BAD2B6B2567}" type="pres">
      <dgm:prSet presAssocID="{468FD21D-177D-40CA-AFFD-DD5ED413FB9D}" presName="rootConnector" presStyleLbl="node4" presStyleIdx="0" presStyleCnt="0"/>
      <dgm:spPr/>
    </dgm:pt>
    <dgm:pt modelId="{20D8E9F6-A768-456E-9E32-F69AA8AEABF2}" type="pres">
      <dgm:prSet presAssocID="{468FD21D-177D-40CA-AFFD-DD5ED413FB9D}" presName="hierChild4" presStyleCnt="0"/>
      <dgm:spPr/>
    </dgm:pt>
    <dgm:pt modelId="{BA848C1F-8716-4FAC-AE70-8FDA3E98EB79}" type="pres">
      <dgm:prSet presAssocID="{453424E5-553E-4136-A64A-A5C6880E3404}" presName="Name37" presStyleLbl="parChTrans1D4" presStyleIdx="40" presStyleCnt="54"/>
      <dgm:spPr/>
    </dgm:pt>
    <dgm:pt modelId="{579D7A43-3747-48D1-AD5C-13310CF45684}" type="pres">
      <dgm:prSet presAssocID="{5FF59448-BDE8-48AB-ACB8-89F603EE4141}" presName="hierRoot2" presStyleCnt="0">
        <dgm:presLayoutVars>
          <dgm:hierBranch val="init"/>
        </dgm:presLayoutVars>
      </dgm:prSet>
      <dgm:spPr/>
    </dgm:pt>
    <dgm:pt modelId="{F96E9D5E-1EBE-4B7C-93B2-C1B9DC60EE55}" type="pres">
      <dgm:prSet presAssocID="{5FF59448-BDE8-48AB-ACB8-89F603EE4141}" presName="rootComposite" presStyleCnt="0"/>
      <dgm:spPr/>
    </dgm:pt>
    <dgm:pt modelId="{46CC9184-71BD-46FA-9CAC-7202CC4541A1}" type="pres">
      <dgm:prSet presAssocID="{5FF59448-BDE8-48AB-ACB8-89F603EE4141}" presName="rootText" presStyleLbl="node1" presStyleIdx="42" presStyleCnt="57" custLinFactNeighborX="-7312">
        <dgm:presLayoutVars>
          <dgm:chMax/>
          <dgm:chPref val="3"/>
        </dgm:presLayoutVars>
      </dgm:prSet>
      <dgm:spPr/>
    </dgm:pt>
    <dgm:pt modelId="{7391F28A-883C-421E-B375-E69EDD90DAEB}" type="pres">
      <dgm:prSet presAssocID="{5FF59448-BDE8-48AB-ACB8-89F603EE4141}" presName="titleText2" presStyleLbl="fgAcc1" presStyleIdx="42" presStyleCnt="57" custLinFactNeighborX="-3966">
        <dgm:presLayoutVars>
          <dgm:chMax val="0"/>
          <dgm:chPref val="0"/>
        </dgm:presLayoutVars>
      </dgm:prSet>
      <dgm:spPr/>
    </dgm:pt>
    <dgm:pt modelId="{53B4C5A6-A117-4479-9120-9CE6DE7BB869}" type="pres">
      <dgm:prSet presAssocID="{5FF59448-BDE8-48AB-ACB8-89F603EE4141}" presName="rootConnector" presStyleLbl="node4" presStyleIdx="0" presStyleCnt="0"/>
      <dgm:spPr/>
    </dgm:pt>
    <dgm:pt modelId="{4D8D5C2C-A242-45FD-B0C1-1E09A0C6FE0F}" type="pres">
      <dgm:prSet presAssocID="{5FF59448-BDE8-48AB-ACB8-89F603EE4141}" presName="hierChild4" presStyleCnt="0"/>
      <dgm:spPr/>
    </dgm:pt>
    <dgm:pt modelId="{08224DD5-F1E4-44EB-9751-C2DCCC2C90B6}" type="pres">
      <dgm:prSet presAssocID="{1A602A3A-F35F-4DB5-A710-F4D7DD7E1BAB}" presName="Name37" presStyleLbl="parChTrans1D4" presStyleIdx="41" presStyleCnt="54"/>
      <dgm:spPr/>
    </dgm:pt>
    <dgm:pt modelId="{1E9E80D1-7119-427E-8745-8C58168679CD}" type="pres">
      <dgm:prSet presAssocID="{559392FA-3791-4F79-822D-CBEA70918995}" presName="hierRoot2" presStyleCnt="0">
        <dgm:presLayoutVars>
          <dgm:hierBranch val="init"/>
        </dgm:presLayoutVars>
      </dgm:prSet>
      <dgm:spPr/>
    </dgm:pt>
    <dgm:pt modelId="{212606AD-26FF-4E6F-958D-F0369EDCE726}" type="pres">
      <dgm:prSet presAssocID="{559392FA-3791-4F79-822D-CBEA70918995}" presName="rootComposite" presStyleCnt="0"/>
      <dgm:spPr/>
    </dgm:pt>
    <dgm:pt modelId="{A96B4A22-6F85-4EC5-8E25-8744845D0820}" type="pres">
      <dgm:prSet presAssocID="{559392FA-3791-4F79-822D-CBEA70918995}" presName="rootText" presStyleLbl="node1" presStyleIdx="43" presStyleCnt="57">
        <dgm:presLayoutVars>
          <dgm:chMax/>
          <dgm:chPref val="3"/>
        </dgm:presLayoutVars>
      </dgm:prSet>
      <dgm:spPr/>
    </dgm:pt>
    <dgm:pt modelId="{551B274E-3CA1-4970-8964-16E5E1DC113A}" type="pres">
      <dgm:prSet presAssocID="{559392FA-3791-4F79-822D-CBEA70918995}" presName="titleText2" presStyleLbl="fgAcc1" presStyleIdx="43" presStyleCnt="57">
        <dgm:presLayoutVars>
          <dgm:chMax val="0"/>
          <dgm:chPref val="0"/>
        </dgm:presLayoutVars>
      </dgm:prSet>
      <dgm:spPr/>
    </dgm:pt>
    <dgm:pt modelId="{968FB1F7-1A97-4A45-B7A8-D2416124DE55}" type="pres">
      <dgm:prSet presAssocID="{559392FA-3791-4F79-822D-CBEA70918995}" presName="rootConnector" presStyleLbl="node4" presStyleIdx="0" presStyleCnt="0"/>
      <dgm:spPr/>
    </dgm:pt>
    <dgm:pt modelId="{917D9BE5-16BB-471C-A480-96C7226460A9}" type="pres">
      <dgm:prSet presAssocID="{559392FA-3791-4F79-822D-CBEA70918995}" presName="hierChild4" presStyleCnt="0"/>
      <dgm:spPr/>
    </dgm:pt>
    <dgm:pt modelId="{DF5FE2E8-89A9-41AB-B15E-FA81DD5D8712}" type="pres">
      <dgm:prSet presAssocID="{2BCFFC25-E39C-4184-97A4-7FB5167A4009}" presName="Name37" presStyleLbl="parChTrans1D4" presStyleIdx="42" presStyleCnt="54"/>
      <dgm:spPr/>
    </dgm:pt>
    <dgm:pt modelId="{3A5A09BB-C081-409F-9F57-0C7AF170AEAB}" type="pres">
      <dgm:prSet presAssocID="{0CAA3340-C7B7-425F-B017-DC167711B4FE}" presName="hierRoot2" presStyleCnt="0">
        <dgm:presLayoutVars>
          <dgm:hierBranch val="init"/>
        </dgm:presLayoutVars>
      </dgm:prSet>
      <dgm:spPr/>
    </dgm:pt>
    <dgm:pt modelId="{E6402BD4-C7D4-40A6-8A85-05538FCB5053}" type="pres">
      <dgm:prSet presAssocID="{0CAA3340-C7B7-425F-B017-DC167711B4FE}" presName="rootComposite" presStyleCnt="0"/>
      <dgm:spPr/>
    </dgm:pt>
    <dgm:pt modelId="{3ABBBA19-7635-4054-9A45-BF9D645530C8}" type="pres">
      <dgm:prSet presAssocID="{0CAA3340-C7B7-425F-B017-DC167711B4FE}" presName="rootText" presStyleLbl="node1" presStyleIdx="44" presStyleCnt="57">
        <dgm:presLayoutVars>
          <dgm:chMax/>
          <dgm:chPref val="3"/>
        </dgm:presLayoutVars>
      </dgm:prSet>
      <dgm:spPr/>
    </dgm:pt>
    <dgm:pt modelId="{017B572B-6220-498C-AD1B-AF4CEB0DD3C4}" type="pres">
      <dgm:prSet presAssocID="{0CAA3340-C7B7-425F-B017-DC167711B4FE}" presName="titleText2" presStyleLbl="fgAcc1" presStyleIdx="44" presStyleCnt="57">
        <dgm:presLayoutVars>
          <dgm:chMax val="0"/>
          <dgm:chPref val="0"/>
        </dgm:presLayoutVars>
      </dgm:prSet>
      <dgm:spPr/>
    </dgm:pt>
    <dgm:pt modelId="{605791C1-BEF2-4EC4-B04E-572DC9749BEB}" type="pres">
      <dgm:prSet presAssocID="{0CAA3340-C7B7-425F-B017-DC167711B4FE}" presName="rootConnector" presStyleLbl="node4" presStyleIdx="0" presStyleCnt="0"/>
      <dgm:spPr/>
    </dgm:pt>
    <dgm:pt modelId="{1AD049BB-A2B5-499C-BA33-175A8082383E}" type="pres">
      <dgm:prSet presAssocID="{0CAA3340-C7B7-425F-B017-DC167711B4FE}" presName="hierChild4" presStyleCnt="0"/>
      <dgm:spPr/>
    </dgm:pt>
    <dgm:pt modelId="{B7F206C8-7965-4078-8A2F-C9BD57BF8788}" type="pres">
      <dgm:prSet presAssocID="{C7960A77-91CD-4CE2-8B26-229EA98C0ADA}" presName="Name37" presStyleLbl="parChTrans1D4" presStyleIdx="43" presStyleCnt="54"/>
      <dgm:spPr/>
    </dgm:pt>
    <dgm:pt modelId="{96B1F4DE-E094-460F-AE87-C8455D567E26}" type="pres">
      <dgm:prSet presAssocID="{2F8914AA-0665-4EC4-A381-663294583042}" presName="hierRoot2" presStyleCnt="0">
        <dgm:presLayoutVars>
          <dgm:hierBranch val="init"/>
        </dgm:presLayoutVars>
      </dgm:prSet>
      <dgm:spPr/>
    </dgm:pt>
    <dgm:pt modelId="{21A3EAF8-B207-4D5C-8959-B268F2228E5F}" type="pres">
      <dgm:prSet presAssocID="{2F8914AA-0665-4EC4-A381-663294583042}" presName="rootComposite" presStyleCnt="0"/>
      <dgm:spPr/>
    </dgm:pt>
    <dgm:pt modelId="{4577F523-0283-4E6B-83DA-D6D9BAD961D0}" type="pres">
      <dgm:prSet presAssocID="{2F8914AA-0665-4EC4-A381-663294583042}" presName="rootText" presStyleLbl="node1" presStyleIdx="45" presStyleCnt="57">
        <dgm:presLayoutVars>
          <dgm:chMax/>
          <dgm:chPref val="3"/>
        </dgm:presLayoutVars>
      </dgm:prSet>
      <dgm:spPr/>
    </dgm:pt>
    <dgm:pt modelId="{08F6B8CE-606D-4CA0-9239-8C08BDF23C7C}" type="pres">
      <dgm:prSet presAssocID="{2F8914AA-0665-4EC4-A381-663294583042}" presName="titleText2" presStyleLbl="fgAcc1" presStyleIdx="45" presStyleCnt="57">
        <dgm:presLayoutVars>
          <dgm:chMax val="0"/>
          <dgm:chPref val="0"/>
        </dgm:presLayoutVars>
      </dgm:prSet>
      <dgm:spPr/>
    </dgm:pt>
    <dgm:pt modelId="{293F1070-87D7-4147-A9C9-127CBD7F0E33}" type="pres">
      <dgm:prSet presAssocID="{2F8914AA-0665-4EC4-A381-663294583042}" presName="rootConnector" presStyleLbl="node4" presStyleIdx="0" presStyleCnt="0"/>
      <dgm:spPr/>
    </dgm:pt>
    <dgm:pt modelId="{294B43A2-493C-4845-84A3-AB3FC20B8C82}" type="pres">
      <dgm:prSet presAssocID="{2F8914AA-0665-4EC4-A381-663294583042}" presName="hierChild4" presStyleCnt="0"/>
      <dgm:spPr/>
    </dgm:pt>
    <dgm:pt modelId="{343C0E1F-D3E2-4646-AD88-4E6C49224506}" type="pres">
      <dgm:prSet presAssocID="{2F8914AA-0665-4EC4-A381-663294583042}" presName="hierChild5" presStyleCnt="0"/>
      <dgm:spPr/>
    </dgm:pt>
    <dgm:pt modelId="{157D845F-54C3-4E20-BF1A-481E6876413F}" type="pres">
      <dgm:prSet presAssocID="{0CAA3340-C7B7-425F-B017-DC167711B4FE}" presName="hierChild5" presStyleCnt="0"/>
      <dgm:spPr/>
    </dgm:pt>
    <dgm:pt modelId="{5A59AC92-0A21-4F1F-8595-BA61B40B1DD8}" type="pres">
      <dgm:prSet presAssocID="{4D43D927-B976-4C93-8341-B3C82E173DC4}" presName="Name37" presStyleLbl="parChTrans1D4" presStyleIdx="44" presStyleCnt="54"/>
      <dgm:spPr/>
    </dgm:pt>
    <dgm:pt modelId="{17ECB3C3-9079-4DC3-8D86-FEBA29BC6C6A}" type="pres">
      <dgm:prSet presAssocID="{45C5B21D-59C0-4919-A703-178402EE72D7}" presName="hierRoot2" presStyleCnt="0">
        <dgm:presLayoutVars>
          <dgm:hierBranch val="init"/>
        </dgm:presLayoutVars>
      </dgm:prSet>
      <dgm:spPr/>
    </dgm:pt>
    <dgm:pt modelId="{E7F13F96-9908-4753-972C-9A634EE724D4}" type="pres">
      <dgm:prSet presAssocID="{45C5B21D-59C0-4919-A703-178402EE72D7}" presName="rootComposite" presStyleCnt="0"/>
      <dgm:spPr/>
    </dgm:pt>
    <dgm:pt modelId="{03CFB5AB-4234-4C89-A521-95FAFCDA9065}" type="pres">
      <dgm:prSet presAssocID="{45C5B21D-59C0-4919-A703-178402EE72D7}" presName="rootText" presStyleLbl="node1" presStyleIdx="46" presStyleCnt="57">
        <dgm:presLayoutVars>
          <dgm:chMax/>
          <dgm:chPref val="3"/>
        </dgm:presLayoutVars>
      </dgm:prSet>
      <dgm:spPr/>
    </dgm:pt>
    <dgm:pt modelId="{1A848256-258E-44F6-B6A3-8747C15B6134}" type="pres">
      <dgm:prSet presAssocID="{45C5B21D-59C0-4919-A703-178402EE72D7}" presName="titleText2" presStyleLbl="fgAcc1" presStyleIdx="46" presStyleCnt="57">
        <dgm:presLayoutVars>
          <dgm:chMax val="0"/>
          <dgm:chPref val="0"/>
        </dgm:presLayoutVars>
      </dgm:prSet>
      <dgm:spPr/>
    </dgm:pt>
    <dgm:pt modelId="{933A35EA-52A8-45A9-9C19-7C82EF16F974}" type="pres">
      <dgm:prSet presAssocID="{45C5B21D-59C0-4919-A703-178402EE72D7}" presName="rootConnector" presStyleLbl="node4" presStyleIdx="0" presStyleCnt="0"/>
      <dgm:spPr/>
    </dgm:pt>
    <dgm:pt modelId="{63ED3BED-C9B7-499A-A9EE-10941D36DADB}" type="pres">
      <dgm:prSet presAssocID="{45C5B21D-59C0-4919-A703-178402EE72D7}" presName="hierChild4" presStyleCnt="0"/>
      <dgm:spPr/>
    </dgm:pt>
    <dgm:pt modelId="{3EF1E394-BCAF-4401-A1A9-D5206142B472}" type="pres">
      <dgm:prSet presAssocID="{161F2EEF-5E95-4AAE-B3A3-F79EF0ACBFA4}" presName="Name37" presStyleLbl="parChTrans1D4" presStyleIdx="45" presStyleCnt="54"/>
      <dgm:spPr/>
    </dgm:pt>
    <dgm:pt modelId="{3FEA175F-C722-48D9-8D0E-014F740C0503}" type="pres">
      <dgm:prSet presAssocID="{4513EFF2-BFD4-4B56-B17F-CC767EC082C5}" presName="hierRoot2" presStyleCnt="0">
        <dgm:presLayoutVars>
          <dgm:hierBranch val="init"/>
        </dgm:presLayoutVars>
      </dgm:prSet>
      <dgm:spPr/>
    </dgm:pt>
    <dgm:pt modelId="{9F22C752-75B0-48EE-A828-2418E0877B63}" type="pres">
      <dgm:prSet presAssocID="{4513EFF2-BFD4-4B56-B17F-CC767EC082C5}" presName="rootComposite" presStyleCnt="0"/>
      <dgm:spPr/>
    </dgm:pt>
    <dgm:pt modelId="{DD780376-2F21-4FEA-8CC6-9E8EA3891847}" type="pres">
      <dgm:prSet presAssocID="{4513EFF2-BFD4-4B56-B17F-CC767EC082C5}" presName="rootText" presStyleLbl="node1" presStyleIdx="47" presStyleCnt="57">
        <dgm:presLayoutVars>
          <dgm:chMax/>
          <dgm:chPref val="3"/>
        </dgm:presLayoutVars>
      </dgm:prSet>
      <dgm:spPr/>
    </dgm:pt>
    <dgm:pt modelId="{5B738ABA-9E9A-46F0-9B79-4E9E56EDB581}" type="pres">
      <dgm:prSet presAssocID="{4513EFF2-BFD4-4B56-B17F-CC767EC082C5}" presName="titleText2" presStyleLbl="fgAcc1" presStyleIdx="47" presStyleCnt="57">
        <dgm:presLayoutVars>
          <dgm:chMax val="0"/>
          <dgm:chPref val="0"/>
        </dgm:presLayoutVars>
      </dgm:prSet>
      <dgm:spPr/>
    </dgm:pt>
    <dgm:pt modelId="{499E9FE8-8683-43EA-9160-DB0C5D886D17}" type="pres">
      <dgm:prSet presAssocID="{4513EFF2-BFD4-4B56-B17F-CC767EC082C5}" presName="rootConnector" presStyleLbl="node4" presStyleIdx="0" presStyleCnt="0"/>
      <dgm:spPr/>
    </dgm:pt>
    <dgm:pt modelId="{BD3A3CC2-EB92-4C71-91DE-AEFC13E916F3}" type="pres">
      <dgm:prSet presAssocID="{4513EFF2-BFD4-4B56-B17F-CC767EC082C5}" presName="hierChild4" presStyleCnt="0"/>
      <dgm:spPr/>
    </dgm:pt>
    <dgm:pt modelId="{6BAAEE39-B02F-4407-84EF-E69D38FBCB9E}" type="pres">
      <dgm:prSet presAssocID="{4513EFF2-BFD4-4B56-B17F-CC767EC082C5}" presName="hierChild5" presStyleCnt="0"/>
      <dgm:spPr/>
    </dgm:pt>
    <dgm:pt modelId="{E3306390-33BF-4930-A049-C5D114F98097}" type="pres">
      <dgm:prSet presAssocID="{45C5B21D-59C0-4919-A703-178402EE72D7}" presName="hierChild5" presStyleCnt="0"/>
      <dgm:spPr/>
    </dgm:pt>
    <dgm:pt modelId="{82533359-B079-4FE1-BD84-78C18EA204B0}" type="pres">
      <dgm:prSet presAssocID="{559392FA-3791-4F79-822D-CBEA70918995}" presName="hierChild5" presStyleCnt="0"/>
      <dgm:spPr/>
    </dgm:pt>
    <dgm:pt modelId="{BF957582-2CBB-4CF1-AE15-3FE27E17D8A8}" type="pres">
      <dgm:prSet presAssocID="{E2ACCF9F-A950-4919-A517-A6892E934529}" presName="Name37" presStyleLbl="parChTrans1D4" presStyleIdx="46" presStyleCnt="54"/>
      <dgm:spPr/>
    </dgm:pt>
    <dgm:pt modelId="{7637F6CC-0D10-4C8C-AD12-F441E59B0694}" type="pres">
      <dgm:prSet presAssocID="{A8E5F402-4DE7-45F4-B07F-1BB282DD1CD2}" presName="hierRoot2" presStyleCnt="0">
        <dgm:presLayoutVars>
          <dgm:hierBranch val="init"/>
        </dgm:presLayoutVars>
      </dgm:prSet>
      <dgm:spPr/>
    </dgm:pt>
    <dgm:pt modelId="{5D24D2BD-51CA-4797-A7D3-B6E2826B95EF}" type="pres">
      <dgm:prSet presAssocID="{A8E5F402-4DE7-45F4-B07F-1BB282DD1CD2}" presName="rootComposite" presStyleCnt="0"/>
      <dgm:spPr/>
    </dgm:pt>
    <dgm:pt modelId="{E8CDC959-B7C8-4F8C-BB04-D3D6FA77E008}" type="pres">
      <dgm:prSet presAssocID="{A8E5F402-4DE7-45F4-B07F-1BB282DD1CD2}" presName="rootText" presStyleLbl="node1" presStyleIdx="48" presStyleCnt="57">
        <dgm:presLayoutVars>
          <dgm:chMax/>
          <dgm:chPref val="3"/>
        </dgm:presLayoutVars>
      </dgm:prSet>
      <dgm:spPr/>
    </dgm:pt>
    <dgm:pt modelId="{4D3BA9E0-B686-42A4-861F-39516FBFF4FE}" type="pres">
      <dgm:prSet presAssocID="{A8E5F402-4DE7-45F4-B07F-1BB282DD1CD2}" presName="titleText2" presStyleLbl="fgAcc1" presStyleIdx="48" presStyleCnt="57">
        <dgm:presLayoutVars>
          <dgm:chMax val="0"/>
          <dgm:chPref val="0"/>
        </dgm:presLayoutVars>
      </dgm:prSet>
      <dgm:spPr/>
    </dgm:pt>
    <dgm:pt modelId="{99D9A78E-B495-4EE9-92E8-7B94FD159D42}" type="pres">
      <dgm:prSet presAssocID="{A8E5F402-4DE7-45F4-B07F-1BB282DD1CD2}" presName="rootConnector" presStyleLbl="node4" presStyleIdx="0" presStyleCnt="0"/>
      <dgm:spPr/>
    </dgm:pt>
    <dgm:pt modelId="{DD7D9C84-EA41-477C-92CC-089E52AB3564}" type="pres">
      <dgm:prSet presAssocID="{A8E5F402-4DE7-45F4-B07F-1BB282DD1CD2}" presName="hierChild4" presStyleCnt="0"/>
      <dgm:spPr/>
    </dgm:pt>
    <dgm:pt modelId="{431BDE08-2B11-449F-9A87-2F5A259EE703}" type="pres">
      <dgm:prSet presAssocID="{38A681F3-8D6B-4804-9C09-A789C6F36006}" presName="Name37" presStyleLbl="parChTrans1D4" presStyleIdx="47" presStyleCnt="54"/>
      <dgm:spPr/>
    </dgm:pt>
    <dgm:pt modelId="{DDA2F7BE-D107-45C2-A763-B4855B7197E6}" type="pres">
      <dgm:prSet presAssocID="{1B4716D1-8228-4231-AAED-B5820A809014}" presName="hierRoot2" presStyleCnt="0">
        <dgm:presLayoutVars>
          <dgm:hierBranch val="init"/>
        </dgm:presLayoutVars>
      </dgm:prSet>
      <dgm:spPr/>
    </dgm:pt>
    <dgm:pt modelId="{50840BFA-455C-4ED5-ABF8-516C881EB939}" type="pres">
      <dgm:prSet presAssocID="{1B4716D1-8228-4231-AAED-B5820A809014}" presName="rootComposite" presStyleCnt="0"/>
      <dgm:spPr/>
    </dgm:pt>
    <dgm:pt modelId="{2BBDB5BF-A0DD-493A-97B5-5EAAE856578C}" type="pres">
      <dgm:prSet presAssocID="{1B4716D1-8228-4231-AAED-B5820A809014}" presName="rootText" presStyleLbl="node1" presStyleIdx="49" presStyleCnt="57">
        <dgm:presLayoutVars>
          <dgm:chMax/>
          <dgm:chPref val="3"/>
        </dgm:presLayoutVars>
      </dgm:prSet>
      <dgm:spPr/>
    </dgm:pt>
    <dgm:pt modelId="{112DC54F-D48B-42AA-A6F6-895D97AB055F}" type="pres">
      <dgm:prSet presAssocID="{1B4716D1-8228-4231-AAED-B5820A809014}" presName="titleText2" presStyleLbl="fgAcc1" presStyleIdx="49" presStyleCnt="57">
        <dgm:presLayoutVars>
          <dgm:chMax val="0"/>
          <dgm:chPref val="0"/>
        </dgm:presLayoutVars>
      </dgm:prSet>
      <dgm:spPr/>
    </dgm:pt>
    <dgm:pt modelId="{52EDA9C4-05A6-4746-A752-2024CDC5E705}" type="pres">
      <dgm:prSet presAssocID="{1B4716D1-8228-4231-AAED-B5820A809014}" presName="rootConnector" presStyleLbl="node4" presStyleIdx="0" presStyleCnt="0"/>
      <dgm:spPr/>
    </dgm:pt>
    <dgm:pt modelId="{83866F35-C9BF-4647-8D35-8644DB3F9853}" type="pres">
      <dgm:prSet presAssocID="{1B4716D1-8228-4231-AAED-B5820A809014}" presName="hierChild4" presStyleCnt="0"/>
      <dgm:spPr/>
    </dgm:pt>
    <dgm:pt modelId="{062C50DE-E64B-484D-8059-5245DB0F573C}" type="pres">
      <dgm:prSet presAssocID="{F07E1063-B551-4A08-B2DA-307C0B826EAB}" presName="Name37" presStyleLbl="parChTrans1D4" presStyleIdx="48" presStyleCnt="54"/>
      <dgm:spPr/>
    </dgm:pt>
    <dgm:pt modelId="{F0227ECF-F7BE-4910-BB5A-9E8300040B32}" type="pres">
      <dgm:prSet presAssocID="{02EBE5F7-512A-429C-A77B-2EDB36FB3955}" presName="hierRoot2" presStyleCnt="0">
        <dgm:presLayoutVars>
          <dgm:hierBranch val="init"/>
        </dgm:presLayoutVars>
      </dgm:prSet>
      <dgm:spPr/>
    </dgm:pt>
    <dgm:pt modelId="{1E858112-C892-4B8B-A8EE-EBB8848CC201}" type="pres">
      <dgm:prSet presAssocID="{02EBE5F7-512A-429C-A77B-2EDB36FB3955}" presName="rootComposite" presStyleCnt="0"/>
      <dgm:spPr/>
    </dgm:pt>
    <dgm:pt modelId="{12E2DD4C-6F08-46AB-B8D1-CA9509436BD1}" type="pres">
      <dgm:prSet presAssocID="{02EBE5F7-512A-429C-A77B-2EDB36FB3955}" presName="rootText" presStyleLbl="node1" presStyleIdx="50" presStyleCnt="57">
        <dgm:presLayoutVars>
          <dgm:chMax/>
          <dgm:chPref val="3"/>
        </dgm:presLayoutVars>
      </dgm:prSet>
      <dgm:spPr/>
    </dgm:pt>
    <dgm:pt modelId="{BABB9655-8D2F-4EC0-9608-3D35E163A341}" type="pres">
      <dgm:prSet presAssocID="{02EBE5F7-512A-429C-A77B-2EDB36FB3955}" presName="titleText2" presStyleLbl="fgAcc1" presStyleIdx="50" presStyleCnt="57">
        <dgm:presLayoutVars>
          <dgm:chMax val="0"/>
          <dgm:chPref val="0"/>
        </dgm:presLayoutVars>
      </dgm:prSet>
      <dgm:spPr/>
    </dgm:pt>
    <dgm:pt modelId="{39E151EA-E0AD-4B97-BF6E-703088880CEC}" type="pres">
      <dgm:prSet presAssocID="{02EBE5F7-512A-429C-A77B-2EDB36FB3955}" presName="rootConnector" presStyleLbl="node4" presStyleIdx="0" presStyleCnt="0"/>
      <dgm:spPr/>
    </dgm:pt>
    <dgm:pt modelId="{90112381-5B94-49A3-9E18-033CEF663F3B}" type="pres">
      <dgm:prSet presAssocID="{02EBE5F7-512A-429C-A77B-2EDB36FB3955}" presName="hierChild4" presStyleCnt="0"/>
      <dgm:spPr/>
    </dgm:pt>
    <dgm:pt modelId="{2A25D14F-7A3A-4887-A02F-9E9E3384EFA1}" type="pres">
      <dgm:prSet presAssocID="{02EBE5F7-512A-429C-A77B-2EDB36FB3955}" presName="hierChild5" presStyleCnt="0"/>
      <dgm:spPr/>
    </dgm:pt>
    <dgm:pt modelId="{F6C6F8BE-FBFE-428A-9A37-A60B2163940D}" type="pres">
      <dgm:prSet presAssocID="{1B4716D1-8228-4231-AAED-B5820A809014}" presName="hierChild5" presStyleCnt="0"/>
      <dgm:spPr/>
    </dgm:pt>
    <dgm:pt modelId="{CD4EDEB3-788E-4E95-A373-F3254C8536E0}" type="pres">
      <dgm:prSet presAssocID="{075FBBD8-6087-45EB-BD07-71F4BA2F0BF2}" presName="Name37" presStyleLbl="parChTrans1D4" presStyleIdx="49" presStyleCnt="54"/>
      <dgm:spPr/>
    </dgm:pt>
    <dgm:pt modelId="{4841EA54-2745-4E02-B557-CF66A46FBCBD}" type="pres">
      <dgm:prSet presAssocID="{EFD093D5-0771-4076-820B-543E7BA1D2BE}" presName="hierRoot2" presStyleCnt="0">
        <dgm:presLayoutVars>
          <dgm:hierBranch val="init"/>
        </dgm:presLayoutVars>
      </dgm:prSet>
      <dgm:spPr/>
    </dgm:pt>
    <dgm:pt modelId="{E98EC64E-D828-4F3C-9AB9-9ADBCD1EB99D}" type="pres">
      <dgm:prSet presAssocID="{EFD093D5-0771-4076-820B-543E7BA1D2BE}" presName="rootComposite" presStyleCnt="0"/>
      <dgm:spPr/>
    </dgm:pt>
    <dgm:pt modelId="{F4AE86FE-D966-43C1-A7A4-200D7F29FB33}" type="pres">
      <dgm:prSet presAssocID="{EFD093D5-0771-4076-820B-543E7BA1D2BE}" presName="rootText" presStyleLbl="node1" presStyleIdx="51" presStyleCnt="57">
        <dgm:presLayoutVars>
          <dgm:chMax/>
          <dgm:chPref val="3"/>
        </dgm:presLayoutVars>
      </dgm:prSet>
      <dgm:spPr/>
    </dgm:pt>
    <dgm:pt modelId="{E3CE0BF7-0BFE-46E5-8663-E4A124E454FB}" type="pres">
      <dgm:prSet presAssocID="{EFD093D5-0771-4076-820B-543E7BA1D2BE}" presName="titleText2" presStyleLbl="fgAcc1" presStyleIdx="51" presStyleCnt="57">
        <dgm:presLayoutVars>
          <dgm:chMax val="0"/>
          <dgm:chPref val="0"/>
        </dgm:presLayoutVars>
      </dgm:prSet>
      <dgm:spPr/>
    </dgm:pt>
    <dgm:pt modelId="{58FC61D7-DBBE-4CEB-9513-F9F03184959C}" type="pres">
      <dgm:prSet presAssocID="{EFD093D5-0771-4076-820B-543E7BA1D2BE}" presName="rootConnector" presStyleLbl="node4" presStyleIdx="0" presStyleCnt="0"/>
      <dgm:spPr/>
    </dgm:pt>
    <dgm:pt modelId="{881B39B9-5433-4388-BAC3-9737B1F3C7C3}" type="pres">
      <dgm:prSet presAssocID="{EFD093D5-0771-4076-820B-543E7BA1D2BE}" presName="hierChild4" presStyleCnt="0"/>
      <dgm:spPr/>
    </dgm:pt>
    <dgm:pt modelId="{EBA29CF1-EE40-4D08-92DB-03708CB4B784}" type="pres">
      <dgm:prSet presAssocID="{E657B6F4-EE3A-4114-86CE-99A532F32704}" presName="Name37" presStyleLbl="parChTrans1D4" presStyleIdx="50" presStyleCnt="54"/>
      <dgm:spPr/>
    </dgm:pt>
    <dgm:pt modelId="{E471CABD-6515-4210-B996-E14110ECED48}" type="pres">
      <dgm:prSet presAssocID="{86B728B0-B2EB-4A92-B2EF-77FAB101DCBE}" presName="hierRoot2" presStyleCnt="0">
        <dgm:presLayoutVars>
          <dgm:hierBranch val="init"/>
        </dgm:presLayoutVars>
      </dgm:prSet>
      <dgm:spPr/>
    </dgm:pt>
    <dgm:pt modelId="{F8E61890-54A1-418F-8FD9-CF967A77C092}" type="pres">
      <dgm:prSet presAssocID="{86B728B0-B2EB-4A92-B2EF-77FAB101DCBE}" presName="rootComposite" presStyleCnt="0"/>
      <dgm:spPr/>
    </dgm:pt>
    <dgm:pt modelId="{49897C96-C3B5-49C4-BB96-359D74AC9E1C}" type="pres">
      <dgm:prSet presAssocID="{86B728B0-B2EB-4A92-B2EF-77FAB101DCBE}" presName="rootText" presStyleLbl="node1" presStyleIdx="52" presStyleCnt="57">
        <dgm:presLayoutVars>
          <dgm:chMax/>
          <dgm:chPref val="3"/>
        </dgm:presLayoutVars>
      </dgm:prSet>
      <dgm:spPr/>
    </dgm:pt>
    <dgm:pt modelId="{F76459B0-ED27-452D-B4E8-F8F36FB72135}" type="pres">
      <dgm:prSet presAssocID="{86B728B0-B2EB-4A92-B2EF-77FAB101DCBE}" presName="titleText2" presStyleLbl="fgAcc1" presStyleIdx="52" presStyleCnt="57" custScaleX="130817" custScaleY="163342" custLinFactNeighborY="49980">
        <dgm:presLayoutVars>
          <dgm:chMax val="0"/>
          <dgm:chPref val="0"/>
        </dgm:presLayoutVars>
      </dgm:prSet>
      <dgm:spPr/>
    </dgm:pt>
    <dgm:pt modelId="{A43607C2-9633-43F6-A36F-CF5DF103966C}" type="pres">
      <dgm:prSet presAssocID="{86B728B0-B2EB-4A92-B2EF-77FAB101DCBE}" presName="rootConnector" presStyleLbl="node4" presStyleIdx="0" presStyleCnt="0"/>
      <dgm:spPr/>
    </dgm:pt>
    <dgm:pt modelId="{C414D75A-6FA9-4F2C-A5FE-7419665DB81C}" type="pres">
      <dgm:prSet presAssocID="{86B728B0-B2EB-4A92-B2EF-77FAB101DCBE}" presName="hierChild4" presStyleCnt="0"/>
      <dgm:spPr/>
    </dgm:pt>
    <dgm:pt modelId="{A5F28536-23B3-4A83-8898-23A424875C26}" type="pres">
      <dgm:prSet presAssocID="{86B728B0-B2EB-4A92-B2EF-77FAB101DCBE}" presName="hierChild5" presStyleCnt="0"/>
      <dgm:spPr/>
    </dgm:pt>
    <dgm:pt modelId="{77610A5F-6564-469B-8AC4-5D7CEF41A9B7}" type="pres">
      <dgm:prSet presAssocID="{11F0BBD4-CC04-4B69-BA67-0BF930BE4BE6}" presName="Name37" presStyleLbl="parChTrans1D4" presStyleIdx="51" presStyleCnt="54"/>
      <dgm:spPr/>
    </dgm:pt>
    <dgm:pt modelId="{E6C8CA53-AA54-4E10-974E-8A75DAB1E6F6}" type="pres">
      <dgm:prSet presAssocID="{2A7D5A6A-B77B-4881-B46F-208EFA7D2F33}" presName="hierRoot2" presStyleCnt="0">
        <dgm:presLayoutVars>
          <dgm:hierBranch val="init"/>
        </dgm:presLayoutVars>
      </dgm:prSet>
      <dgm:spPr/>
    </dgm:pt>
    <dgm:pt modelId="{4D44F475-A157-4987-92EE-94AD2C1FA4DB}" type="pres">
      <dgm:prSet presAssocID="{2A7D5A6A-B77B-4881-B46F-208EFA7D2F33}" presName="rootComposite" presStyleCnt="0"/>
      <dgm:spPr/>
    </dgm:pt>
    <dgm:pt modelId="{18596F9C-0F1D-4DE1-96BC-8F69A79F9C35}" type="pres">
      <dgm:prSet presAssocID="{2A7D5A6A-B77B-4881-B46F-208EFA7D2F33}" presName="rootText" presStyleLbl="node1" presStyleIdx="53" presStyleCnt="57">
        <dgm:presLayoutVars>
          <dgm:chMax/>
          <dgm:chPref val="3"/>
        </dgm:presLayoutVars>
      </dgm:prSet>
      <dgm:spPr/>
    </dgm:pt>
    <dgm:pt modelId="{96995B90-0166-4ACD-96E6-F827F9CC9B14}" type="pres">
      <dgm:prSet presAssocID="{2A7D5A6A-B77B-4881-B46F-208EFA7D2F33}" presName="titleText2" presStyleLbl="fgAcc1" presStyleIdx="53" presStyleCnt="57" custScaleX="139275" custScaleY="163634" custLinFactNeighborY="37485">
        <dgm:presLayoutVars>
          <dgm:chMax val="0"/>
          <dgm:chPref val="0"/>
        </dgm:presLayoutVars>
      </dgm:prSet>
      <dgm:spPr/>
    </dgm:pt>
    <dgm:pt modelId="{97E55351-1740-4320-8E21-ECE22DA0787C}" type="pres">
      <dgm:prSet presAssocID="{2A7D5A6A-B77B-4881-B46F-208EFA7D2F33}" presName="rootConnector" presStyleLbl="node4" presStyleIdx="0" presStyleCnt="0"/>
      <dgm:spPr/>
    </dgm:pt>
    <dgm:pt modelId="{1709D26E-E657-4254-AE16-C3E93FAD74D7}" type="pres">
      <dgm:prSet presAssocID="{2A7D5A6A-B77B-4881-B46F-208EFA7D2F33}" presName="hierChild4" presStyleCnt="0"/>
      <dgm:spPr/>
    </dgm:pt>
    <dgm:pt modelId="{9113C0C0-DE36-4F4F-8275-BEFB46A49164}" type="pres">
      <dgm:prSet presAssocID="{2A7D5A6A-B77B-4881-B46F-208EFA7D2F33}" presName="hierChild5" presStyleCnt="0"/>
      <dgm:spPr/>
    </dgm:pt>
    <dgm:pt modelId="{5EB315F8-9869-46C6-A6A8-C31D0BADB2D6}" type="pres">
      <dgm:prSet presAssocID="{EFD093D5-0771-4076-820B-543E7BA1D2BE}" presName="hierChild5" presStyleCnt="0"/>
      <dgm:spPr/>
    </dgm:pt>
    <dgm:pt modelId="{8B48F950-C686-4810-848B-0A31B1041DC4}" type="pres">
      <dgm:prSet presAssocID="{A8E5F402-4DE7-45F4-B07F-1BB282DD1CD2}" presName="hierChild5" presStyleCnt="0"/>
      <dgm:spPr/>
    </dgm:pt>
    <dgm:pt modelId="{C0D86A50-E685-4146-BD00-A20424E31EB2}" type="pres">
      <dgm:prSet presAssocID="{5FF59448-BDE8-48AB-ACB8-89F603EE4141}" presName="hierChild5" presStyleCnt="0"/>
      <dgm:spPr/>
    </dgm:pt>
    <dgm:pt modelId="{E5F90DAF-DB36-46CA-9A8A-6DDC40443B03}" type="pres">
      <dgm:prSet presAssocID="{468FD21D-177D-40CA-AFFD-DD5ED413FB9D}" presName="hierChild5" presStyleCnt="0"/>
      <dgm:spPr/>
    </dgm:pt>
    <dgm:pt modelId="{A2337D14-9916-4826-8718-727D2CEA0C01}" type="pres">
      <dgm:prSet presAssocID="{4B04571D-3352-4349-9D66-2FCDA7E03E6A}" presName="Name37" presStyleLbl="parChTrans1D4" presStyleIdx="52" presStyleCnt="54"/>
      <dgm:spPr/>
    </dgm:pt>
    <dgm:pt modelId="{82DBEC79-4CEF-4EAE-935B-9E5E31B22E75}" type="pres">
      <dgm:prSet presAssocID="{E2C2E7FC-2D4D-40F5-9791-069F72C88D74}" presName="hierRoot2" presStyleCnt="0">
        <dgm:presLayoutVars>
          <dgm:hierBranch val="init"/>
        </dgm:presLayoutVars>
      </dgm:prSet>
      <dgm:spPr/>
    </dgm:pt>
    <dgm:pt modelId="{31F262F4-CE7E-48F4-A855-0D3C3C20F957}" type="pres">
      <dgm:prSet presAssocID="{E2C2E7FC-2D4D-40F5-9791-069F72C88D74}" presName="rootComposite" presStyleCnt="0"/>
      <dgm:spPr/>
    </dgm:pt>
    <dgm:pt modelId="{F4597DE7-BD71-41B3-9EF3-2C3DB8C89614}" type="pres">
      <dgm:prSet presAssocID="{E2C2E7FC-2D4D-40F5-9791-069F72C88D74}" presName="rootText" presStyleLbl="node1" presStyleIdx="54" presStyleCnt="57">
        <dgm:presLayoutVars>
          <dgm:chMax/>
          <dgm:chPref val="3"/>
        </dgm:presLayoutVars>
      </dgm:prSet>
      <dgm:spPr/>
    </dgm:pt>
    <dgm:pt modelId="{2701E982-40A9-496B-B40A-A854021D09C4}" type="pres">
      <dgm:prSet presAssocID="{E2C2E7FC-2D4D-40F5-9791-069F72C88D74}" presName="titleText2" presStyleLbl="fgAcc1" presStyleIdx="54" presStyleCnt="57" custScaleX="168456" custScaleY="100805">
        <dgm:presLayoutVars>
          <dgm:chMax val="0"/>
          <dgm:chPref val="0"/>
        </dgm:presLayoutVars>
      </dgm:prSet>
      <dgm:spPr/>
    </dgm:pt>
    <dgm:pt modelId="{66812F6C-7A5D-4596-BD6E-E79C66F1F695}" type="pres">
      <dgm:prSet presAssocID="{E2C2E7FC-2D4D-40F5-9791-069F72C88D74}" presName="rootConnector" presStyleLbl="node4" presStyleIdx="0" presStyleCnt="0"/>
      <dgm:spPr/>
    </dgm:pt>
    <dgm:pt modelId="{68A6A424-9CE4-4721-8703-F11422D27AFD}" type="pres">
      <dgm:prSet presAssocID="{E2C2E7FC-2D4D-40F5-9791-069F72C88D74}" presName="hierChild4" presStyleCnt="0"/>
      <dgm:spPr/>
    </dgm:pt>
    <dgm:pt modelId="{DD26D67A-679F-4092-B315-A6BDA9818993}" type="pres">
      <dgm:prSet presAssocID="{F5A87E0C-CBED-4495-A0F3-50296E08489C}" presName="Name37" presStyleLbl="parChTrans1D4" presStyleIdx="53" presStyleCnt="54"/>
      <dgm:spPr/>
    </dgm:pt>
    <dgm:pt modelId="{1824D424-2C6C-4C4E-A577-E64A314645C2}" type="pres">
      <dgm:prSet presAssocID="{65C3EFC8-625B-45E6-B0B7-068F1D55E250}" presName="hierRoot2" presStyleCnt="0">
        <dgm:presLayoutVars>
          <dgm:hierBranch val="init"/>
        </dgm:presLayoutVars>
      </dgm:prSet>
      <dgm:spPr/>
    </dgm:pt>
    <dgm:pt modelId="{E1BBA275-17F7-4AB1-BD0C-902152A9524A}" type="pres">
      <dgm:prSet presAssocID="{65C3EFC8-625B-45E6-B0B7-068F1D55E250}" presName="rootComposite" presStyleCnt="0"/>
      <dgm:spPr/>
    </dgm:pt>
    <dgm:pt modelId="{EC4D1D35-9E79-4D00-8D7D-88DB67E10D9A}" type="pres">
      <dgm:prSet presAssocID="{65C3EFC8-625B-45E6-B0B7-068F1D55E250}" presName="rootText" presStyleLbl="node1" presStyleIdx="55" presStyleCnt="57">
        <dgm:presLayoutVars>
          <dgm:chMax/>
          <dgm:chPref val="3"/>
        </dgm:presLayoutVars>
      </dgm:prSet>
      <dgm:spPr/>
    </dgm:pt>
    <dgm:pt modelId="{346D2250-DE02-4851-8C91-D2A3ED9DEE68}" type="pres">
      <dgm:prSet presAssocID="{65C3EFC8-625B-45E6-B0B7-068F1D55E250}" presName="titleText2" presStyleLbl="fgAcc1" presStyleIdx="55" presStyleCnt="57">
        <dgm:presLayoutVars>
          <dgm:chMax val="0"/>
          <dgm:chPref val="0"/>
        </dgm:presLayoutVars>
      </dgm:prSet>
      <dgm:spPr/>
    </dgm:pt>
    <dgm:pt modelId="{C8EC30DF-3EED-496A-B662-F675CB53EE18}" type="pres">
      <dgm:prSet presAssocID="{65C3EFC8-625B-45E6-B0B7-068F1D55E250}" presName="rootConnector" presStyleLbl="node4" presStyleIdx="0" presStyleCnt="0"/>
      <dgm:spPr/>
    </dgm:pt>
    <dgm:pt modelId="{0DF1421A-F253-4340-B449-D9588A1E999D}" type="pres">
      <dgm:prSet presAssocID="{65C3EFC8-625B-45E6-B0B7-068F1D55E250}" presName="hierChild4" presStyleCnt="0"/>
      <dgm:spPr/>
    </dgm:pt>
    <dgm:pt modelId="{62A17C0D-AE16-42A2-A012-F25088D98C6B}" type="pres">
      <dgm:prSet presAssocID="{65C3EFC8-625B-45E6-B0B7-068F1D55E250}" presName="hierChild5" presStyleCnt="0"/>
      <dgm:spPr/>
    </dgm:pt>
    <dgm:pt modelId="{90187AD9-9F00-4AC3-87E8-A3480051A7CE}" type="pres">
      <dgm:prSet presAssocID="{E2C2E7FC-2D4D-40F5-9791-069F72C88D74}" presName="hierChild5" presStyleCnt="0"/>
      <dgm:spPr/>
    </dgm:pt>
    <dgm:pt modelId="{A346AFE7-1824-43F8-9EF3-570F8023E334}" type="pres">
      <dgm:prSet presAssocID="{4DD3520C-9154-4A41-901C-8E5C957C797D}" presName="hierChild5" presStyleCnt="0"/>
      <dgm:spPr/>
    </dgm:pt>
    <dgm:pt modelId="{DC634253-2A17-428A-9E79-CCFC48C6F697}" type="pres">
      <dgm:prSet presAssocID="{0BEEA0C3-5872-4369-876C-9768481C0A5E}" presName="hierChild5" presStyleCnt="0"/>
      <dgm:spPr/>
    </dgm:pt>
    <dgm:pt modelId="{C657D15C-9DB9-4D3B-8928-FB56A28D7775}" type="pres">
      <dgm:prSet presAssocID="{4C387147-4CD6-454A-8987-44B6978108BB}" presName="hierChild5" presStyleCnt="0"/>
      <dgm:spPr/>
    </dgm:pt>
    <dgm:pt modelId="{21050660-B379-4E3F-82D9-9CAD90B0C628}" type="pres">
      <dgm:prSet presAssocID="{E07ED45D-6F37-46C2-8BE6-5F0899FCC1B6}" presName="hierChild5" presStyleCnt="0"/>
      <dgm:spPr/>
    </dgm:pt>
    <dgm:pt modelId="{1BA866E5-E72C-4942-BA94-64D381205EC2}" type="pres">
      <dgm:prSet presAssocID="{C76A4B64-8EBB-496C-B561-422E639ED99B}" presName="hierChild5" presStyleCnt="0"/>
      <dgm:spPr/>
    </dgm:pt>
    <dgm:pt modelId="{C9FDA333-F972-412D-9184-50212725C472}" type="pres">
      <dgm:prSet presAssocID="{0FCFC8E9-368B-4A8E-B105-ED2B00877206}" presName="hierChild5" presStyleCnt="0"/>
      <dgm:spPr/>
    </dgm:pt>
    <dgm:pt modelId="{E9B68A30-9241-41E9-BE65-013AD4B5F266}" type="pres">
      <dgm:prSet presAssocID="{D2D0CDBC-1557-4C52-BDCC-930A0EA4214A}" presName="hierChild5" presStyleCnt="0"/>
      <dgm:spPr/>
    </dgm:pt>
    <dgm:pt modelId="{8BE583B1-3952-402D-9804-C69172C3CFCF}" type="pres">
      <dgm:prSet presAssocID="{0E03527F-303D-4136-8832-9F5BE2EDE483}" presName="Name37" presStyleLbl="parChTrans1D2" presStyleIdx="1" presStyleCnt="2"/>
      <dgm:spPr/>
    </dgm:pt>
    <dgm:pt modelId="{7CF2455D-8CB8-45E0-817C-87F76D36D8F4}" type="pres">
      <dgm:prSet presAssocID="{81B6C8F0-0FA7-4CDA-A4C5-6BEB3DE7F260}" presName="hierRoot2" presStyleCnt="0">
        <dgm:presLayoutVars>
          <dgm:hierBranch val="init"/>
        </dgm:presLayoutVars>
      </dgm:prSet>
      <dgm:spPr/>
    </dgm:pt>
    <dgm:pt modelId="{9F9C6DAE-E4DD-4864-8EBA-C676E4AC50E0}" type="pres">
      <dgm:prSet presAssocID="{81B6C8F0-0FA7-4CDA-A4C5-6BEB3DE7F260}" presName="rootComposite" presStyleCnt="0"/>
      <dgm:spPr/>
    </dgm:pt>
    <dgm:pt modelId="{AB0AAA56-2288-4968-85BB-6E9ADA6004F2}" type="pres">
      <dgm:prSet presAssocID="{81B6C8F0-0FA7-4CDA-A4C5-6BEB3DE7F260}" presName="rootText" presStyleLbl="node1" presStyleIdx="56" presStyleCnt="57">
        <dgm:presLayoutVars>
          <dgm:chMax/>
          <dgm:chPref val="3"/>
        </dgm:presLayoutVars>
      </dgm:prSet>
      <dgm:spPr/>
    </dgm:pt>
    <dgm:pt modelId="{9E0C7B13-AA6D-45DD-A70A-94B9D789489D}" type="pres">
      <dgm:prSet presAssocID="{81B6C8F0-0FA7-4CDA-A4C5-6BEB3DE7F260}" presName="titleText2" presStyleLbl="fgAcc1" presStyleIdx="56" presStyleCnt="57">
        <dgm:presLayoutVars>
          <dgm:chMax val="0"/>
          <dgm:chPref val="0"/>
        </dgm:presLayoutVars>
      </dgm:prSet>
      <dgm:spPr/>
    </dgm:pt>
    <dgm:pt modelId="{DF0DC847-AD9E-400D-A05D-885FB8A4CB48}" type="pres">
      <dgm:prSet presAssocID="{81B6C8F0-0FA7-4CDA-A4C5-6BEB3DE7F260}" presName="rootConnector" presStyleLbl="node2" presStyleIdx="0" presStyleCnt="0"/>
      <dgm:spPr/>
    </dgm:pt>
    <dgm:pt modelId="{1D9F46B1-B5C3-46B9-985D-BB60FF300E5F}" type="pres">
      <dgm:prSet presAssocID="{81B6C8F0-0FA7-4CDA-A4C5-6BEB3DE7F260}" presName="hierChild4" presStyleCnt="0"/>
      <dgm:spPr/>
    </dgm:pt>
    <dgm:pt modelId="{716D9E45-0A47-4A03-A31C-03D039C8D643}" type="pres">
      <dgm:prSet presAssocID="{81B6C8F0-0FA7-4CDA-A4C5-6BEB3DE7F260}" presName="hierChild5" presStyleCnt="0"/>
      <dgm:spPr/>
    </dgm:pt>
    <dgm:pt modelId="{831C6EDB-6D62-4911-B009-9ED885AE384D}" type="pres">
      <dgm:prSet presAssocID="{EB269D1B-A45F-43BE-AA9F-5AF6D5F56190}" presName="hierChild3" presStyleCnt="0"/>
      <dgm:spPr/>
    </dgm:pt>
  </dgm:ptLst>
  <dgm:cxnLst>
    <dgm:cxn modelId="{480AC900-2399-4234-9B1F-E190E46293F3}" type="presOf" srcId="{5FF59448-BDE8-48AB-ACB8-89F603EE4141}" destId="{53B4C5A6-A117-4479-9120-9CE6DE7BB869}" srcOrd="1" destOrd="0" presId="urn:microsoft.com/office/officeart/2008/layout/NameandTitleOrganizationalChart"/>
    <dgm:cxn modelId="{4451E703-B4E8-4C11-9DFF-6E3AE906FCC1}" type="presOf" srcId="{F5F9983D-4972-4A39-8896-A5DF359E9D76}" destId="{F5D26005-C3BE-4184-8542-5E7DB64E8DD9}" srcOrd="0" destOrd="0" presId="urn:microsoft.com/office/officeart/2008/layout/NameandTitleOrganizationalChart"/>
    <dgm:cxn modelId="{91C2D104-8428-4273-8785-9674167167B7}" type="presOf" srcId="{8F0E703C-D225-4863-AFF3-2FB4BCD7B704}" destId="{667D1930-6C74-498E-9A6F-1514CB012D2E}" srcOrd="0" destOrd="0" presId="urn:microsoft.com/office/officeart/2008/layout/NameandTitleOrganizationalChart"/>
    <dgm:cxn modelId="{EA171B05-4586-4038-B817-BD6AEB921394}" type="presOf" srcId="{A9CA4DCE-DF9E-4D3B-AFF7-1A88F1553D86}" destId="{C149B76D-C5DD-45CE-9D50-6F3818EDC0FE}" srcOrd="0" destOrd="0" presId="urn:microsoft.com/office/officeart/2008/layout/NameandTitleOrganizationalChart"/>
    <dgm:cxn modelId="{4FB9F405-7702-4386-9FED-005E5B7F9328}" type="presOf" srcId="{3D983B4E-8913-4F5A-A7B5-D6588F7C0D48}" destId="{4F611EAC-9590-45A9-B262-8351DF891283}" srcOrd="0" destOrd="0" presId="urn:microsoft.com/office/officeart/2008/layout/NameandTitleOrganizationalChart"/>
    <dgm:cxn modelId="{8E062006-5370-47F2-AE12-F9BA19BC3019}" type="presOf" srcId="{54306537-CAB5-43B7-8A7B-139299419B9C}" destId="{A7052AF3-599E-4B1B-9701-3D420CC08C1F}" srcOrd="0" destOrd="0" presId="urn:microsoft.com/office/officeart/2008/layout/NameandTitleOrganizationalChart"/>
    <dgm:cxn modelId="{E36CE607-D5F8-4624-A94A-60276EBBEBD3}" type="presOf" srcId="{02EBE5F7-512A-429C-A77B-2EDB36FB3955}" destId="{12E2DD4C-6F08-46AB-B8D1-CA9509436BD1}" srcOrd="0" destOrd="0" presId="urn:microsoft.com/office/officeart/2008/layout/NameandTitleOrganizationalChart"/>
    <dgm:cxn modelId="{4702780B-2518-47B9-B8D3-7C34CE645EF0}" type="presOf" srcId="{A5CDB457-DDEC-4EA4-8EFD-7211BA2F4A67}" destId="{E3CE0BF7-0BFE-46E5-8663-E4A124E454FB}" srcOrd="0" destOrd="0" presId="urn:microsoft.com/office/officeart/2008/layout/NameandTitleOrganizationalChart"/>
    <dgm:cxn modelId="{E470A70B-16B7-4206-A2CE-C7BE422683C0}" type="presOf" srcId="{078A79A0-EC03-41F7-8EE1-0D1620757675}" destId="{37CDF7D5-DEDB-41C7-AD00-F7C713E702F6}" srcOrd="1" destOrd="0" presId="urn:microsoft.com/office/officeart/2008/layout/NameandTitleOrganizationalChart"/>
    <dgm:cxn modelId="{4510170D-D32D-4E0F-A76F-5F9E4891954A}" type="presOf" srcId="{E16FCF62-6559-4F43-8493-EF3E279BA20C}" destId="{03B34760-59A0-4151-A283-2AE4A47A8E61}" srcOrd="0" destOrd="0" presId="urn:microsoft.com/office/officeart/2008/layout/NameandTitleOrganizationalChart"/>
    <dgm:cxn modelId="{C8C4E50D-B9F4-4009-8BFE-4B1CACE76E3B}" srcId="{BA2922C0-B483-4E7C-96CD-7342E1F5B58F}" destId="{8440C348-0047-47BA-9B72-FED9600F5734}" srcOrd="0" destOrd="0" parTransId="{AA3CCC69-312C-420B-BDFA-FFB4F486D652}" sibTransId="{6F073AEC-1778-4BDF-94F7-960EAE0B037B}"/>
    <dgm:cxn modelId="{5F7F0A0E-92D7-4F9E-A101-E64F57C3D4D6}" type="presOf" srcId="{BA00F3B1-D80C-4016-AB3C-DB4307E3C0A8}" destId="{15A781E8-B3DD-4899-B18A-AB968C75BBC9}" srcOrd="0" destOrd="0" presId="urn:microsoft.com/office/officeart/2008/layout/NameandTitleOrganizationalChart"/>
    <dgm:cxn modelId="{AC21710E-5063-4021-B4B9-30F63B45ECE0}" srcId="{45C5B21D-59C0-4919-A703-178402EE72D7}" destId="{4513EFF2-BFD4-4B56-B17F-CC767EC082C5}" srcOrd="0" destOrd="0" parTransId="{161F2EEF-5E95-4AAE-B3A3-F79EF0ACBFA4}" sibTransId="{AB27AF34-66A7-4FC3-99D7-D73528A2F5FA}"/>
    <dgm:cxn modelId="{28FDD90E-C046-4D5A-A101-99E22D1B27F1}" type="presOf" srcId="{E159B4FE-C39D-4D91-8908-DC534E03EF89}" destId="{344C2822-485A-4F49-ACA0-6EE8489C11F9}" srcOrd="0" destOrd="0" presId="urn:microsoft.com/office/officeart/2008/layout/NameandTitleOrganizationalChart"/>
    <dgm:cxn modelId="{86A33F0F-CAF8-4CFA-8357-40AD29FF6F79}" type="presOf" srcId="{EC204CFC-F502-420B-A231-7F88E55300B6}" destId="{405F9D9E-086B-42D5-B52F-B62A247473C1}" srcOrd="0" destOrd="0" presId="urn:microsoft.com/office/officeart/2008/layout/NameandTitleOrganizationalChart"/>
    <dgm:cxn modelId="{AD373011-496B-45FE-8934-4D2A142050CD}" type="presOf" srcId="{5171AC46-F4D9-4DB3-BA94-C4A4DD3B6A97}" destId="{15C42AEE-C390-40EC-927C-CB84E28B91F5}" srcOrd="0" destOrd="0" presId="urn:microsoft.com/office/officeart/2008/layout/NameandTitleOrganizationalChart"/>
    <dgm:cxn modelId="{586D3C11-ADE2-428E-9E85-7CD65D193111}" srcId="{F2D9D900-3896-4BA8-B67F-529A2E045FF8}" destId="{96AF9664-ACFC-4F3A-8D7F-78C21C6F8EA3}" srcOrd="1" destOrd="0" parTransId="{72652C1F-77C4-43B2-9528-F61C10B0C776}" sibTransId="{203012D6-2372-4538-B6B2-2858A5A0D490}"/>
    <dgm:cxn modelId="{D6A29911-26A1-43E5-8722-6FFC98DA1653}" srcId="{EFD093D5-0771-4076-820B-543E7BA1D2BE}" destId="{86B728B0-B2EB-4A92-B2EF-77FAB101DCBE}" srcOrd="0" destOrd="0" parTransId="{E657B6F4-EE3A-4114-86CE-99A532F32704}" sibTransId="{51271206-C79E-4D45-89B3-5D90B3C2559E}"/>
    <dgm:cxn modelId="{35DAB511-8559-49B8-A470-CC686A27F1F4}" type="presOf" srcId="{8440C348-0047-47BA-9B72-FED9600F5734}" destId="{94A9B304-C46D-419D-932E-00DEF03BC2A7}" srcOrd="0" destOrd="0" presId="urn:microsoft.com/office/officeart/2008/layout/NameandTitleOrganizationalChart"/>
    <dgm:cxn modelId="{662EC911-6310-4B21-AD1F-4758CB55625A}" type="presOf" srcId="{C76A4B64-8EBB-496C-B561-422E639ED99B}" destId="{8C88E170-E83B-4AE8-A315-4A08EC998582}" srcOrd="1" destOrd="0" presId="urn:microsoft.com/office/officeart/2008/layout/NameandTitleOrganizationalChart"/>
    <dgm:cxn modelId="{36151113-836B-4DD1-BEB0-AA3C9DC03B8E}" type="presOf" srcId="{E44CE3E6-7C8E-4951-8E96-D9FE6B1713DD}" destId="{6CC8C840-1517-44F8-B8BE-F5F4BAC91FC3}" srcOrd="1" destOrd="0" presId="urn:microsoft.com/office/officeart/2008/layout/NameandTitleOrganizationalChart"/>
    <dgm:cxn modelId="{3930F814-B3BA-4F34-97BF-35907006D78C}" type="presOf" srcId="{75B38A1B-377F-47E7-A0B6-211D19F91A1E}" destId="{38D4737A-9F34-4534-88AC-ED4953BA9530}" srcOrd="0" destOrd="0" presId="urn:microsoft.com/office/officeart/2008/layout/NameandTitleOrganizationalChart"/>
    <dgm:cxn modelId="{2D226315-B55A-4876-B641-829D5996F16D}" type="presOf" srcId="{FD34D81B-B12D-4015-B6DF-3EF0184F00D6}" destId="{5C1B75E5-24EB-41F4-A52E-01E2E3FE51BF}" srcOrd="0" destOrd="0" presId="urn:microsoft.com/office/officeart/2008/layout/NameandTitleOrganizationalChart"/>
    <dgm:cxn modelId="{9391BE16-6881-4CD8-ADC4-1454C39AE405}" srcId="{E23FD399-EDF7-41D9-8F76-4FCB000068DF}" destId="{DFA20D4C-F2CE-433D-AC38-F8A99E0518C3}" srcOrd="0" destOrd="0" parTransId="{E159B4FE-C39D-4D91-8908-DC534E03EF89}" sibTransId="{D730FAB3-D451-4EEE-9D39-3BBB6AC33C8B}"/>
    <dgm:cxn modelId="{BF79F616-F3B0-4764-9A05-AECF0A4DD80E}" type="presOf" srcId="{E07ED45D-6F37-46C2-8BE6-5F0899FCC1B6}" destId="{06E17A26-5866-4223-B9F3-C954797B05A2}" srcOrd="0" destOrd="0" presId="urn:microsoft.com/office/officeart/2008/layout/NameandTitleOrganizationalChart"/>
    <dgm:cxn modelId="{14491017-D9C0-424F-A717-09E17AA1FA54}" type="presOf" srcId="{0804039E-A354-449B-A019-57E192E93AC9}" destId="{F53137FF-E3E2-4F37-B790-E8DDF1EE7BC6}" srcOrd="1" destOrd="0" presId="urn:microsoft.com/office/officeart/2008/layout/NameandTitleOrganizationalChart"/>
    <dgm:cxn modelId="{4A2EA617-4444-4A9D-8581-DDEA7155569F}" type="presOf" srcId="{C8FD9E11-B666-42FA-87F0-CA7199A0D9D3}" destId="{A315FF2D-1212-4A91-8BE0-C4E99E25EA84}" srcOrd="0" destOrd="0" presId="urn:microsoft.com/office/officeart/2008/layout/NameandTitleOrganizationalChart"/>
    <dgm:cxn modelId="{A518B118-5161-4EB4-9476-ED348E75AFF7}" type="presOf" srcId="{FAAF2E12-4FD1-40FC-A5F5-C32EA78AB313}" destId="{ED75B0FB-8C3B-494E-A98A-7418C1450717}" srcOrd="1" destOrd="0" presId="urn:microsoft.com/office/officeart/2008/layout/NameandTitleOrganizationalChart"/>
    <dgm:cxn modelId="{D37EDA18-9559-4D9D-B1A8-46588BF5D777}" srcId="{9B40A07E-AB97-4CDB-B701-09EE2AD4CDBB}" destId="{E058F842-90B6-43B8-B9DB-AC1F08C6A1FF}" srcOrd="0" destOrd="0" parTransId="{5171AC46-F4D9-4DB3-BA94-C4A4DD3B6A97}" sibTransId="{304E8BC0-2750-481E-B403-BC04C4BB3849}"/>
    <dgm:cxn modelId="{46EFFE18-1893-429D-A674-65AC3DA39ECF}" type="presOf" srcId="{54BB84DB-B0FE-4691-BB4D-7D5F7758D1ED}" destId="{F7D3B7D4-0DC4-4634-9731-76509F6D4AA1}" srcOrd="1" destOrd="0" presId="urn:microsoft.com/office/officeart/2008/layout/NameandTitleOrganizationalChart"/>
    <dgm:cxn modelId="{C5A72E19-E590-4F0A-97B4-B3D28ACACEFF}" type="presOf" srcId="{E058F842-90B6-43B8-B9DB-AC1F08C6A1FF}" destId="{7111E4B4-2021-42EB-8032-62473CBDA831}" srcOrd="1" destOrd="0" presId="urn:microsoft.com/office/officeart/2008/layout/NameandTitleOrganizationalChart"/>
    <dgm:cxn modelId="{78FA4C1A-3A76-413E-8367-511E64301DD8}" type="presOf" srcId="{ADB5EAC0-79CF-4A3E-860C-8711A28481BD}" destId="{32C313BD-4B22-4960-B3A1-AD7BFB1AAE4D}" srcOrd="0" destOrd="0" presId="urn:microsoft.com/office/officeart/2008/layout/NameandTitleOrganizationalChart"/>
    <dgm:cxn modelId="{5396301B-2CF5-4DE2-AFD2-165A1D0B91C3}" type="presOf" srcId="{01E71DDB-DB1C-4050-A26A-A32C636ABF24}" destId="{CBC1E6A4-B1F3-4F51-A9B9-6D45C251CB85}" srcOrd="1" destOrd="0" presId="urn:microsoft.com/office/officeart/2008/layout/NameandTitleOrganizationalChart"/>
    <dgm:cxn modelId="{5A3B4C1B-43ED-4A11-9BFF-163BBB074496}" type="presOf" srcId="{43AC8B80-8B42-4D9F-BD15-8C1A0E4A3480}" destId="{63B45CA0-89C8-479A-883E-55633CF4376F}" srcOrd="0" destOrd="0" presId="urn:microsoft.com/office/officeart/2008/layout/NameandTitleOrganizationalChart"/>
    <dgm:cxn modelId="{8D83331C-7C76-4274-ADEC-16F1B6DC82FB}" type="presOf" srcId="{A3E3FC61-3404-468E-9D93-CD28E5D36D2D}" destId="{1A848256-258E-44F6-B6A3-8747C15B6134}" srcOrd="0" destOrd="0" presId="urn:microsoft.com/office/officeart/2008/layout/NameandTitleOrganizationalChart"/>
    <dgm:cxn modelId="{9DEBC51E-34BF-4437-8281-9B942FBFC694}" type="presOf" srcId="{70ECC916-A7D5-4E86-8C80-607B5474ED7B}" destId="{77EDC330-084B-4C86-950C-7C1A9626CE76}" srcOrd="0" destOrd="0" presId="urn:microsoft.com/office/officeart/2008/layout/NameandTitleOrganizationalChart"/>
    <dgm:cxn modelId="{781D191F-0799-459E-9DAE-48636FD2EFB0}" type="presOf" srcId="{2A7D5A6A-B77B-4881-B46F-208EFA7D2F33}" destId="{18596F9C-0F1D-4DE1-96BC-8F69A79F9C35}" srcOrd="0" destOrd="0" presId="urn:microsoft.com/office/officeart/2008/layout/NameandTitleOrganizationalChart"/>
    <dgm:cxn modelId="{57F7D01F-1C26-425D-93CA-B9E8E5B4B46D}" type="presOf" srcId="{8440C348-0047-47BA-9B72-FED9600F5734}" destId="{479B8F49-9C4B-4955-9434-292B3BA1203F}" srcOrd="1" destOrd="0" presId="urn:microsoft.com/office/officeart/2008/layout/NameandTitleOrganizationalChart"/>
    <dgm:cxn modelId="{95BBC420-1E25-4B6F-B1FF-39BE0E9E4BCF}" type="presOf" srcId="{AAB60E41-1AF7-4676-A16B-750954DA7705}" destId="{94132FC2-CBB4-4781-86CA-E8A763E323D5}" srcOrd="0" destOrd="0" presId="urn:microsoft.com/office/officeart/2008/layout/NameandTitleOrganizationalChart"/>
    <dgm:cxn modelId="{7AA9DD21-566F-43F5-BEE0-71899D02BE09}" type="presOf" srcId="{C44C5CA5-693E-43A1-BC02-856630B0D2DD}" destId="{D0015D45-39AB-464E-8666-DC4C21216FF5}" srcOrd="0" destOrd="0" presId="urn:microsoft.com/office/officeart/2008/layout/NameandTitleOrganizationalChart"/>
    <dgm:cxn modelId="{CAFDBF22-9B4B-4CA1-B977-91F406ECC111}" type="presOf" srcId="{57AC10FB-2E60-47FB-A8A1-584D92E360D5}" destId="{A77BDBBB-2683-4AB4-8D6F-FE79B6D69818}" srcOrd="0" destOrd="0" presId="urn:microsoft.com/office/officeart/2008/layout/NameandTitleOrganizationalChart"/>
    <dgm:cxn modelId="{D0746023-9B89-4877-9617-78ECA9349AAB}" type="presOf" srcId="{41477A20-4C2E-4619-8B96-82A2294151B2}" destId="{0FAB887D-55B4-4919-8C95-0E982F9B37AD}" srcOrd="0" destOrd="0" presId="urn:microsoft.com/office/officeart/2008/layout/NameandTitleOrganizationalChart"/>
    <dgm:cxn modelId="{40DC8123-9571-4F8B-8908-4E7A1258A3E1}" type="presOf" srcId="{4C387147-4CD6-454A-8987-44B6978108BB}" destId="{F7D620DA-59A0-4E34-B4D6-ADBF0941167A}" srcOrd="0" destOrd="0" presId="urn:microsoft.com/office/officeart/2008/layout/NameandTitleOrganizationalChart"/>
    <dgm:cxn modelId="{A1AFDB23-05A0-41DC-8D3F-709CD680E0FD}" type="presOf" srcId="{CFF1B82E-5F65-495C-854E-F6416035D670}" destId="{EA9F8F25-CD33-457E-B1FD-24453DB0F100}" srcOrd="0" destOrd="0" presId="urn:microsoft.com/office/officeart/2008/layout/NameandTitleOrganizationalChart"/>
    <dgm:cxn modelId="{6DBDDA24-BECC-4799-A6C9-86BA2DE66DCC}" type="presOf" srcId="{4513EFF2-BFD4-4B56-B17F-CC767EC082C5}" destId="{499E9FE8-8683-43EA-9160-DB0C5D886D17}" srcOrd="1" destOrd="0" presId="urn:microsoft.com/office/officeart/2008/layout/NameandTitleOrganizationalChart"/>
    <dgm:cxn modelId="{DE27C725-FDB7-464D-B1C4-830E09DA5842}" type="presOf" srcId="{2F8914AA-0665-4EC4-A381-663294583042}" destId="{4577F523-0283-4E6B-83DA-D6D9BAD961D0}" srcOrd="0" destOrd="0" presId="urn:microsoft.com/office/officeart/2008/layout/NameandTitleOrganizationalChart"/>
    <dgm:cxn modelId="{01890F26-9C39-4333-B156-033393F464CD}" srcId="{0BEEA0C3-5872-4369-876C-9768481C0A5E}" destId="{4DD3520C-9154-4A41-901C-8E5C957C797D}" srcOrd="0" destOrd="0" parTransId="{C1C65CEB-6CE9-4A37-A478-2D4F99276843}" sibTransId="{5814E535-83C8-439B-9AAA-153CADED6F4E}"/>
    <dgm:cxn modelId="{9B711329-980B-4637-8AF3-E200941C62F8}" type="presOf" srcId="{453424E5-553E-4136-A64A-A5C6880E3404}" destId="{BA848C1F-8716-4FAC-AE70-8FDA3E98EB79}" srcOrd="0" destOrd="0" presId="urn:microsoft.com/office/officeart/2008/layout/NameandTitleOrganizationalChart"/>
    <dgm:cxn modelId="{A3F6EC29-75FB-4670-B40A-E9E74EC1D9B8}" type="presOf" srcId="{C76A4B64-8EBB-496C-B561-422E639ED99B}" destId="{C6A2C32E-04F0-436A-BF4B-4901307238ED}" srcOrd="0" destOrd="0" presId="urn:microsoft.com/office/officeart/2008/layout/NameandTitleOrganizationalChart"/>
    <dgm:cxn modelId="{87A8602A-FCB6-4F71-8A28-003C6D75B58B}" type="presOf" srcId="{752EBC6E-4611-4D56-A4C2-2E28DD2CB1C1}" destId="{AE667539-E962-4500-9BFC-9B63B1BA65D9}" srcOrd="0" destOrd="0" presId="urn:microsoft.com/office/officeart/2008/layout/NameandTitleOrganizationalChart"/>
    <dgm:cxn modelId="{0BA9522A-49FE-4BD6-8E22-50E35223AA88}" srcId="{F5F9983D-4972-4A39-8896-A5DF359E9D76}" destId="{BA2922C0-B483-4E7C-96CD-7342E1F5B58F}" srcOrd="0" destOrd="0" parTransId="{4F023E44-26CB-49AA-8F7E-F0298F41CECF}" sibTransId="{31B2DDAC-B427-4E61-A6CF-07356FE1B8FB}"/>
    <dgm:cxn modelId="{F22C6A2B-91B5-46BC-A82E-394BC204255B}" type="presOf" srcId="{293A3ADC-CB7D-4520-B2E2-70AABF061A4E}" destId="{BBAE75F9-CB6B-41F2-B7D5-0FC61D705D8B}" srcOrd="0" destOrd="0" presId="urn:microsoft.com/office/officeart/2008/layout/NameandTitleOrganizationalChart"/>
    <dgm:cxn modelId="{F4BECB2B-4038-44E7-BC91-037B677C8D0E}" srcId="{E07ED45D-6F37-46C2-8BE6-5F0899FCC1B6}" destId="{F5F9983D-4972-4A39-8896-A5DF359E9D76}" srcOrd="0" destOrd="0" parTransId="{A3F6FF45-29E1-4A5F-A145-1C7364DB0E6E}" sibTransId="{088101B9-363D-4107-B622-FD6E7DA380A5}"/>
    <dgm:cxn modelId="{D3914F2C-1658-4D0F-82F4-5D9B74DAD714}" type="presOf" srcId="{54BB84DB-B0FE-4691-BB4D-7D5F7758D1ED}" destId="{71C0E4BC-0547-4ED3-8A9C-41B35F19BD0A}" srcOrd="0" destOrd="0" presId="urn:microsoft.com/office/officeart/2008/layout/NameandTitleOrganizationalChart"/>
    <dgm:cxn modelId="{9774652D-4565-4289-96AF-42C7A5CD2354}" type="presOf" srcId="{A31700B0-30DE-462D-9D68-47C490D18BDD}" destId="{3C809A52-7D96-4F1E-AF24-B5FB57E9FE8D}" srcOrd="0" destOrd="0" presId="urn:microsoft.com/office/officeart/2008/layout/NameandTitleOrganizationalChart"/>
    <dgm:cxn modelId="{7812922E-3A4D-4D9E-B996-371270EFF943}" type="presOf" srcId="{2DC6447F-0882-4274-AC33-90991F4997AF}" destId="{2701E982-40A9-496B-B40A-A854021D09C4}" srcOrd="0" destOrd="0" presId="urn:microsoft.com/office/officeart/2008/layout/NameandTitleOrganizationalChart"/>
    <dgm:cxn modelId="{903CEC2F-F497-47D0-A14C-4FCCD906D6F0}" type="presOf" srcId="{0FCFC8E9-368B-4A8E-B105-ED2B00877206}" destId="{A869AE96-AB8B-4508-98F8-FE0DC18B5DCB}" srcOrd="0" destOrd="0" presId="urn:microsoft.com/office/officeart/2008/layout/NameandTitleOrganizationalChart"/>
    <dgm:cxn modelId="{6F235730-D581-4954-AF08-37FA5610C922}" type="presOf" srcId="{EFD093D5-0771-4076-820B-543E7BA1D2BE}" destId="{F4AE86FE-D966-43C1-A7A4-200D7F29FB33}" srcOrd="0" destOrd="0" presId="urn:microsoft.com/office/officeart/2008/layout/NameandTitleOrganizationalChart"/>
    <dgm:cxn modelId="{F2010D31-8178-4C64-8DE6-383A9EB6DC1B}" type="presOf" srcId="{524F9D53-3484-4BE2-A49A-63CA85699E38}" destId="{6D59444E-5D85-4D9E-95AD-A4027A29098C}" srcOrd="0" destOrd="0" presId="urn:microsoft.com/office/officeart/2008/layout/NameandTitleOrganizationalChart"/>
    <dgm:cxn modelId="{35B75D35-0113-4F59-BF8B-F5FB37AE5DFB}" type="presOf" srcId="{49A7750F-C00E-4241-8D91-E3B401127C24}" destId="{346D2250-DE02-4851-8C91-D2A3ED9DEE68}" srcOrd="0" destOrd="0" presId="urn:microsoft.com/office/officeart/2008/layout/NameandTitleOrganizationalChart"/>
    <dgm:cxn modelId="{71BEAC36-7FC2-4F64-BB93-F2D1394A9451}" type="presOf" srcId="{FFE80D5A-62F2-4ACB-9DB9-92819502C430}" destId="{5C165118-99B1-4F6C-965F-0B4DD8FD2CC9}" srcOrd="0" destOrd="0" presId="urn:microsoft.com/office/officeart/2008/layout/NameandTitleOrganizationalChart"/>
    <dgm:cxn modelId="{F691BF36-436A-440A-93DB-074BBF666D11}" srcId="{7E3DB197-CA70-41E1-A7EF-7F764D261BED}" destId="{9B40A07E-AB97-4CDB-B701-09EE2AD4CDBB}" srcOrd="0" destOrd="0" parTransId="{F2EB79DA-8F69-4305-9F54-DDD0D7AA5CDC}" sibTransId="{A9CA4DCE-DF9E-4D3B-AFF7-1A88F1553D86}"/>
    <dgm:cxn modelId="{E7A4C336-CDF8-44DD-8D4B-6AE1D8597EDC}" type="presOf" srcId="{645C436A-2271-47F7-AF94-99D5B7D65513}" destId="{FD602DD8-9913-454D-8D94-7E19B9DA1395}" srcOrd="0" destOrd="0" presId="urn:microsoft.com/office/officeart/2008/layout/NameandTitleOrganizationalChart"/>
    <dgm:cxn modelId="{87BA3737-3252-42CA-A718-331ED4402C5D}" type="presOf" srcId="{27905A01-7ADF-46E2-BC84-94969F6B1E8A}" destId="{5D66E123-EC65-4288-9120-CA94E74A3BAF}" srcOrd="1" destOrd="0" presId="urn:microsoft.com/office/officeart/2008/layout/NameandTitleOrganizationalChart"/>
    <dgm:cxn modelId="{243B3B38-1FD5-497B-B4CD-CDD9D055EBE9}" type="presOf" srcId="{DFA20D4C-F2CE-433D-AC38-F8A99E0518C3}" destId="{4D1EDD22-35BE-4E53-8087-058688E3864C}" srcOrd="1" destOrd="0" presId="urn:microsoft.com/office/officeart/2008/layout/NameandTitleOrganizationalChart"/>
    <dgm:cxn modelId="{DD401239-B7D3-4507-B7A2-38B87A3AC8E9}" type="presOf" srcId="{559392FA-3791-4F79-822D-CBEA70918995}" destId="{A96B4A22-6F85-4EC5-8E25-8744845D0820}" srcOrd="0" destOrd="0" presId="urn:microsoft.com/office/officeart/2008/layout/NameandTitleOrganizationalChart"/>
    <dgm:cxn modelId="{37E3D839-CB84-40C5-AC7B-58C1BBE0AEE6}" type="presOf" srcId="{4B04571D-3352-4349-9D66-2FCDA7E03E6A}" destId="{A2337D14-9916-4826-8718-727D2CEA0C01}" srcOrd="0" destOrd="0" presId="urn:microsoft.com/office/officeart/2008/layout/NameandTitleOrganizationalChart"/>
    <dgm:cxn modelId="{0CA9E139-88CF-48BC-9309-2612F25DCA85}" type="presOf" srcId="{1A602A3A-F35F-4DB5-A710-F4D7DD7E1BAB}" destId="{08224DD5-F1E4-44EB-9751-C2DCCC2C90B6}" srcOrd="0" destOrd="0" presId="urn:microsoft.com/office/officeart/2008/layout/NameandTitleOrganizationalChart"/>
    <dgm:cxn modelId="{BE48753A-FA7C-4D2C-A6A3-B6E927F8E2CE}" srcId="{01E71DDB-DB1C-4050-A26A-A32C636ABF24}" destId="{167163B0-5C0D-4D28-AB38-BE2F24F28791}" srcOrd="1" destOrd="0" parTransId="{ED94A0F9-CFB2-42A6-848D-44F7B99B9104}" sibTransId="{2256EDC8-ED0A-4E90-977A-083426860E38}"/>
    <dgm:cxn modelId="{2A09CB3A-1906-47BE-AE5A-8918D459F0AC}" type="presOf" srcId="{E2799CED-D43A-44A4-9602-45B020B2CAD4}" destId="{C1158F24-E7EF-4DAD-AE8C-63CF84F77067}" srcOrd="0" destOrd="0" presId="urn:microsoft.com/office/officeart/2008/layout/NameandTitleOrganizationalChart"/>
    <dgm:cxn modelId="{9D52FD3C-4187-4A25-BA53-07BBBA07EFE2}" type="presOf" srcId="{468FD21D-177D-40CA-AFFD-DD5ED413FB9D}" destId="{2FE0D344-CB24-4699-94DC-A531E59ADB64}" srcOrd="0" destOrd="0" presId="urn:microsoft.com/office/officeart/2008/layout/NameandTitleOrganizationalChart"/>
    <dgm:cxn modelId="{EF65653D-290E-43F2-A23F-CE4961C24D1C}" type="presOf" srcId="{A8E5F402-4DE7-45F4-B07F-1BB282DD1CD2}" destId="{99D9A78E-B495-4EE9-92E8-7B94FD159D42}" srcOrd="1" destOrd="0" presId="urn:microsoft.com/office/officeart/2008/layout/NameandTitleOrganizationalChart"/>
    <dgm:cxn modelId="{8990643E-25F6-4634-B42A-CDD2DCE3B809}" type="presOf" srcId="{D249DCC8-9F45-4695-9E45-7039AB8CABEF}" destId="{56C634F4-13DF-4845-A722-DD141A2DADCE}" srcOrd="0" destOrd="0" presId="urn:microsoft.com/office/officeart/2008/layout/NameandTitleOrganizationalChart"/>
    <dgm:cxn modelId="{7C97CC3E-1F43-40A6-9E21-8D59A19B0A77}" type="presOf" srcId="{208E9800-5B54-4289-AD1B-7CF61E208EA1}" destId="{9E0C7B13-AA6D-45DD-A70A-94B9D789489D}" srcOrd="0" destOrd="0" presId="urn:microsoft.com/office/officeart/2008/layout/NameandTitleOrganizationalChart"/>
    <dgm:cxn modelId="{744DDC3E-EDC9-4A99-8132-0AA4A3ECDF3A}" type="presOf" srcId="{28D74395-6868-4C28-BE0C-759D6E5A5FF8}" destId="{83CDBA11-B418-45A0-A68C-DCB35C0973CD}" srcOrd="0" destOrd="0" presId="urn:microsoft.com/office/officeart/2008/layout/NameandTitleOrganizationalChart"/>
    <dgm:cxn modelId="{078A275C-1F4A-492F-BF62-E1847491762A}" type="presOf" srcId="{3594D1B3-130E-45C6-878B-3BC8B9B92B5F}" destId="{67EA16C9-D2F4-480B-B3C4-729461D81BA0}" srcOrd="0" destOrd="0" presId="urn:microsoft.com/office/officeart/2008/layout/NameandTitleOrganizationalChart"/>
    <dgm:cxn modelId="{C8DC985D-12D5-4442-8462-22E8FABE9A9F}" type="presOf" srcId="{75B38A1B-377F-47E7-A0B6-211D19F91A1E}" destId="{A4988256-5BCA-408C-8BF4-488CD68A42C8}" srcOrd="1" destOrd="0" presId="urn:microsoft.com/office/officeart/2008/layout/NameandTitleOrganizationalChart"/>
    <dgm:cxn modelId="{0481C75D-B5EA-48F5-BA8B-1DDB31502992}" type="presOf" srcId="{509A95E3-8EF6-48C1-80DE-77E21EEA0175}" destId="{EC95B988-4902-4690-BAE3-8E88EB1CA8A6}" srcOrd="0" destOrd="0" presId="urn:microsoft.com/office/officeart/2008/layout/NameandTitleOrganizationalChart"/>
    <dgm:cxn modelId="{577AD05D-6F1F-41EE-AB6D-B416B4F25DB3}" srcId="{0FCFC8E9-368B-4A8E-B105-ED2B00877206}" destId="{C76A4B64-8EBB-496C-B561-422E639ED99B}" srcOrd="0" destOrd="0" parTransId="{E631D16D-CB29-49BF-98C3-015E18D70FE6}" sibTransId="{6D569E1A-53DF-488A-B054-7AD17A6441AC}"/>
    <dgm:cxn modelId="{CEAD5D5E-9782-4A07-A48A-CF8F6F6CE294}" type="presOf" srcId="{D730FAB3-D451-4EEE-9D39-3BBB6AC33C8B}" destId="{7A7C8334-3DCD-45CF-8E22-B5538E57C5A4}" srcOrd="0" destOrd="0" presId="urn:microsoft.com/office/officeart/2008/layout/NameandTitleOrganizationalChart"/>
    <dgm:cxn modelId="{0360445F-215F-49EB-AA3F-72CCE5390053}" type="presOf" srcId="{842D8015-A525-4FAD-B201-93C30D3A0856}" destId="{1B8BBDCA-9D8F-4A1B-932D-3E5FA4D0E9B5}" srcOrd="0" destOrd="0" presId="urn:microsoft.com/office/officeart/2008/layout/NameandTitleOrganizationalChart"/>
    <dgm:cxn modelId="{A93A2D60-E165-4A3E-AB44-9C19755F435C}" type="presOf" srcId="{A428872D-12EE-4948-8FED-2E87C7260DBD}" destId="{DAC8FF16-2C6F-4B13-B7B8-85483F048BB5}" srcOrd="1" destOrd="0" presId="urn:microsoft.com/office/officeart/2008/layout/NameandTitleOrganizationalChart"/>
    <dgm:cxn modelId="{E0B65660-1EA8-4EE9-9AC7-C4FC1D760A4E}" type="presOf" srcId="{4DD3520C-9154-4A41-901C-8E5C957C797D}" destId="{383D6EC5-0ADC-4BE5-A386-D001099325F1}" srcOrd="1" destOrd="0" presId="urn:microsoft.com/office/officeart/2008/layout/NameandTitleOrganizationalChart"/>
    <dgm:cxn modelId="{5410F360-6F23-4C30-9D9D-3D7C6C117F40}" type="presOf" srcId="{F2D9D900-3896-4BA8-B67F-529A2E045FF8}" destId="{1A3389B1-12E0-4C99-AEFF-A20AE6FF5BDB}" srcOrd="0" destOrd="0" presId="urn:microsoft.com/office/officeart/2008/layout/NameandTitleOrganizationalChart"/>
    <dgm:cxn modelId="{ECD4AA41-316D-4476-98AE-C441AA50AAB0}" srcId="{A428872D-12EE-4948-8FED-2E87C7260DBD}" destId="{75B38A1B-377F-47E7-A0B6-211D19F91A1E}" srcOrd="0" destOrd="0" parTransId="{57AC10FB-2E60-47FB-A8A1-584D92E360D5}" sibTransId="{F6280E60-0660-4BC0-A8CB-7213F3F040F6}"/>
    <dgm:cxn modelId="{222ED541-9FE3-4EA5-A6A9-090E5E2AA32A}" type="presOf" srcId="{161F2EEF-5E95-4AAE-B3A3-F79EF0ACBFA4}" destId="{3EF1E394-BCAF-4401-A1A9-D5206142B472}" srcOrd="0" destOrd="0" presId="urn:microsoft.com/office/officeart/2008/layout/NameandTitleOrganizationalChart"/>
    <dgm:cxn modelId="{6F531E42-8888-470D-A369-EAEC238C269C}" type="presOf" srcId="{FAAF2E12-4FD1-40FC-A5F5-C32EA78AB313}" destId="{924B9D7D-CDAB-40D5-8DFF-17D8B15F39BD}" srcOrd="0" destOrd="0" presId="urn:microsoft.com/office/officeart/2008/layout/NameandTitleOrganizationalChart"/>
    <dgm:cxn modelId="{16672843-8950-4764-9133-37FA349285A3}" srcId="{96AF9664-ACFC-4F3A-8D7F-78C21C6F8EA3}" destId="{FFE80D5A-62F2-4ACB-9DB9-92819502C430}" srcOrd="0" destOrd="0" parTransId="{CDF83080-00FB-4CC8-8C86-0FE768E2523B}" sibTransId="{9E5734EF-C72F-49D9-A41A-2E2EEB6BE9CC}"/>
    <dgm:cxn modelId="{8FE25463-14A2-4668-9780-9D0C251A0A6E}" srcId="{468FD21D-177D-40CA-AFFD-DD5ED413FB9D}" destId="{5FF59448-BDE8-48AB-ACB8-89F603EE4141}" srcOrd="0" destOrd="0" parTransId="{453424E5-553E-4136-A64A-A5C6880E3404}" sibTransId="{533DCBD8-803E-48DC-AF8B-483E60A0C0BE}"/>
    <dgm:cxn modelId="{83E53844-80AC-47D5-ABC7-E9B2970EBB0B}" type="presOf" srcId="{11F0BBD4-CC04-4B69-BA67-0BF930BE4BE6}" destId="{77610A5F-6564-469B-8AC4-5D7CEF41A9B7}" srcOrd="0" destOrd="0" presId="urn:microsoft.com/office/officeart/2008/layout/NameandTitleOrganizationalChart"/>
    <dgm:cxn modelId="{C4AA7844-1522-4DCD-A80A-3D0A4CC59442}" type="presOf" srcId="{559392FA-3791-4F79-822D-CBEA70918995}" destId="{968FB1F7-1A97-4A45-B7A8-D2416124DE55}" srcOrd="1" destOrd="0" presId="urn:microsoft.com/office/officeart/2008/layout/NameandTitleOrganizationalChart"/>
    <dgm:cxn modelId="{30E4CB44-7F5E-4111-9E55-BE9B8DD5D91F}" type="presOf" srcId="{0CAA3340-C7B7-425F-B017-DC167711B4FE}" destId="{605791C1-BEF2-4EC4-B04E-572DC9749BEB}" srcOrd="1" destOrd="0" presId="urn:microsoft.com/office/officeart/2008/layout/NameandTitleOrganizationalChart"/>
    <dgm:cxn modelId="{20D3BE65-E889-4E6B-B5C9-836A25D09B5D}" type="presOf" srcId="{90F8BE11-582E-4651-8101-62B5991EEA83}" destId="{D8CAB779-C6FA-4735-9B9D-7AE69EB0452A}" srcOrd="1" destOrd="0" presId="urn:microsoft.com/office/officeart/2008/layout/NameandTitleOrganizationalChart"/>
    <dgm:cxn modelId="{77998146-5437-4E8D-9C19-09B0D8BA821B}" type="presOf" srcId="{A0D17A48-C0E9-440B-900A-3C8735D2C942}" destId="{38DDA008-079D-4DAA-A638-C888CE86E993}" srcOrd="0" destOrd="0" presId="urn:microsoft.com/office/officeart/2008/layout/NameandTitleOrganizationalChart"/>
    <dgm:cxn modelId="{6F069866-2795-4F0F-B44D-8D2DCFBE184A}" srcId="{559392FA-3791-4F79-822D-CBEA70918995}" destId="{45C5B21D-59C0-4919-A703-178402EE72D7}" srcOrd="1" destOrd="0" parTransId="{4D43D927-B976-4C93-8341-B3C82E173DC4}" sibTransId="{A3E3FC61-3404-468E-9D93-CD28E5D36D2D}"/>
    <dgm:cxn modelId="{ED210367-DD93-4AD4-8C47-9F854FE79962}" type="presOf" srcId="{F2EB79DA-8F69-4305-9F54-DDD0D7AA5CDC}" destId="{95B37E79-4764-4848-8125-6625C6B7AD37}" srcOrd="0" destOrd="0" presId="urn:microsoft.com/office/officeart/2008/layout/NameandTitleOrganizationalChart"/>
    <dgm:cxn modelId="{D8722767-0A98-417A-B58B-9F1D41C7EA2E}" type="presOf" srcId="{7E3DB197-CA70-41E1-A7EF-7F764D261BED}" destId="{72279E76-23C9-46C5-805D-9B8F6DBB791D}" srcOrd="1" destOrd="0" presId="urn:microsoft.com/office/officeart/2008/layout/NameandTitleOrganizationalChart"/>
    <dgm:cxn modelId="{246E7B67-6A0C-4545-9492-637073AE7FCE}" type="presOf" srcId="{2A7D5A6A-B77B-4881-B46F-208EFA7D2F33}" destId="{97E55351-1740-4320-8E21-ECE22DA0787C}" srcOrd="1" destOrd="0" presId="urn:microsoft.com/office/officeart/2008/layout/NameandTitleOrganizationalChart"/>
    <dgm:cxn modelId="{274A1548-3831-4E56-92EE-876483F18C09}" type="presOf" srcId="{01E71DDB-DB1C-4050-A26A-A32C636ABF24}" destId="{45661B51-7A62-457A-B6C9-D2C06716E490}" srcOrd="0" destOrd="0" presId="urn:microsoft.com/office/officeart/2008/layout/NameandTitleOrganizationalChart"/>
    <dgm:cxn modelId="{FACE2D68-C1A6-410F-BA8D-A3D560F5A4DF}" srcId="{E2C2E7FC-2D4D-40F5-9791-069F72C88D74}" destId="{65C3EFC8-625B-45E6-B0B7-068F1D55E250}" srcOrd="0" destOrd="0" parTransId="{F5A87E0C-CBED-4495-A0F3-50296E08489C}" sibTransId="{49A7750F-C00E-4241-8D91-E3B401127C24}"/>
    <dgm:cxn modelId="{CD0C4B48-C7B2-4A76-AB63-2F84043A2E3D}" srcId="{5FF59448-BDE8-48AB-ACB8-89F603EE4141}" destId="{559392FA-3791-4F79-822D-CBEA70918995}" srcOrd="0" destOrd="0" parTransId="{1A602A3A-F35F-4DB5-A710-F4D7DD7E1BAB}" sibTransId="{60198EC4-5656-436D-B4A3-2BD1C4270527}"/>
    <dgm:cxn modelId="{0FD6624A-03D8-47B4-A482-6F72AB27C2A9}" srcId="{9BDBB5B6-B522-4D56-AFAC-2B62B837BF5B}" destId="{D1EE9E7A-F712-4F19-B6ED-5E7AA3272963}" srcOrd="0" destOrd="0" parTransId="{4B8B6ACD-82D0-4606-97AC-53AA2136AFF1}" sibTransId="{09F06BF5-A261-48C0-A521-9AF0C695E514}"/>
    <dgm:cxn modelId="{F07F686C-2B43-4BC7-8904-B4378431555B}" type="presOf" srcId="{6D569E1A-53DF-488A-B054-7AD17A6441AC}" destId="{85581006-967A-4A8E-A584-E5F16FE89485}" srcOrd="0" destOrd="0" presId="urn:microsoft.com/office/officeart/2008/layout/NameandTitleOrganizationalChart"/>
    <dgm:cxn modelId="{8F2D6C6C-A5A4-4105-B864-947AE12087B5}" type="presOf" srcId="{B208C444-1B17-4382-B0CB-A0B5BFE6B384}" destId="{D7C30893-1B9A-426E-85D9-A545F13FA456}" srcOrd="0" destOrd="0" presId="urn:microsoft.com/office/officeart/2008/layout/NameandTitleOrganizationalChart"/>
    <dgm:cxn modelId="{C323D96C-EA83-4AAF-B753-7D0CF3C1C3D6}" type="presOf" srcId="{1BA8449B-221D-4176-97CA-917621218C37}" destId="{CD9B7457-A0A2-4D1D-A9CC-034053706210}" srcOrd="0" destOrd="0" presId="urn:microsoft.com/office/officeart/2008/layout/NameandTitleOrganizationalChart"/>
    <dgm:cxn modelId="{8EAE6F6D-2B9F-40ED-A8CD-2A7A495D1459}" type="presOf" srcId="{F5F9983D-4972-4A39-8896-A5DF359E9D76}" destId="{136BADC3-3AAE-455E-87B0-2D556826B9E4}" srcOrd="1" destOrd="0" presId="urn:microsoft.com/office/officeart/2008/layout/NameandTitleOrganizationalChart"/>
    <dgm:cxn modelId="{F057C36D-34D4-4F42-88DC-A774C26B81F3}" type="presOf" srcId="{075FBBD8-6087-45EB-BD07-71F4BA2F0BF2}" destId="{CD4EDEB3-788E-4E95-A373-F3254C8536E0}" srcOrd="0" destOrd="0" presId="urn:microsoft.com/office/officeart/2008/layout/NameandTitleOrganizationalChart"/>
    <dgm:cxn modelId="{A231DB4E-0BE7-4325-B840-1714967E1568}" type="presOf" srcId="{6366CEA6-8CCC-4261-BF1B-4938CA192D5A}" destId="{89FC0690-5C7C-43EF-A842-9B81DC3FDC5A}" srcOrd="1" destOrd="0" presId="urn:microsoft.com/office/officeart/2008/layout/NameandTitleOrganizationalChart"/>
    <dgm:cxn modelId="{2BE8294F-347C-45AA-831D-42082112F4EB}" type="presOf" srcId="{CABD7632-0D31-4143-AD1C-7C72249C2DFB}" destId="{12880340-09D5-4B60-A294-20D3CE9E7D5D}" srcOrd="0" destOrd="0" presId="urn:microsoft.com/office/officeart/2008/layout/NameandTitleOrganizationalChart"/>
    <dgm:cxn modelId="{2FD6604F-2486-488E-B060-EF68031F0B28}" type="presOf" srcId="{09F06BF5-A261-48C0-A521-9AF0C695E514}" destId="{0B68811A-EE56-4B0F-8B8A-CAF258418957}" srcOrd="0" destOrd="0" presId="urn:microsoft.com/office/officeart/2008/layout/NameandTitleOrganizationalChart"/>
    <dgm:cxn modelId="{C2BB7B4F-CD74-4B0C-9B82-1FE362DA50E3}" type="presOf" srcId="{5FF59448-BDE8-48AB-ACB8-89F603EE4141}" destId="{46CC9184-71BD-46FA-9CAC-7202CC4541A1}" srcOrd="0" destOrd="0" presId="urn:microsoft.com/office/officeart/2008/layout/NameandTitleOrganizationalChart"/>
    <dgm:cxn modelId="{B69DB54F-39F5-41FA-8305-094877305D8A}" type="presOf" srcId="{5FBFC198-5F3E-46BD-95FD-705F208C7359}" destId="{3D779A88-3791-49AC-81F7-5E9F34BF18C4}" srcOrd="0" destOrd="0" presId="urn:microsoft.com/office/officeart/2008/layout/NameandTitleOrganizationalChart"/>
    <dgm:cxn modelId="{0CA5B150-9C40-4C69-ABE0-807985B56812}" type="presOf" srcId="{7C2D00BB-7746-4543-BC30-C19CA4636B76}" destId="{017B572B-6220-498C-AD1B-AF4CEB0DD3C4}" srcOrd="0" destOrd="0" presId="urn:microsoft.com/office/officeart/2008/layout/NameandTitleOrganizationalChart"/>
    <dgm:cxn modelId="{57771471-FEB8-4C57-837B-49105A58A088}" type="presOf" srcId="{35FA0D08-98D6-4D89-BE8C-B01DCF25F24D}" destId="{958DA3D2-E01A-4BDF-8EB2-5B30CF5B8A33}" srcOrd="0" destOrd="0" presId="urn:microsoft.com/office/officeart/2008/layout/NameandTitleOrganizationalChart"/>
    <dgm:cxn modelId="{C2FA4051-4D83-4FA9-B7AE-9FD4DFFD7283}" type="presOf" srcId="{BA2922C0-B483-4E7C-96CD-7342E1F5B58F}" destId="{0EC106FC-2507-4406-BD37-ABD1B5127D44}" srcOrd="1" destOrd="0" presId="urn:microsoft.com/office/officeart/2008/layout/NameandTitleOrganizationalChart"/>
    <dgm:cxn modelId="{8580D771-85BF-4F41-9273-D8EC9D48DF62}" type="presOf" srcId="{96AF9664-ACFC-4F3A-8D7F-78C21C6F8EA3}" destId="{D212827D-F8E0-4A81-8C6C-3E145DED27FA}" srcOrd="0" destOrd="0" presId="urn:microsoft.com/office/officeart/2008/layout/NameandTitleOrganizationalChart"/>
    <dgm:cxn modelId="{1AA8FC51-7AF7-4C94-A08E-2F3AB1D49683}" type="presOf" srcId="{38A681F3-8D6B-4804-9C09-A789C6F36006}" destId="{431BDE08-2B11-449F-9A87-2F5A259EE703}" srcOrd="0" destOrd="0" presId="urn:microsoft.com/office/officeart/2008/layout/NameandTitleOrganizationalChart"/>
    <dgm:cxn modelId="{DF773572-7FA3-4752-A346-BC1637680CCA}" srcId="{E23FD399-EDF7-41D9-8F76-4FCB000068DF}" destId="{F2D9D900-3896-4BA8-B67F-529A2E045FF8}" srcOrd="2" destOrd="0" parTransId="{B208C444-1B17-4382-B0CB-A0B5BFE6B384}" sibTransId="{E5056078-68F9-4D42-BF8A-C5301447F255}"/>
    <dgm:cxn modelId="{21F28172-79F8-4456-AE40-4771B6033445}" srcId="{A8E5F402-4DE7-45F4-B07F-1BB282DD1CD2}" destId="{1B4716D1-8228-4231-AAED-B5820A809014}" srcOrd="0" destOrd="0" parTransId="{38A681F3-8D6B-4804-9C09-A789C6F36006}" sibTransId="{C6413688-DE13-42AF-A2D1-AC8CC792B555}"/>
    <dgm:cxn modelId="{09F0F752-0800-411E-9CC2-B4BF8261D5F0}" type="presOf" srcId="{65C3EFC8-625B-45E6-B0B7-068F1D55E250}" destId="{C8EC30DF-3EED-496A-B662-F675CB53EE18}" srcOrd="1" destOrd="0" presId="urn:microsoft.com/office/officeart/2008/layout/NameandTitleOrganizationalChart"/>
    <dgm:cxn modelId="{0FC89553-2BAF-494E-A6CC-D23D91D01E15}" type="presOf" srcId="{304E8BC0-2750-481E-B403-BC04C4BB3849}" destId="{7F80D91E-0A01-4B05-8A5A-BEB6FCFFCF0B}" srcOrd="0" destOrd="0" presId="urn:microsoft.com/office/officeart/2008/layout/NameandTitleOrganizationalChart"/>
    <dgm:cxn modelId="{93B6BA73-270A-438D-9F97-D9C3A79706A4}" type="presOf" srcId="{D1EE9E7A-F712-4F19-B6ED-5E7AA3272963}" destId="{1988D014-CB01-4215-ACA1-B6D0F6B65890}" srcOrd="1" destOrd="0" presId="urn:microsoft.com/office/officeart/2008/layout/NameandTitleOrganizationalChart"/>
    <dgm:cxn modelId="{289C0575-B970-470C-934D-5013F2A5AD20}" type="presOf" srcId="{2640F5B6-4F52-4534-BFAC-196B1D97A68B}" destId="{2D2601E1-AE9A-408F-A379-8A0BBDFE582A}" srcOrd="0" destOrd="0" presId="urn:microsoft.com/office/officeart/2008/layout/NameandTitleOrganizationalChart"/>
    <dgm:cxn modelId="{84011D75-CAB5-4A5D-B542-BA1395F092F6}" type="presOf" srcId="{45E2D709-FAAF-4381-8168-62F87487B642}" destId="{4381F560-A086-4D4F-95CE-899DAA4C4AC0}" srcOrd="0" destOrd="0" presId="urn:microsoft.com/office/officeart/2008/layout/NameandTitleOrganizationalChart"/>
    <dgm:cxn modelId="{5A458355-D8B6-4CD5-9BE8-EB126ED7993C}" type="presOf" srcId="{1B4716D1-8228-4231-AAED-B5820A809014}" destId="{2BBDB5BF-A0DD-493A-97B5-5EAAE856578C}" srcOrd="0" destOrd="0" presId="urn:microsoft.com/office/officeart/2008/layout/NameandTitleOrganizationalChart"/>
    <dgm:cxn modelId="{78450E56-5C97-4489-86BF-B32BF5D2370D}" type="presOf" srcId="{2F8914AA-0665-4EC4-A381-663294583042}" destId="{293F1070-87D7-4147-A9C9-127CBD7F0E33}" srcOrd="1" destOrd="0" presId="urn:microsoft.com/office/officeart/2008/layout/NameandTitleOrganizationalChart"/>
    <dgm:cxn modelId="{2B86A476-625D-4F7D-A587-2095A73C20AF}" type="presOf" srcId="{CBAF9406-24BD-47F1-BF0F-CF0533575772}" destId="{37BE1D22-181E-41C8-9F58-B60F4FC030D5}" srcOrd="0" destOrd="0" presId="urn:microsoft.com/office/officeart/2008/layout/NameandTitleOrganizationalChart"/>
    <dgm:cxn modelId="{60ED8C57-2A85-4E12-958B-F77C24C4B866}" type="presOf" srcId="{6366CEA6-8CCC-4261-BF1B-4938CA192D5A}" destId="{1735B211-4F2E-40E5-8E04-8AF33E8ABE4A}" srcOrd="0" destOrd="0" presId="urn:microsoft.com/office/officeart/2008/layout/NameandTitleOrganizationalChart"/>
    <dgm:cxn modelId="{846AD877-9FF3-4D1A-B866-08D07D0906D0}" type="presOf" srcId="{A428872D-12EE-4948-8FED-2E87C7260DBD}" destId="{2B0C9D3B-85B8-4D51-8E78-0162B2345989}" srcOrd="0" destOrd="0" presId="urn:microsoft.com/office/officeart/2008/layout/NameandTitleOrganizationalChart"/>
    <dgm:cxn modelId="{240AF377-15D3-48D7-B6C8-0EA294DFF3AF}" type="presOf" srcId="{533DCBD8-803E-48DC-AF8B-483E60A0C0BE}" destId="{7391F28A-883C-421E-B375-E69EDD90DAEB}" srcOrd="0" destOrd="0" presId="urn:microsoft.com/office/officeart/2008/layout/NameandTitleOrganizationalChart"/>
    <dgm:cxn modelId="{FCB54958-A616-492C-B195-B17A037E6ACE}" type="presOf" srcId="{F5A87E0C-CBED-4495-A0F3-50296E08489C}" destId="{DD26D67A-679F-4092-B315-A6BDA9818993}" srcOrd="0" destOrd="0" presId="urn:microsoft.com/office/officeart/2008/layout/NameandTitleOrganizationalChart"/>
    <dgm:cxn modelId="{66474F58-037D-4694-8D15-9E48429737EB}" type="presOf" srcId="{9A641726-7DE5-4452-9540-915AF29B4B4C}" destId="{8676F2B4-CE66-468C-87AB-EF6A48507562}" srcOrd="0" destOrd="0" presId="urn:microsoft.com/office/officeart/2008/layout/NameandTitleOrganizationalChart"/>
    <dgm:cxn modelId="{2D290759-2027-4492-BC80-09DEDF1FE52E}" type="presOf" srcId="{A2A2DA49-94F1-4EA6-9D93-60652E198DF1}" destId="{137ABD84-490F-40B6-B571-E90C826F853F}" srcOrd="0" destOrd="0" presId="urn:microsoft.com/office/officeart/2008/layout/NameandTitleOrganizationalChart"/>
    <dgm:cxn modelId="{803C385A-F62F-46E4-A0EB-1369DB1ACF44}" type="presOf" srcId="{6F073AEC-1778-4BDF-94F7-960EAE0B037B}" destId="{D0E7A6CF-81BC-44A4-ACB3-7A8128E1431F}" srcOrd="0" destOrd="0" presId="urn:microsoft.com/office/officeart/2008/layout/NameandTitleOrganizationalChart"/>
    <dgm:cxn modelId="{D43F5F5A-1A18-4A82-A914-083D8D5D6E5E}" type="presOf" srcId="{EFD093D5-0771-4076-820B-543E7BA1D2BE}" destId="{58FC61D7-DBBE-4CEB-9513-F9F03184959C}" srcOrd="1" destOrd="0" presId="urn:microsoft.com/office/officeart/2008/layout/NameandTitleOrganizationalChart"/>
    <dgm:cxn modelId="{C39A977A-A1D0-4E74-87BE-87566E615699}" type="presOf" srcId="{A94D2611-93A4-46D6-92ED-FEACC257967F}" destId="{BE8C041D-7529-4FC0-AC75-6480CDA99F33}" srcOrd="0" destOrd="0" presId="urn:microsoft.com/office/officeart/2008/layout/NameandTitleOrganizationalChart"/>
    <dgm:cxn modelId="{C9DACF7B-C03D-49D6-A339-E5DB2AFB597D}" type="presOf" srcId="{CBAF9406-24BD-47F1-BF0F-CF0533575772}" destId="{D53B1B43-CC07-4018-B552-B83D5593B5F3}" srcOrd="1" destOrd="0" presId="urn:microsoft.com/office/officeart/2008/layout/NameandTitleOrganizationalChart"/>
    <dgm:cxn modelId="{4EE74E7F-044B-43C3-9CA5-97088C89C6F8}" type="presOf" srcId="{E2799CED-D43A-44A4-9602-45B020B2CAD4}" destId="{DEB5FE62-BF29-4124-9CD5-F69F1691FAFD}" srcOrd="1" destOrd="0" presId="urn:microsoft.com/office/officeart/2008/layout/NameandTitleOrganizationalChart"/>
    <dgm:cxn modelId="{28900381-8C7F-4BF8-A23E-6AECCDAA9C1B}" type="presOf" srcId="{E5056078-68F9-4D42-BF8A-C5301447F255}" destId="{85ED5826-4075-453F-B128-4E620170DB81}" srcOrd="0" destOrd="0" presId="urn:microsoft.com/office/officeart/2008/layout/NameandTitleOrganizationalChart"/>
    <dgm:cxn modelId="{3C6E2481-E774-4980-BC20-FC8220CC36B7}" type="presOf" srcId="{A3F6FF45-29E1-4A5F-A145-1C7364DB0E6E}" destId="{C63685F6-5A34-4049-A307-82E6A8584A04}" srcOrd="0" destOrd="0" presId="urn:microsoft.com/office/officeart/2008/layout/NameandTitleOrganizationalChart"/>
    <dgm:cxn modelId="{ABF3CD81-DC3B-43A9-8727-2031EC1028AC}" type="presOf" srcId="{E631D16D-CB29-49BF-98C3-015E18D70FE6}" destId="{55E7E623-463B-44EB-A300-D1C538599E2B}" srcOrd="0" destOrd="0" presId="urn:microsoft.com/office/officeart/2008/layout/NameandTitleOrganizationalChart"/>
    <dgm:cxn modelId="{82867382-EBDD-4E05-B5A9-C039A8937019}" type="presOf" srcId="{E44CE3E6-7C8E-4951-8E96-D9FE6B1713DD}" destId="{3586FFB0-52EB-4614-993B-C37865A926E1}" srcOrd="0" destOrd="0" presId="urn:microsoft.com/office/officeart/2008/layout/NameandTitleOrganizationalChart"/>
    <dgm:cxn modelId="{A3F7DD82-1644-4A8D-8534-896A8CB15D6C}" type="presOf" srcId="{0BEEA0C3-5872-4369-876C-9768481C0A5E}" destId="{B1E11E62-B933-48AB-84AB-86D3B28C0D5C}" srcOrd="1" destOrd="0" presId="urn:microsoft.com/office/officeart/2008/layout/NameandTitleOrganizationalChart"/>
    <dgm:cxn modelId="{8E850884-8702-491B-B73D-3460E0A02314}" type="presOf" srcId="{45C5B21D-59C0-4919-A703-178402EE72D7}" destId="{03CFB5AB-4234-4C89-A521-95FAFCDA9065}" srcOrd="0" destOrd="0" presId="urn:microsoft.com/office/officeart/2008/layout/NameandTitleOrganizationalChart"/>
    <dgm:cxn modelId="{BB3E3984-B399-47DE-8751-0B513582164D}" type="presOf" srcId="{EB269D1B-A45F-43BE-AA9F-5AF6D5F56190}" destId="{DD5119D0-99D2-40EE-A582-AAA0209CF357}" srcOrd="1" destOrd="0" presId="urn:microsoft.com/office/officeart/2008/layout/NameandTitleOrganizationalChart"/>
    <dgm:cxn modelId="{EF2B0D85-4A85-4080-9332-13F42E0D1228}" type="presOf" srcId="{96AF9664-ACFC-4F3A-8D7F-78C21C6F8EA3}" destId="{B3699908-B93D-4D43-9C97-F667C158E51A}" srcOrd="1" destOrd="0" presId="urn:microsoft.com/office/officeart/2008/layout/NameandTitleOrganizationalChart"/>
    <dgm:cxn modelId="{8CB77885-CFFD-4C0D-8154-64917D6CCEBD}" type="presOf" srcId="{C7960A77-91CD-4CE2-8B26-229EA98C0ADA}" destId="{B7F206C8-7965-4078-8A2F-C9BD57BF8788}" srcOrd="0" destOrd="0" presId="urn:microsoft.com/office/officeart/2008/layout/NameandTitleOrganizationalChart"/>
    <dgm:cxn modelId="{65B84386-10A4-43C8-BE70-C477A7552C55}" srcId="{0CAA3340-C7B7-425F-B017-DC167711B4FE}" destId="{2F8914AA-0665-4EC4-A381-663294583042}" srcOrd="0" destOrd="0" parTransId="{C7960A77-91CD-4CE2-8B26-229EA98C0ADA}" sibTransId="{0E96AD2B-AE6B-4A4A-9558-557E4C54C361}"/>
    <dgm:cxn modelId="{778BCE86-715A-4CE4-85B6-09916F454867}" type="presOf" srcId="{64AAC38E-2FB3-4C0A-8FF1-2E380A111AA0}" destId="{22E6988A-C311-477A-896A-E17092AF6867}" srcOrd="1" destOrd="0" presId="urn:microsoft.com/office/officeart/2008/layout/NameandTitleOrganizationalChart"/>
    <dgm:cxn modelId="{C1F6C888-4F44-43E8-8776-A40A8D45EBDA}" srcId="{E07ED45D-6F37-46C2-8BE6-5F0899FCC1B6}" destId="{4C387147-4CD6-454A-8987-44B6978108BB}" srcOrd="1" destOrd="0" parTransId="{76574979-F20B-4470-A6B1-552E35087E4C}" sibTransId="{EA29D944-C432-4C7A-90F7-71847DFB3446}"/>
    <dgm:cxn modelId="{0AC4F788-3EBE-4D59-838E-A10E75EA66C9}" type="presOf" srcId="{07BBFA40-FFB3-44E9-9BC9-066000953031}" destId="{713EF572-6CFC-49D7-A651-228703E77776}" srcOrd="0" destOrd="0" presId="urn:microsoft.com/office/officeart/2008/layout/NameandTitleOrganizationalChart"/>
    <dgm:cxn modelId="{11A6D589-41B1-4AF5-ABC7-EB7C9B89B9C7}" type="presOf" srcId="{22313006-6FCE-4AF9-AEB7-E411FB9A4EDD}" destId="{F65ED1B5-FF3F-4788-ACAD-15153F48113F}" srcOrd="0" destOrd="0" presId="urn:microsoft.com/office/officeart/2008/layout/NameandTitleOrganizationalChart"/>
    <dgm:cxn modelId="{407BFF89-CD9F-429E-AD41-179FDE93BD43}" type="presOf" srcId="{E07ED45D-6F37-46C2-8BE6-5F0899FCC1B6}" destId="{5804C985-7F6B-4F87-BFA0-EACCFCB7366F}" srcOrd="1" destOrd="0" presId="urn:microsoft.com/office/officeart/2008/layout/NameandTitleOrganizationalChart"/>
    <dgm:cxn modelId="{F673108B-6252-491C-99D2-42843DC70461}" type="presOf" srcId="{FAC869A9-07B0-4DB2-99D8-A575FD787D1F}" destId="{A4C4B51D-0C93-4FE8-AC81-D028C4003CF7}" srcOrd="1" destOrd="0" presId="urn:microsoft.com/office/officeart/2008/layout/NameandTitleOrganizationalChart"/>
    <dgm:cxn modelId="{4EAC2F8B-863A-47A3-9DF9-354FBE70F86F}" srcId="{A25A370C-C84C-4C04-B430-8F70CC263298}" destId="{90F8BE11-582E-4651-8101-62B5991EEA83}" srcOrd="1" destOrd="0" parTransId="{3594D1B3-130E-45C6-878B-3BC8B9B92B5F}" sibTransId="{8F0E703C-D225-4863-AFF3-2FB4BCD7B704}"/>
    <dgm:cxn modelId="{31ECC58C-9E9F-4413-B41D-C4952EED8EA1}" type="presOf" srcId="{9BDBB5B6-B522-4D56-AFAC-2B62B837BF5B}" destId="{D2A4B3DC-35FE-42C3-88E0-8DF6D99BEC2A}" srcOrd="1" destOrd="0" presId="urn:microsoft.com/office/officeart/2008/layout/NameandTitleOrganizationalChart"/>
    <dgm:cxn modelId="{E930358E-A4F6-4D87-8C4F-1D1881DF8C37}" type="presOf" srcId="{3D983B4E-8913-4F5A-A7B5-D6588F7C0D48}" destId="{12F082AB-96B5-4D1A-A54F-DC191015E4A8}" srcOrd="1" destOrd="0" presId="urn:microsoft.com/office/officeart/2008/layout/NameandTitleOrganizationalChart"/>
    <dgm:cxn modelId="{E82DD08E-1C9D-49E8-9A80-5329FB45128F}" type="presOf" srcId="{0299EC56-AE97-454C-83A8-A74D2E909286}" destId="{96995B90-0166-4ACD-96E6-F827F9CC9B14}" srcOrd="0" destOrd="0" presId="urn:microsoft.com/office/officeart/2008/layout/NameandTitleOrganizationalChart"/>
    <dgm:cxn modelId="{4852838F-1183-4781-948A-9E7F0B8409C9}" srcId="{F2D9D900-3896-4BA8-B67F-529A2E045FF8}" destId="{6366CEA6-8CCC-4261-BF1B-4938CA192D5A}" srcOrd="0" destOrd="0" parTransId="{43AC8B80-8B42-4D9F-BD15-8C1A0E4A3480}" sibTransId="{41477A20-4C2E-4619-8B96-82A2294151B2}"/>
    <dgm:cxn modelId="{39497F90-385E-4FCA-B588-2EA54CBD842F}" type="presOf" srcId="{685BC2A2-E547-4F3E-9A78-F83A2CED4E79}" destId="{1329C285-D88D-4E3D-ADAB-C63683D6F7F8}" srcOrd="0" destOrd="0" presId="urn:microsoft.com/office/officeart/2008/layout/NameandTitleOrganizationalChart"/>
    <dgm:cxn modelId="{50D59792-8536-4B91-B8F0-31F9EA3339DD}" type="presOf" srcId="{9E5734EF-C72F-49D9-A41A-2E2EEB6BE9CC}" destId="{51CAC30B-E712-4988-8FA7-F749C1249500}" srcOrd="0" destOrd="0" presId="urn:microsoft.com/office/officeart/2008/layout/NameandTitleOrganizationalChart"/>
    <dgm:cxn modelId="{6FBBAB93-06F8-465F-A913-74C311D2C3D5}" type="presOf" srcId="{C1C65CEB-6CE9-4A37-A478-2D4F99276843}" destId="{94E0D1D5-07DA-450E-B219-DE8E2A64CBFA}" srcOrd="0" destOrd="0" presId="urn:microsoft.com/office/officeart/2008/layout/NameandTitleOrganizationalChart"/>
    <dgm:cxn modelId="{33CAAE93-2B9B-4475-8A22-084252A173C1}" type="presOf" srcId="{4C387147-4CD6-454A-8987-44B6978108BB}" destId="{D77B8249-73F9-4B2B-B761-D85DBE89FD64}" srcOrd="1" destOrd="0" presId="urn:microsoft.com/office/officeart/2008/layout/NameandTitleOrganizationalChart"/>
    <dgm:cxn modelId="{22118894-373A-4467-8558-1C7898C5EE4B}" type="presOf" srcId="{BA2922C0-B483-4E7C-96CD-7342E1F5B58F}" destId="{4AEBBF3D-E58D-45AB-8163-42CB590676D4}" srcOrd="0" destOrd="0" presId="urn:microsoft.com/office/officeart/2008/layout/NameandTitleOrganizationalChart"/>
    <dgm:cxn modelId="{8EFF3695-CD44-4314-BAB9-8B9E02F5C3AA}" type="presOf" srcId="{0BEEA0C3-5872-4369-876C-9768481C0A5E}" destId="{97EF29AF-BA17-4E2C-927E-449DECD079B0}" srcOrd="0" destOrd="0" presId="urn:microsoft.com/office/officeart/2008/layout/NameandTitleOrganizationalChart"/>
    <dgm:cxn modelId="{76796695-0844-4464-BB7A-2C30AA27AE55}" type="presOf" srcId="{E23C6C75-1D90-481A-900C-C2F3382C59F8}" destId="{8BE08BFC-6C3B-4089-8DE0-0009A2551FD9}" srcOrd="0" destOrd="0" presId="urn:microsoft.com/office/officeart/2008/layout/NameandTitleOrganizationalChart"/>
    <dgm:cxn modelId="{1764B696-B955-447F-BA4F-DBF0F6FC93C1}" srcId="{BA2922C0-B483-4E7C-96CD-7342E1F5B58F}" destId="{1BA8449B-221D-4176-97CA-917621218C37}" srcOrd="1" destOrd="0" parTransId="{35FA0D08-98D6-4D89-BE8C-B01DCF25F24D}" sibTransId="{1D42710E-F520-47F2-9ABE-AA994CC43DB9}"/>
    <dgm:cxn modelId="{1B78BA96-2740-4CAE-9223-CCFF93E7B037}" type="presOf" srcId="{6ED92E19-5677-42F8-BFC5-D988E293DB5E}" destId="{919C6837-29EB-4041-805C-FC3D67A6F7A5}" srcOrd="0" destOrd="0" presId="urn:microsoft.com/office/officeart/2008/layout/NameandTitleOrganizationalChart"/>
    <dgm:cxn modelId="{C236C896-6283-4F32-B0AD-66C2B6A186AE}" type="presOf" srcId="{86B728B0-B2EB-4A92-B2EF-77FAB101DCBE}" destId="{49897C96-C3B5-49C4-BB96-359D74AC9E1C}" srcOrd="0" destOrd="0" presId="urn:microsoft.com/office/officeart/2008/layout/NameandTitleOrganizationalChart"/>
    <dgm:cxn modelId="{E6CE5F97-993A-4ECF-AC61-A1473F9107D5}" type="presOf" srcId="{455B7E2B-7412-4A22-8EA0-D87778BF08CF}" destId="{62618E2B-8199-4947-A024-80D1CC0BCF2F}" srcOrd="0" destOrd="0" presId="urn:microsoft.com/office/officeart/2008/layout/NameandTitleOrganizationalChart"/>
    <dgm:cxn modelId="{54B58098-FC32-4380-8452-27DB23766DAC}" type="presOf" srcId="{167163B0-5C0D-4D28-AB38-BE2F24F28791}" destId="{A7E86F60-6C06-4F5F-904A-2D2BE3315109}" srcOrd="1" destOrd="0" presId="urn:microsoft.com/office/officeart/2008/layout/NameandTitleOrganizationalChart"/>
    <dgm:cxn modelId="{7763F198-9362-4B74-B31C-FF48686155D3}" type="presOf" srcId="{E657B6F4-EE3A-4114-86CE-99A532F32704}" destId="{EBA29CF1-EE40-4D08-92DB-03708CB4B784}" srcOrd="0" destOrd="0" presId="urn:microsoft.com/office/officeart/2008/layout/NameandTitleOrganizationalChart"/>
    <dgm:cxn modelId="{03027D99-BF3F-4C99-BDDD-5D9542FA298F}" type="presOf" srcId="{D9D7AD53-A4C3-4AA7-A620-1ABF484E3F87}" destId="{A6EDDD81-0426-4BCB-B893-BFB402D3C7B8}" srcOrd="0" destOrd="0" presId="urn:microsoft.com/office/officeart/2008/layout/NameandTitleOrganizationalChart"/>
    <dgm:cxn modelId="{4FD7EC9A-FD56-43EC-9184-5CBFA0E6AEA8}" type="presOf" srcId="{F2D9D900-3896-4BA8-B67F-529A2E045FF8}" destId="{CC5E8F5F-B16B-4270-8073-1CA40067C1E9}" srcOrd="1" destOrd="0" presId="urn:microsoft.com/office/officeart/2008/layout/NameandTitleOrganizationalChart"/>
    <dgm:cxn modelId="{600D0C9B-DFE6-4B9C-A4F9-F78B53E69826}" type="presOf" srcId="{F09A268B-D565-436C-A711-050E339F0842}" destId="{BBE647EB-DB13-46E2-8A73-AFE5EABB08B1}" srcOrd="0" destOrd="0" presId="urn:microsoft.com/office/officeart/2008/layout/NameandTitleOrganizationalChart"/>
    <dgm:cxn modelId="{3001FD9B-5F34-4059-B954-53C1FB078D11}" type="presOf" srcId="{81B6C8F0-0FA7-4CDA-A4C5-6BEB3DE7F260}" destId="{DF0DC847-AD9E-400D-A05D-885FB8A4CB48}" srcOrd="1" destOrd="0" presId="urn:microsoft.com/office/officeart/2008/layout/NameandTitleOrganizationalChart"/>
    <dgm:cxn modelId="{72ED149C-6C55-4AF1-8D73-49FE09EF4BCA}" type="presOf" srcId="{1B4716D1-8228-4231-AAED-B5820A809014}" destId="{52EDA9C4-05A6-4746-A752-2024CDC5E705}" srcOrd="1" destOrd="0" presId="urn:microsoft.com/office/officeart/2008/layout/NameandTitleOrganizationalChart"/>
    <dgm:cxn modelId="{97BC5D9D-D032-46A4-AF6F-551896E43609}" srcId="{FAAF2E12-4FD1-40FC-A5F5-C32EA78AB313}" destId="{078A79A0-EC03-41F7-8EE1-0D1620757675}" srcOrd="0" destOrd="0" parTransId="{5D5D771C-2EED-4AFA-B481-3D25868EABE0}" sibTransId="{A31700B0-30DE-462D-9D68-47C490D18BDD}"/>
    <dgm:cxn modelId="{B6CCA89D-2842-492F-A956-8DC81D75D5BF}" type="presOf" srcId="{5D5D771C-2EED-4AFA-B481-3D25868EABE0}" destId="{3B1F0ED9-FD5F-4841-8D81-CC38E55A3641}" srcOrd="0" destOrd="0" presId="urn:microsoft.com/office/officeart/2008/layout/NameandTitleOrganizationalChart"/>
    <dgm:cxn modelId="{7B7A5D9E-1B89-4842-A0C7-55B33E7F1896}" srcId="{5FF59448-BDE8-48AB-ACB8-89F603EE4141}" destId="{A8E5F402-4DE7-45F4-B07F-1BB282DD1CD2}" srcOrd="1" destOrd="0" parTransId="{E2ACCF9F-A950-4919-A517-A6892E934529}" sibTransId="{CD70457D-3C94-4C4C-93A0-7623E675D78D}"/>
    <dgm:cxn modelId="{650CEB9F-636A-4978-A20C-C3184DE2C472}" type="presOf" srcId="{02EBE5F7-512A-429C-A77B-2EDB36FB3955}" destId="{39E151EA-E0AD-4B97-BF6E-703088880CEC}" srcOrd="1" destOrd="0" presId="urn:microsoft.com/office/officeart/2008/layout/NameandTitleOrganizationalChart"/>
    <dgm:cxn modelId="{8E7885A0-0BDE-43A1-84DC-1254ABD809BF}" type="presOf" srcId="{E058F842-90B6-43B8-B9DB-AC1F08C6A1FF}" destId="{B7737BA8-C8C1-4CAD-A794-7439191AB7D0}" srcOrd="0" destOrd="0" presId="urn:microsoft.com/office/officeart/2008/layout/NameandTitleOrganizationalChart"/>
    <dgm:cxn modelId="{AD2F07A1-4F95-4297-A472-E414B8C1D5FA}" type="presOf" srcId="{0804039E-A354-449B-A019-57E192E93AC9}" destId="{9302A40E-BDEE-4342-B80F-D3AC5547D5EC}" srcOrd="0" destOrd="0" presId="urn:microsoft.com/office/officeart/2008/layout/NameandTitleOrganizationalChart"/>
    <dgm:cxn modelId="{52A127A3-200A-45B9-9788-F273A414DC77}" type="presOf" srcId="{83C4EF87-1BA2-4D63-B1C8-97648640150C}" destId="{D7A48357-17B7-4920-832D-8630389E3B70}" srcOrd="0" destOrd="0" presId="urn:microsoft.com/office/officeart/2008/layout/NameandTitleOrganizationalChart"/>
    <dgm:cxn modelId="{DAC480A4-CBEC-4B0D-A1F0-F680510E89BE}" type="presOf" srcId="{A46DDD14-8FAE-4507-9D5E-84B2C8CDDFB8}" destId="{2FEC87B7-70FF-4745-9D0E-CD4BC39382EC}" srcOrd="0" destOrd="0" presId="urn:microsoft.com/office/officeart/2008/layout/NameandTitleOrganizationalChart"/>
    <dgm:cxn modelId="{3B43CFA5-E563-4326-AD61-194AF2054B44}" srcId="{4DD3520C-9154-4A41-901C-8E5C957C797D}" destId="{E2C2E7FC-2D4D-40F5-9791-069F72C88D74}" srcOrd="1" destOrd="0" parTransId="{4B04571D-3352-4349-9D66-2FCDA7E03E6A}" sibTransId="{2DC6447F-0882-4274-AC33-90991F4997AF}"/>
    <dgm:cxn modelId="{7899DAA5-D4C7-4440-81EC-A9F142F6AC72}" srcId="{DFA20D4C-F2CE-433D-AC38-F8A99E0518C3}" destId="{7E3DB197-CA70-41E1-A7EF-7F764D261BED}" srcOrd="1" destOrd="0" parTransId="{D9D7AD53-A4C3-4AA7-A620-1ABF484E3F87}" sibTransId="{685BC2A2-E547-4F3E-9A78-F83A2CED4E79}"/>
    <dgm:cxn modelId="{38D857A6-0E4C-4D54-9E5E-B16B3A1EACBE}" type="presOf" srcId="{51271206-C79E-4D45-89B3-5D90B3C2559E}" destId="{F76459B0-ED27-452D-B4E8-F8F36FB72135}" srcOrd="0" destOrd="0" presId="urn:microsoft.com/office/officeart/2008/layout/NameandTitleOrganizationalChart"/>
    <dgm:cxn modelId="{E8A096A7-B759-48CD-BA01-83C6050CC8CF}" type="presOf" srcId="{F07E1063-B551-4A08-B2DA-307C0B826EAB}" destId="{062C50DE-E64B-484D-8059-5245DB0F573C}" srcOrd="0" destOrd="0" presId="urn:microsoft.com/office/officeart/2008/layout/NameandTitleOrganizationalChart"/>
    <dgm:cxn modelId="{6400ECA7-46EA-4694-88DF-128095B2C540}" type="presOf" srcId="{EA29D944-C432-4C7A-90F7-71847DFB3446}" destId="{C531361E-716C-45C8-BC8B-66F85A1BD025}" srcOrd="0" destOrd="0" presId="urn:microsoft.com/office/officeart/2008/layout/NameandTitleOrganizationalChart"/>
    <dgm:cxn modelId="{F4D340A8-3EEF-4624-B077-9BFD6C018149}" type="presOf" srcId="{E2C2E7FC-2D4D-40F5-9791-069F72C88D74}" destId="{66812F6C-7A5D-4596-BD6E-E79C66F1F695}" srcOrd="1" destOrd="0" presId="urn:microsoft.com/office/officeart/2008/layout/NameandTitleOrganizationalChart"/>
    <dgm:cxn modelId="{654CAEA9-60C2-41D8-B0AE-86F79CEDF47F}" srcId="{E23FD399-EDF7-41D9-8F76-4FCB000068DF}" destId="{A428872D-12EE-4948-8FED-2E87C7260DBD}" srcOrd="1" destOrd="0" parTransId="{AAB60E41-1AF7-4676-A16B-750954DA7705}" sibTransId="{455B7E2B-7412-4A22-8EA0-D87778BF08CF}"/>
    <dgm:cxn modelId="{BA6DDBA9-7483-4C1B-A79C-6FA83EE26B17}" type="presOf" srcId="{300E2B7C-A26D-4F73-8451-70D76F9AFC45}" destId="{A4E3D0C6-5DCD-4167-958F-40214F34DC5D}" srcOrd="0" destOrd="0" presId="urn:microsoft.com/office/officeart/2008/layout/NameandTitleOrganizationalChart"/>
    <dgm:cxn modelId="{1A8698AA-3987-4F20-B6E8-66D9B040C6B1}" type="presOf" srcId="{203012D6-2372-4538-B6B2-2858A5A0D490}" destId="{B410B7A7-AF71-483B-AA37-52D35412AC50}" srcOrd="0" destOrd="0" presId="urn:microsoft.com/office/officeart/2008/layout/NameandTitleOrganizationalChart"/>
    <dgm:cxn modelId="{2B87A6AA-55B5-40C6-B1E0-AAC01B835C01}" type="presOf" srcId="{0CAA3340-C7B7-425F-B017-DC167711B4FE}" destId="{3ABBBA19-7635-4054-9A45-BF9D645530C8}" srcOrd="0" destOrd="0" presId="urn:microsoft.com/office/officeart/2008/layout/NameandTitleOrganizationalChart"/>
    <dgm:cxn modelId="{A6B0BBAA-2D5A-41C1-AA67-1252601372C8}" type="presOf" srcId="{FAC869A9-07B0-4DB2-99D8-A575FD787D1F}" destId="{3A7A0133-D11A-4B40-BBE9-15EAB8E17F74}" srcOrd="0" destOrd="0" presId="urn:microsoft.com/office/officeart/2008/layout/NameandTitleOrganizationalChart"/>
    <dgm:cxn modelId="{D9BB16AB-ADDF-407D-89CC-BC1B7F63C8AB}" srcId="{A25A370C-C84C-4C04-B430-8F70CC263298}" destId="{9BDBB5B6-B522-4D56-AFAC-2B62B837BF5B}" srcOrd="0" destOrd="0" parTransId="{A2A2DA49-94F1-4EA6-9D93-60652E198DF1}" sibTransId="{FD34D81B-B12D-4015-B6DF-3EF0184F00D6}"/>
    <dgm:cxn modelId="{756760AC-5B09-4E9E-A7C2-06DFB45A9470}" srcId="{DFA20D4C-F2CE-433D-AC38-F8A99E0518C3}" destId="{01E71DDB-DB1C-4050-A26A-A32C636ABF24}" srcOrd="2" destOrd="0" parTransId="{B9F1EBE4-7CBB-46EB-8C37-39579252F51D}" sibTransId="{350FF86F-9605-476B-9801-479F3B5B6EBB}"/>
    <dgm:cxn modelId="{740598AC-750B-4815-AC14-AECF0F94D27F}" type="presOf" srcId="{0E03527F-303D-4136-8832-9F5BE2EDE483}" destId="{8BE583B1-3952-402D-9804-C69172C3CFCF}" srcOrd="0" destOrd="0" presId="urn:microsoft.com/office/officeart/2008/layout/NameandTitleOrganizationalChart"/>
    <dgm:cxn modelId="{DB73B2AC-0B5A-4F98-AA9E-55555A1A2F02}" type="presOf" srcId="{65C3EFC8-625B-45E6-B0B7-068F1D55E250}" destId="{EC4D1D35-9E79-4D00-8D7D-88DB67E10D9A}" srcOrd="0" destOrd="0" presId="urn:microsoft.com/office/officeart/2008/layout/NameandTitleOrganizationalChart"/>
    <dgm:cxn modelId="{1516C2AD-69B6-4422-8B66-A72BBD544545}" type="presOf" srcId="{9B40A07E-AB97-4CDB-B701-09EE2AD4CDBB}" destId="{4418DA6A-507F-4E8F-8837-D80E414DAAC0}" srcOrd="1" destOrd="0" presId="urn:microsoft.com/office/officeart/2008/layout/NameandTitleOrganizationalChart"/>
    <dgm:cxn modelId="{87AC14AE-05FA-485F-BDE3-56B08BFD744E}" type="presOf" srcId="{72652C1F-77C4-43B2-9528-F61C10B0C776}" destId="{0829E2F5-365A-46FD-AEE3-2F5EC44B7A1A}" srcOrd="0" destOrd="0" presId="urn:microsoft.com/office/officeart/2008/layout/NameandTitleOrganizationalChart"/>
    <dgm:cxn modelId="{E4462CAF-BDF8-4F19-B476-8A10E39D8047}" srcId="{C76A4B64-8EBB-496C-B561-422E639ED99B}" destId="{E07ED45D-6F37-46C2-8BE6-5F0899FCC1B6}" srcOrd="1" destOrd="0" parTransId="{83C4EF87-1BA2-4D63-B1C8-97648640150C}" sibTransId="{22313006-6FCE-4AF9-AEB7-E411FB9A4EDD}"/>
    <dgm:cxn modelId="{2FC27CAF-4BBD-43AA-832F-1D8177A996CB}" type="presOf" srcId="{4D43D927-B976-4C93-8341-B3C82E173DC4}" destId="{5A59AC92-0A21-4F1F-8595-BA61B40B1DD8}" srcOrd="0" destOrd="0" presId="urn:microsoft.com/office/officeart/2008/layout/NameandTitleOrganizationalChart"/>
    <dgm:cxn modelId="{F98D3BB0-ECEA-4961-B962-B7F719C718C5}" type="presOf" srcId="{C6413688-DE13-42AF-A2D1-AC8CC792B555}" destId="{112DC54F-D48B-42AA-A6F6-895D97AB055F}" srcOrd="0" destOrd="0" presId="urn:microsoft.com/office/officeart/2008/layout/NameandTitleOrganizationalChart"/>
    <dgm:cxn modelId="{63EED4B2-0739-40C7-A545-8760DF8316CF}" type="presOf" srcId="{0E96AD2B-AE6B-4A4A-9558-557E4C54C361}" destId="{08F6B8CE-606D-4CA0-9239-8C08BDF23C7C}" srcOrd="0" destOrd="0" presId="urn:microsoft.com/office/officeart/2008/layout/NameandTitleOrganizationalChart"/>
    <dgm:cxn modelId="{3833A8B6-1A53-46ED-A79A-29A217D35A32}" type="presOf" srcId="{86B728B0-B2EB-4A92-B2EF-77FAB101DCBE}" destId="{A43607C2-9633-43F6-A36F-CF5DF103966C}" srcOrd="1" destOrd="0" presId="urn:microsoft.com/office/officeart/2008/layout/NameandTitleOrganizationalChart"/>
    <dgm:cxn modelId="{0F4AFFBB-5C41-48F3-BA60-648EBD36A572}" type="presOf" srcId="{088101B9-363D-4107-B622-FD6E7DA380A5}" destId="{84DDCB9A-F334-46BB-807B-560E08E55A8F}" srcOrd="0" destOrd="0" presId="urn:microsoft.com/office/officeart/2008/layout/NameandTitleOrganizationalChart"/>
    <dgm:cxn modelId="{05AFC8BC-84D9-4922-8A9A-3446CC9DC145}" type="presOf" srcId="{28D74395-6868-4C28-BE0C-759D6E5A5FF8}" destId="{AF866435-B915-4530-8570-56C6FF167E41}" srcOrd="1" destOrd="0" presId="urn:microsoft.com/office/officeart/2008/layout/NameandTitleOrganizationalChart"/>
    <dgm:cxn modelId="{3BA34DBD-4BB9-448A-B050-DE3688CF964A}" type="presOf" srcId="{31B2DDAC-B427-4E61-A6CF-07356FE1B8FB}" destId="{DD4B06CD-5491-4E06-A600-1FF37E3AB292}" srcOrd="0" destOrd="0" presId="urn:microsoft.com/office/officeart/2008/layout/NameandTitleOrganizationalChart"/>
    <dgm:cxn modelId="{6309A5BD-8527-4B8B-A102-8536C172057E}" srcId="{A8E5F402-4DE7-45F4-B07F-1BB282DD1CD2}" destId="{EFD093D5-0771-4076-820B-543E7BA1D2BE}" srcOrd="1" destOrd="0" parTransId="{075FBBD8-6087-45EB-BD07-71F4BA2F0BF2}" sibTransId="{A5CDB457-DDEC-4EA4-8EFD-7211BA2F4A67}"/>
    <dgm:cxn modelId="{8C80E8BE-6476-4F4C-A4A6-CE703C14C6DA}" srcId="{EFD093D5-0771-4076-820B-543E7BA1D2BE}" destId="{2A7D5A6A-B77B-4881-B46F-208EFA7D2F33}" srcOrd="1" destOrd="0" parTransId="{11F0BBD4-CC04-4B69-BA67-0BF930BE4BE6}" sibTransId="{0299EC56-AE97-454C-83A8-A74D2E909286}"/>
    <dgm:cxn modelId="{95202FBF-3505-4D58-BA4D-7DEE77D4B5B4}" type="presOf" srcId="{D61D9438-CB35-498E-A23F-9F85B65FEAD9}" destId="{D1983BFF-8F56-49A8-B050-0ED2E7AB8FF3}" srcOrd="0" destOrd="0" presId="urn:microsoft.com/office/officeart/2008/layout/NameandTitleOrganizationalChart"/>
    <dgm:cxn modelId="{C61F50C0-EF01-40FC-AC7F-A526821CAC9F}" type="presOf" srcId="{A391E2A0-886C-4FD4-A3A2-81A66FB49F88}" destId="{CA8F6C0F-FB9B-4BCE-A64F-0EDC88759C1C}" srcOrd="0" destOrd="0" presId="urn:microsoft.com/office/officeart/2008/layout/NameandTitleOrganizationalChart"/>
    <dgm:cxn modelId="{F07435C3-6644-41A0-88B7-E0951DE4C618}" type="presOf" srcId="{1BA8449B-221D-4176-97CA-917621218C37}" destId="{0E83A338-EA00-4BA7-B706-AC384E81EC6B}" srcOrd="1" destOrd="0" presId="urn:microsoft.com/office/officeart/2008/layout/NameandTitleOrganizationalChart"/>
    <dgm:cxn modelId="{292955C3-5FD1-4EEE-B6F9-F1F9C424538B}" srcId="{54BB84DB-B0FE-4691-BB4D-7D5F7758D1ED}" destId="{E44CE3E6-7C8E-4951-8E96-D9FE6B1713DD}" srcOrd="0" destOrd="0" parTransId="{300E2B7C-A26D-4F73-8451-70D76F9AFC45}" sibTransId="{A391E2A0-886C-4FD4-A3A2-81A66FB49F88}"/>
    <dgm:cxn modelId="{DF1D37C4-A88F-42ED-9DAD-E9D5076B5B30}" type="presOf" srcId="{FFE80D5A-62F2-4ACB-9DB9-92819502C430}" destId="{F527CB94-A114-465E-942E-4F0882368660}" srcOrd="1" destOrd="0" presId="urn:microsoft.com/office/officeart/2008/layout/NameandTitleOrganizationalChart"/>
    <dgm:cxn modelId="{1AF768C4-E135-4080-8696-53E684B01027}" type="presOf" srcId="{4513EFF2-BFD4-4B56-B17F-CC767EC082C5}" destId="{DD780376-2F21-4FEA-8CC6-9E8EA3891847}" srcOrd="0" destOrd="0" presId="urn:microsoft.com/office/officeart/2008/layout/NameandTitleOrganizationalChart"/>
    <dgm:cxn modelId="{41CE7EC6-084B-49F9-9960-8B7B4B32E310}" srcId="{D249DCC8-9F45-4695-9E45-7039AB8CABEF}" destId="{A25A370C-C84C-4C04-B430-8F70CC263298}" srcOrd="0" destOrd="0" parTransId="{752EBC6E-4611-4D56-A4C2-2E28DD2CB1C1}" sibTransId="{C8FD9E11-B666-42FA-87F0-CA7199A0D9D3}"/>
    <dgm:cxn modelId="{0BA5F3C6-FCBB-48F0-BF67-27014BDB62C0}" type="presOf" srcId="{E2C2E7FC-2D4D-40F5-9791-069F72C88D74}" destId="{F4597DE7-BD71-41B3-9EF3-2C3DB8C89614}" srcOrd="0" destOrd="0" presId="urn:microsoft.com/office/officeart/2008/layout/NameandTitleOrganizationalChart"/>
    <dgm:cxn modelId="{1AAED5C7-1DE6-4E97-A29C-09B11507BE6F}" type="presOf" srcId="{5814E535-83C8-439B-9AAA-153CADED6F4E}" destId="{E1F9E0B8-62C9-47EE-A1FC-CCC380D4CF41}" srcOrd="0" destOrd="0" presId="urn:microsoft.com/office/officeart/2008/layout/NameandTitleOrganizationalChart"/>
    <dgm:cxn modelId="{C6650DC9-20B7-4A30-850F-93BE46306230}" type="presOf" srcId="{99FD8197-11DE-40F1-B6D3-ABA10030ADD8}" destId="{BABB9655-8D2F-4EC0-9608-3D35E163A341}" srcOrd="0" destOrd="0" presId="urn:microsoft.com/office/officeart/2008/layout/NameandTitleOrganizationalChart"/>
    <dgm:cxn modelId="{41E147C9-32F1-45CA-A781-9F3D40B47522}" type="presOf" srcId="{D2D0CDBC-1557-4C52-BDCC-930A0EA4214A}" destId="{9041CD52-2242-40B4-ACF6-800A3DAA547D}" srcOrd="0" destOrd="0" presId="urn:microsoft.com/office/officeart/2008/layout/NameandTitleOrganizationalChart"/>
    <dgm:cxn modelId="{A915E0C9-409C-46C4-B46F-DE40CB45A0FF}" srcId="{DFA20D4C-F2CE-433D-AC38-F8A99E0518C3}" destId="{CBAF9406-24BD-47F1-BF0F-CF0533575772}" srcOrd="0" destOrd="0" parTransId="{7A8C7E73-7134-4A74-B3F5-732AB60BB85D}" sibTransId="{E16FCF62-6559-4F43-8493-EF3E279BA20C}"/>
    <dgm:cxn modelId="{FAC2B9CB-3FD0-412E-B982-0F38B9AB788E}" srcId="{7E3DB197-CA70-41E1-A7EF-7F764D261BED}" destId="{D249DCC8-9F45-4695-9E45-7039AB8CABEF}" srcOrd="1" destOrd="0" parTransId="{70ECC916-A7D5-4E86-8C80-607B5474ED7B}" sibTransId="{842D8015-A525-4FAD-B201-93C30D3A0856}"/>
    <dgm:cxn modelId="{D4FECACB-769B-4549-BA21-BA8F397572D8}" type="presOf" srcId="{AA3CCC69-312C-420B-BDFA-FFB4F486D652}" destId="{160525A0-3F13-4B33-8A67-FC330BEDF789}" srcOrd="0" destOrd="0" presId="urn:microsoft.com/office/officeart/2008/layout/NameandTitleOrganizationalChart"/>
    <dgm:cxn modelId="{B85BECCC-7812-4F07-9D26-C78F71F33526}" type="presOf" srcId="{E23FD399-EDF7-41D9-8F76-4FCB000068DF}" destId="{1D39FB3B-2031-42B6-8863-27FCE9BB1304}" srcOrd="0" destOrd="0" presId="urn:microsoft.com/office/officeart/2008/layout/NameandTitleOrganizationalChart"/>
    <dgm:cxn modelId="{A34F22CD-6DE8-4CA7-A28F-2D26918069F1}" type="presOf" srcId="{A8E5F402-4DE7-45F4-B07F-1BB282DD1CD2}" destId="{E8CDC959-B7C8-4F8C-BB04-D3D6FA77E008}" srcOrd="0" destOrd="0" presId="urn:microsoft.com/office/officeart/2008/layout/NameandTitleOrganizationalChart"/>
    <dgm:cxn modelId="{F7E34CCD-FD3B-49F2-9062-A9A5745BF027}" type="presOf" srcId="{331B526D-E6A5-49F1-82E6-D8E9B416FFB7}" destId="{83AC0587-8DD3-48F7-8D75-D9DA58098E4F}" srcOrd="0" destOrd="0" presId="urn:microsoft.com/office/officeart/2008/layout/NameandTitleOrganizationalChart"/>
    <dgm:cxn modelId="{4702AECD-0DD4-4021-9989-E86F71888376}" type="presOf" srcId="{DFA20D4C-F2CE-433D-AC38-F8A99E0518C3}" destId="{6DAD14D0-BF27-46E8-B34A-641DACF919E2}" srcOrd="0" destOrd="0" presId="urn:microsoft.com/office/officeart/2008/layout/NameandTitleOrganizationalChart"/>
    <dgm:cxn modelId="{A3CCCECD-0289-413F-82F0-4CC677229BCE}" srcId="{90F8BE11-582E-4651-8101-62B5991EEA83}" destId="{0804039E-A354-449B-A019-57E192E93AC9}" srcOrd="0" destOrd="0" parTransId="{C44C5CA5-693E-43A1-BC02-856630B0D2DD}" sibTransId="{524F9D53-3484-4BE2-A49A-63CA85699E38}"/>
    <dgm:cxn modelId="{100B3CD0-E3D6-4763-892F-287A52E73B94}" type="presOf" srcId="{350FF86F-9605-476B-9801-479F3B5B6EBB}" destId="{208F1296-D803-4B1D-A70E-4E2D31F2ADE2}" srcOrd="0" destOrd="0" presId="urn:microsoft.com/office/officeart/2008/layout/NameandTitleOrganizationalChart"/>
    <dgm:cxn modelId="{57F954D0-4BDB-4412-B3A5-DDB1A506D2AA}" type="presOf" srcId="{078A79A0-EC03-41F7-8EE1-0D1620757675}" destId="{8FE8F768-07E5-4EE1-93F5-7C8A83DF9D20}" srcOrd="0" destOrd="0" presId="urn:microsoft.com/office/officeart/2008/layout/NameandTitleOrganizationalChart"/>
    <dgm:cxn modelId="{810F39D2-FF7D-49C7-996A-F4210348C9F7}" type="presOf" srcId="{D2D0CDBC-1557-4C52-BDCC-930A0EA4214A}" destId="{562F1F50-2F2B-40C5-B89F-CDDFD38045CD}" srcOrd="1" destOrd="0" presId="urn:microsoft.com/office/officeart/2008/layout/NameandTitleOrganizationalChart"/>
    <dgm:cxn modelId="{6E94E7D2-E4D3-45D4-B8C1-CEB4D1A4FC45}" type="presOf" srcId="{27905A01-7ADF-46E2-BC84-94969F6B1E8A}" destId="{C2F9CB84-DE4E-43A6-9541-7AAC3A562F70}" srcOrd="0" destOrd="0" presId="urn:microsoft.com/office/officeart/2008/layout/NameandTitleOrganizationalChart"/>
    <dgm:cxn modelId="{5B1B2BD3-6F57-4A00-9A6C-47DF0293314B}" srcId="{4DD3520C-9154-4A41-901C-8E5C957C797D}" destId="{468FD21D-177D-40CA-AFFD-DD5ED413FB9D}" srcOrd="0" destOrd="0" parTransId="{ADB5EAC0-79CF-4A3E-860C-8711A28481BD}" sibTransId="{293A3ADC-CB7D-4520-B2E2-70AABF061A4E}"/>
    <dgm:cxn modelId="{6F5DA2D4-5C49-4FA3-B5D5-6FA1E69DB2E7}" srcId="{F2D9D900-3896-4BA8-B67F-529A2E045FF8}" destId="{27905A01-7ADF-46E2-BC84-94969F6B1E8A}" srcOrd="2" destOrd="0" parTransId="{A94D2611-93A4-46D6-92ED-FEACC257967F}" sibTransId="{CFF1B82E-5F65-495C-854E-F6416035D670}"/>
    <dgm:cxn modelId="{F6F912D6-7D1D-49D5-B655-86649D3AE6AC}" srcId="{4C387147-4CD6-454A-8987-44B6978108BB}" destId="{0BEEA0C3-5872-4369-876C-9768481C0A5E}" srcOrd="0" destOrd="0" parTransId="{70DB716F-D333-43B1-9195-3C2CFEB7B641}" sibTransId="{6ED92E19-5677-42F8-BFC5-D988E293DB5E}"/>
    <dgm:cxn modelId="{7B2658D6-B0D2-4F65-B461-23F96E1D316F}" type="presOf" srcId="{46DD014D-0156-4B18-ADC4-72322C7EBEEE}" destId="{E2E8BC1F-7224-4EE0-93DE-79438D6B369A}" srcOrd="0" destOrd="0" presId="urn:microsoft.com/office/officeart/2008/layout/NameandTitleOrganizationalChart"/>
    <dgm:cxn modelId="{BF6888D6-6DE9-4AAD-B584-1BD9FEDF60A1}" type="presOf" srcId="{E23FD399-EDF7-41D9-8F76-4FCB000068DF}" destId="{CCAD9852-7493-43C8-BCC8-6059C02D3994}" srcOrd="1" destOrd="0" presId="urn:microsoft.com/office/officeart/2008/layout/NameandTitleOrganizationalChart"/>
    <dgm:cxn modelId="{BB8FB7D6-DA2C-402C-83CA-A7F0CBFE620F}" type="presOf" srcId="{90F8BE11-582E-4651-8101-62B5991EEA83}" destId="{FBF3A83C-F936-4423-B469-BAE84652A969}" srcOrd="0" destOrd="0" presId="urn:microsoft.com/office/officeart/2008/layout/NameandTitleOrganizationalChart"/>
    <dgm:cxn modelId="{F95B06D8-8ED0-4FEB-8225-CDBA01B0D529}" type="presOf" srcId="{AB27AF34-66A7-4FC3-99D7-D73528A2F5FA}" destId="{5B738ABA-9E9A-46F0-9B79-4E9E56EDB581}" srcOrd="0" destOrd="0" presId="urn:microsoft.com/office/officeart/2008/layout/NameandTitleOrganizationalChart"/>
    <dgm:cxn modelId="{88284BD9-9816-4D27-A45B-DB31524E0FF1}" srcId="{6366CEA6-8CCC-4261-BF1B-4938CA192D5A}" destId="{FAC869A9-07B0-4DB2-99D8-A575FD787D1F}" srcOrd="0" destOrd="0" parTransId="{CCF4A519-726A-41AA-B16D-3ECCCDC29F28}" sibTransId="{A46DDD14-8FAE-4507-9D5E-84B2C8CDDFB8}"/>
    <dgm:cxn modelId="{C721A5D9-BEEB-45A7-8209-AEE384824898}" type="presOf" srcId="{7E3DB197-CA70-41E1-A7EF-7F764D261BED}" destId="{0E85FF16-08B8-49A8-AB2A-CFAED0B56274}" srcOrd="0" destOrd="0" presId="urn:microsoft.com/office/officeart/2008/layout/NameandTitleOrganizationalChart"/>
    <dgm:cxn modelId="{8BCEC4DC-F11F-43CE-8155-C19DAA81DA83}" type="presOf" srcId="{EB269D1B-A45F-43BE-AA9F-5AF6D5F56190}" destId="{A30A1FAA-11A0-46AF-891E-546FFB08197A}" srcOrd="0" destOrd="0" presId="urn:microsoft.com/office/officeart/2008/layout/NameandTitleOrganizationalChart"/>
    <dgm:cxn modelId="{21AF08DD-04D7-48F3-8B3B-31345DECA8A0}" type="presOf" srcId="{9BDBB5B6-B522-4D56-AFAC-2B62B837BF5B}" destId="{523A7B02-AEC2-4E44-A8B7-232E7925B955}" srcOrd="0" destOrd="0" presId="urn:microsoft.com/office/officeart/2008/layout/NameandTitleOrganizationalChart"/>
    <dgm:cxn modelId="{4149B9DD-197A-4A1E-B87A-684CE46302BF}" type="presOf" srcId="{0FCFC8E9-368B-4A8E-B105-ED2B00877206}" destId="{86CB13B0-19E4-44A2-8A9B-6750ABB2939B}" srcOrd="1" destOrd="0" presId="urn:microsoft.com/office/officeart/2008/layout/NameandTitleOrganizationalChart"/>
    <dgm:cxn modelId="{582A48DE-C9E3-4C2E-ADC3-C497703876E2}" type="presOf" srcId="{ED94A0F9-CFB2-42A6-848D-44F7B99B9104}" destId="{E1F1E053-BCAA-4534-80C2-CA9AD1F3700D}" srcOrd="0" destOrd="0" presId="urn:microsoft.com/office/officeart/2008/layout/NameandTitleOrganizationalChart"/>
    <dgm:cxn modelId="{623DB5E0-9932-423B-8A0B-D324F30BBFF5}" type="presOf" srcId="{E2ACCF9F-A950-4919-A517-A6892E934529}" destId="{BF957582-2CBB-4CF1-AE15-3FE27E17D8A8}" srcOrd="0" destOrd="0" presId="urn:microsoft.com/office/officeart/2008/layout/NameandTitleOrganizationalChart"/>
    <dgm:cxn modelId="{6F25DEE1-831E-4141-8FC4-762350656997}" srcId="{559392FA-3791-4F79-822D-CBEA70918995}" destId="{0CAA3340-C7B7-425F-B017-DC167711B4FE}" srcOrd="0" destOrd="0" parTransId="{2BCFFC25-E39C-4184-97A4-7FB5167A4009}" sibTransId="{7C2D00BB-7746-4543-BC30-C19CA4636B76}"/>
    <dgm:cxn modelId="{058276E2-5465-4B49-8AC9-E2105E8432B9}" srcId="{01E71DDB-DB1C-4050-A26A-A32C636ABF24}" destId="{54BB84DB-B0FE-4691-BB4D-7D5F7758D1ED}" srcOrd="0" destOrd="0" parTransId="{BA00F3B1-D80C-4016-AB3C-DB4307E3C0A8}" sibTransId="{F09A268B-D565-436C-A711-050E339F0842}"/>
    <dgm:cxn modelId="{3E0D16E3-9724-4284-AF2F-FE0BAD5CE5C7}" srcId="{9A641726-7DE5-4452-9540-915AF29B4B4C}" destId="{EB269D1B-A45F-43BE-AA9F-5AF6D5F56190}" srcOrd="0" destOrd="0" parTransId="{DBCB0338-780E-4B39-9B95-EE22E0F74538}" sibTransId="{46DD014D-0156-4B18-ADC4-72322C7EBEEE}"/>
    <dgm:cxn modelId="{17E276E3-70B7-4473-8A02-D4581379330D}" srcId="{1B4716D1-8228-4231-AAED-B5820A809014}" destId="{02EBE5F7-512A-429C-A77B-2EDB36FB3955}" srcOrd="0" destOrd="0" parTransId="{F07E1063-B551-4A08-B2DA-307C0B826EAB}" sibTransId="{99FD8197-11DE-40F1-B6D3-ABA10030ADD8}"/>
    <dgm:cxn modelId="{A2E0B9E3-6320-411C-AF6A-61E9D4FA74CC}" srcId="{C76A4B64-8EBB-496C-B561-422E639ED99B}" destId="{E23FD399-EDF7-41D9-8F76-4FCB000068DF}" srcOrd="0" destOrd="0" parTransId="{54306537-CAB5-43B7-8A7B-139299419B9C}" sibTransId="{07BBFA40-FFB3-44E9-9BC9-066000953031}"/>
    <dgm:cxn modelId="{C96909E5-CECF-428A-A251-13BED87C3C1F}" srcId="{27905A01-7ADF-46E2-BC84-94969F6B1E8A}" destId="{3D983B4E-8913-4F5A-A7B5-D6588F7C0D48}" srcOrd="0" destOrd="0" parTransId="{D61D9438-CB35-498E-A23F-9F85B65FEAD9}" sibTransId="{5FBFC198-5F3E-46BD-95FD-705F208C7359}"/>
    <dgm:cxn modelId="{65154CE6-5B2D-486B-BF78-2D74EFCC58CA}" type="presOf" srcId="{70DB716F-D333-43B1-9195-3C2CFEB7B641}" destId="{49D46EBB-D401-45FA-9FA8-8ED12BC95F94}" srcOrd="0" destOrd="0" presId="urn:microsoft.com/office/officeart/2008/layout/NameandTitleOrganizationalChart"/>
    <dgm:cxn modelId="{FDD3B2E6-27AA-47D0-8FEE-137F960B4A1D}" type="presOf" srcId="{7A8C7E73-7134-4A74-B3F5-732AB60BB85D}" destId="{47B9975A-8FF5-4959-A5BE-C09ABA2A860B}" srcOrd="0" destOrd="0" presId="urn:microsoft.com/office/officeart/2008/layout/NameandTitleOrganizationalChart"/>
    <dgm:cxn modelId="{5814C9E6-C368-449E-9B1C-AEA77DDC363D}" type="presOf" srcId="{9B40A07E-AB97-4CDB-B701-09EE2AD4CDBB}" destId="{97B0FECA-85D6-4D8E-8B10-60D17F0CA322}" srcOrd="0" destOrd="0" presId="urn:microsoft.com/office/officeart/2008/layout/NameandTitleOrganizationalChart"/>
    <dgm:cxn modelId="{E95BF8E6-94E1-4341-8DD0-4B38A463DFC5}" type="presOf" srcId="{CD70457D-3C94-4C4C-93A0-7623E675D78D}" destId="{4D3BA9E0-B686-42A4-861F-39516FBFF4FE}" srcOrd="0" destOrd="0" presId="urn:microsoft.com/office/officeart/2008/layout/NameandTitleOrganizationalChart"/>
    <dgm:cxn modelId="{BD6164E7-0B61-4A32-B7D0-E5C1F6847168}" type="presOf" srcId="{AFAFF8DE-0B45-45BE-8164-4CFAD86D1A03}" destId="{97373F68-F6FF-4404-8179-26D910DBF35A}" srcOrd="0" destOrd="0" presId="urn:microsoft.com/office/officeart/2008/layout/NameandTitleOrganizationalChart"/>
    <dgm:cxn modelId="{2CA4D3E8-85C6-4DE6-AF16-14B94F4E7E15}" type="presOf" srcId="{515E2571-E6CA-44C0-BA21-F77735DF79E8}" destId="{E4A2E7EC-0E2E-4C95-AEB5-F731D5D6DAB2}" srcOrd="0" destOrd="0" presId="urn:microsoft.com/office/officeart/2008/layout/NameandTitleOrganizationalChart"/>
    <dgm:cxn modelId="{E3EE91E9-0433-4AC5-AEBA-64F5AE66E1A6}" srcId="{CBAF9406-24BD-47F1-BF0F-CF0533575772}" destId="{64AAC38E-2FB3-4C0A-8FF1-2E380A111AA0}" srcOrd="0" destOrd="0" parTransId="{515E2571-E6CA-44C0-BA21-F77735DF79E8}" sibTransId="{331B526D-E6A5-49F1-82E6-D8E9B416FFB7}"/>
    <dgm:cxn modelId="{D47B99E9-A9B3-4067-905F-45C32D72CE04}" type="presOf" srcId="{A25A370C-C84C-4C04-B430-8F70CC263298}" destId="{5154B066-57A6-4669-83B9-749148ECAC47}" srcOrd="0" destOrd="0" presId="urn:microsoft.com/office/officeart/2008/layout/NameandTitleOrganizationalChart"/>
    <dgm:cxn modelId="{947857EA-5605-4A24-AD30-D9137DB1F27A}" srcId="{EB269D1B-A45F-43BE-AA9F-5AF6D5F56190}" destId="{D2D0CDBC-1557-4C52-BDCC-930A0EA4214A}" srcOrd="0" destOrd="0" parTransId="{EC204CFC-F502-420B-A231-7F88E55300B6}" sibTransId="{E23C6C75-1D90-481A-900C-C2F3382C59F8}"/>
    <dgm:cxn modelId="{C71AFFEA-053F-465A-8B9C-D6D6D2A9FB1E}" type="presOf" srcId="{2256EDC8-ED0A-4E90-977A-083426860E38}" destId="{6F84C114-40C2-4417-9531-83B048A8020C}" srcOrd="0" destOrd="0" presId="urn:microsoft.com/office/officeart/2008/layout/NameandTitleOrganizationalChart"/>
    <dgm:cxn modelId="{613217EB-85AC-4979-9ED9-93C27BB5365F}" type="presOf" srcId="{CDF83080-00FB-4CC8-8C86-0FE768E2523B}" destId="{4C0FB339-D051-48C5-8A12-B8736FC2D83C}" srcOrd="0" destOrd="0" presId="urn:microsoft.com/office/officeart/2008/layout/NameandTitleOrganizationalChart"/>
    <dgm:cxn modelId="{A5E209EC-502E-4E7F-A250-7934B45F259E}" srcId="{167163B0-5C0D-4D28-AB38-BE2F24F28791}" destId="{E2799CED-D43A-44A4-9602-45B020B2CAD4}" srcOrd="0" destOrd="0" parTransId="{509A95E3-8EF6-48C1-80DE-77E21EEA0175}" sibTransId="{AFAFF8DE-0B45-45BE-8164-4CFAD86D1A03}"/>
    <dgm:cxn modelId="{698730EC-E6C8-494B-80E9-F6C72DBE4133}" srcId="{EB269D1B-A45F-43BE-AA9F-5AF6D5F56190}" destId="{81B6C8F0-0FA7-4CDA-A4C5-6BEB3DE7F260}" srcOrd="1" destOrd="0" parTransId="{0E03527F-303D-4136-8832-9F5BE2EDE483}" sibTransId="{208E9800-5B54-4289-AD1B-7CF61E208EA1}"/>
    <dgm:cxn modelId="{1CA35BEF-F830-4CF5-B774-D3774773879B}" type="presOf" srcId="{4F023E44-26CB-49AA-8F7E-F0298F41CECF}" destId="{128F2396-BCE3-4350-AF3A-44FB1645FD8F}" srcOrd="0" destOrd="0" presId="urn:microsoft.com/office/officeart/2008/layout/NameandTitleOrganizationalChart"/>
    <dgm:cxn modelId="{5D6260EF-7450-4AEF-8FC0-92F91451FE87}" type="presOf" srcId="{2BCFFC25-E39C-4184-97A4-7FB5167A4009}" destId="{DF5FE2E8-89A9-41AB-B15E-FA81DD5D8712}" srcOrd="0" destOrd="0" presId="urn:microsoft.com/office/officeart/2008/layout/NameandTitleOrganizationalChart"/>
    <dgm:cxn modelId="{EF788DEF-FDAD-4A46-AAD6-0FDE9E40E0DF}" type="presOf" srcId="{CCF4A519-726A-41AA-B16D-3ECCCDC29F28}" destId="{BEC9A049-8AB9-4410-9DF7-D0C15C13D082}" srcOrd="0" destOrd="0" presId="urn:microsoft.com/office/officeart/2008/layout/NameandTitleOrganizationalChart"/>
    <dgm:cxn modelId="{C0FFFBEF-B139-49C0-89D4-468C3AB14F11}" type="presOf" srcId="{45C5B21D-59C0-4919-A703-178402EE72D7}" destId="{933A35EA-52A8-45A9-9C19-7C82EF16F974}" srcOrd="1" destOrd="0" presId="urn:microsoft.com/office/officeart/2008/layout/NameandTitleOrganizationalChart"/>
    <dgm:cxn modelId="{316443F1-48B5-4701-B435-37739D16A12B}" type="presOf" srcId="{F6280E60-0660-4BC0-A8CB-7213F3F040F6}" destId="{B54E9EBC-D671-47FA-ADA0-D6E301F116F8}" srcOrd="0" destOrd="0" presId="urn:microsoft.com/office/officeart/2008/layout/NameandTitleOrganizationalChart"/>
    <dgm:cxn modelId="{DC3C1FF2-3C86-414B-A8CB-B59A4EF7AC43}" type="presOf" srcId="{B9F1EBE4-7CBB-46EB-8C37-39579252F51D}" destId="{19872300-E8EB-4038-9F38-321DDAD0F0C0}" srcOrd="0" destOrd="0" presId="urn:microsoft.com/office/officeart/2008/layout/NameandTitleOrganizationalChart"/>
    <dgm:cxn modelId="{88D843F4-7565-471D-BDA6-F55FBFCB3707}" type="presOf" srcId="{64AAC38E-2FB3-4C0A-8FF1-2E380A111AA0}" destId="{E001123A-886F-4BBF-9D0E-A3F2DD11544B}" srcOrd="0" destOrd="0" presId="urn:microsoft.com/office/officeart/2008/layout/NameandTitleOrganizationalChart"/>
    <dgm:cxn modelId="{1114A2F4-135A-4CB4-A8B8-98D01916F73A}" type="presOf" srcId="{468FD21D-177D-40CA-AFFD-DD5ED413FB9D}" destId="{209E39DE-7A32-4EBA-AD4F-5BAD2B6B2567}" srcOrd="1" destOrd="0" presId="urn:microsoft.com/office/officeart/2008/layout/NameandTitleOrganizationalChart"/>
    <dgm:cxn modelId="{9ADBE4F4-E5A4-476B-8CD7-3181E6AA9CEB}" type="presOf" srcId="{81B6C8F0-0FA7-4CDA-A4C5-6BEB3DE7F260}" destId="{AB0AAA56-2288-4968-85BB-6E9ADA6004F2}" srcOrd="0" destOrd="0" presId="urn:microsoft.com/office/officeart/2008/layout/NameandTitleOrganizationalChart"/>
    <dgm:cxn modelId="{33F516F6-4599-4D8E-9879-17AB3FE8D73F}" type="presOf" srcId="{4DD3520C-9154-4A41-901C-8E5C957C797D}" destId="{7DDB880C-9D2E-4E57-A397-8A4CBC99BB0E}" srcOrd="0" destOrd="0" presId="urn:microsoft.com/office/officeart/2008/layout/NameandTitleOrganizationalChart"/>
    <dgm:cxn modelId="{F18A0FF7-D972-4E5E-9407-A92A13C48E15}" type="presOf" srcId="{1D42710E-F520-47F2-9ABE-AA994CC43DB9}" destId="{DA98E80F-3000-4E56-B09B-8F2FE34F7F45}" srcOrd="0" destOrd="0" presId="urn:microsoft.com/office/officeart/2008/layout/NameandTitleOrganizationalChart"/>
    <dgm:cxn modelId="{1D41A6F7-F605-47DD-89B6-03A5648DCB3D}" type="presOf" srcId="{00844DF2-8A3C-4C96-BCB3-32A34C4C2D67}" destId="{1C1999E1-551F-4E2A-9941-07343ED1DFFD}" srcOrd="0" destOrd="0" presId="urn:microsoft.com/office/officeart/2008/layout/NameandTitleOrganizationalChart"/>
    <dgm:cxn modelId="{FA28C3F8-662B-4CAF-AA83-F5E151DA6E8B}" srcId="{D2D0CDBC-1557-4C52-BDCC-930A0EA4214A}" destId="{0FCFC8E9-368B-4A8E-B105-ED2B00877206}" srcOrd="0" destOrd="0" parTransId="{2640F5B6-4F52-4534-BFAC-196B1D97A68B}" sibTransId="{A0D17A48-C0E9-440B-900A-3C8735D2C942}"/>
    <dgm:cxn modelId="{2981A2F9-5BD4-4A4B-BC06-BA29A022FBA9}" type="presOf" srcId="{60198EC4-5656-436D-B4A3-2BD1C4270527}" destId="{551B274E-3CA1-4970-8964-16E5E1DC113A}" srcOrd="0" destOrd="0" presId="urn:microsoft.com/office/officeart/2008/layout/NameandTitleOrganizationalChart"/>
    <dgm:cxn modelId="{C2210BFA-A56D-444A-ABFD-EB44CF395027}" type="presOf" srcId="{4B8B6ACD-82D0-4606-97AC-53AA2136AFF1}" destId="{BDB4D6FB-AEB5-4AAF-B7B7-9FE8DF332837}" srcOrd="0" destOrd="0" presId="urn:microsoft.com/office/officeart/2008/layout/NameandTitleOrganizationalChart"/>
    <dgm:cxn modelId="{3A2092FA-6E8B-48E9-A548-FC340E8434D7}" type="presOf" srcId="{76574979-F20B-4470-A6B1-552E35087E4C}" destId="{E2E8FD8A-FC5B-443E-8C4C-9823ECC7919F}" srcOrd="0" destOrd="0" presId="urn:microsoft.com/office/officeart/2008/layout/NameandTitleOrganizationalChart"/>
    <dgm:cxn modelId="{155E2CFD-76C1-4650-B72F-70B92E046CCC}" srcId="{CBAF9406-24BD-47F1-BF0F-CF0533575772}" destId="{28D74395-6868-4C28-BE0C-759D6E5A5FF8}" srcOrd="1" destOrd="0" parTransId="{45E2D709-FAAF-4381-8168-62F87487B642}" sibTransId="{CABD7632-0D31-4143-AD1C-7C72249C2DFB}"/>
    <dgm:cxn modelId="{01DAFCFD-690B-4BC8-AF38-4756532590EA}" type="presOf" srcId="{D249DCC8-9F45-4695-9E45-7039AB8CABEF}" destId="{E0FA55B6-93EE-437E-BB78-258E67383C5E}" srcOrd="1" destOrd="0" presId="urn:microsoft.com/office/officeart/2008/layout/NameandTitleOrganizationalChart"/>
    <dgm:cxn modelId="{512564FE-D3E0-410A-85C0-6650CE6E126A}" type="presOf" srcId="{D1EE9E7A-F712-4F19-B6ED-5E7AA3272963}" destId="{4D56DD85-E726-415D-8695-D45FA948FCCD}" srcOrd="0" destOrd="0" presId="urn:microsoft.com/office/officeart/2008/layout/NameandTitleOrganizationalChart"/>
    <dgm:cxn modelId="{54E3D2FE-947A-4F3A-88E0-6C350A523F0E}" type="presOf" srcId="{167163B0-5C0D-4D28-AB38-BE2F24F28791}" destId="{52244400-AFC2-4DD4-8C84-664E1B473F56}" srcOrd="0" destOrd="0" presId="urn:microsoft.com/office/officeart/2008/layout/NameandTitleOrganizationalChart"/>
    <dgm:cxn modelId="{7AD2A1FF-72ED-4F71-8768-D61D127C089B}" srcId="{F5F9983D-4972-4A39-8896-A5DF359E9D76}" destId="{FAAF2E12-4FD1-40FC-A5F5-C32EA78AB313}" srcOrd="1" destOrd="0" parTransId="{645C436A-2271-47F7-AF94-99D5B7D65513}" sibTransId="{00844DF2-8A3C-4C96-BCB3-32A34C4C2D67}"/>
    <dgm:cxn modelId="{88F1A3FF-53AE-4569-A7AB-80C1929373E8}" type="presOf" srcId="{A25A370C-C84C-4C04-B430-8F70CC263298}" destId="{63AD0FBB-642F-46FE-94D4-8FD6052CE6B3}" srcOrd="1" destOrd="0" presId="urn:microsoft.com/office/officeart/2008/layout/NameandTitleOrganizationalChart"/>
    <dgm:cxn modelId="{EBE4EC5E-DCDB-4AD4-8500-F33E97591BA5}" type="presParOf" srcId="{8676F2B4-CE66-468C-87AB-EF6A48507562}" destId="{79DC8342-8251-4BFB-9790-E57F534AA121}" srcOrd="0" destOrd="0" presId="urn:microsoft.com/office/officeart/2008/layout/NameandTitleOrganizationalChart"/>
    <dgm:cxn modelId="{E65A44AB-B72C-453D-BA33-AF426FA3AA19}" type="presParOf" srcId="{79DC8342-8251-4BFB-9790-E57F534AA121}" destId="{3547363C-6B5D-476D-A027-0AC791FC12B3}" srcOrd="0" destOrd="0" presId="urn:microsoft.com/office/officeart/2008/layout/NameandTitleOrganizationalChart"/>
    <dgm:cxn modelId="{26E0A68B-7813-4080-8A40-1331EC98EAB9}" type="presParOf" srcId="{3547363C-6B5D-476D-A027-0AC791FC12B3}" destId="{A30A1FAA-11A0-46AF-891E-546FFB08197A}" srcOrd="0" destOrd="0" presId="urn:microsoft.com/office/officeart/2008/layout/NameandTitleOrganizationalChart"/>
    <dgm:cxn modelId="{5E0912AB-B585-4C2E-ABF1-37F6D2132A0D}" type="presParOf" srcId="{3547363C-6B5D-476D-A027-0AC791FC12B3}" destId="{E2E8BC1F-7224-4EE0-93DE-79438D6B369A}" srcOrd="1" destOrd="0" presId="urn:microsoft.com/office/officeart/2008/layout/NameandTitleOrganizationalChart"/>
    <dgm:cxn modelId="{34E80B72-0EE6-4D39-AA5A-A2E2C9080505}" type="presParOf" srcId="{3547363C-6B5D-476D-A027-0AC791FC12B3}" destId="{DD5119D0-99D2-40EE-A582-AAA0209CF357}" srcOrd="2" destOrd="0" presId="urn:microsoft.com/office/officeart/2008/layout/NameandTitleOrganizationalChart"/>
    <dgm:cxn modelId="{F539BC5A-DA27-45FD-BFAD-B3120247CFC5}" type="presParOf" srcId="{79DC8342-8251-4BFB-9790-E57F534AA121}" destId="{126DC77C-5733-4949-83C5-72C2D8094F5D}" srcOrd="1" destOrd="0" presId="urn:microsoft.com/office/officeart/2008/layout/NameandTitleOrganizationalChart"/>
    <dgm:cxn modelId="{3B47F5AB-33A9-452D-AFB7-5769430B5428}" type="presParOf" srcId="{126DC77C-5733-4949-83C5-72C2D8094F5D}" destId="{405F9D9E-086B-42D5-B52F-B62A247473C1}" srcOrd="0" destOrd="0" presId="urn:microsoft.com/office/officeart/2008/layout/NameandTitleOrganizationalChart"/>
    <dgm:cxn modelId="{22648450-9FE4-4C69-B92E-B35614C92173}" type="presParOf" srcId="{126DC77C-5733-4949-83C5-72C2D8094F5D}" destId="{C5E7A454-E5AF-4ED6-AC36-ABF35B9338F5}" srcOrd="1" destOrd="0" presId="urn:microsoft.com/office/officeart/2008/layout/NameandTitleOrganizationalChart"/>
    <dgm:cxn modelId="{14C6DED8-638B-4441-B117-BD272675913D}" type="presParOf" srcId="{C5E7A454-E5AF-4ED6-AC36-ABF35B9338F5}" destId="{7B948973-B870-4666-942C-92A7A063D51E}" srcOrd="0" destOrd="0" presId="urn:microsoft.com/office/officeart/2008/layout/NameandTitleOrganizationalChart"/>
    <dgm:cxn modelId="{DA391992-819B-477A-BC75-5A0B4A2A3276}" type="presParOf" srcId="{7B948973-B870-4666-942C-92A7A063D51E}" destId="{9041CD52-2242-40B4-ACF6-800A3DAA547D}" srcOrd="0" destOrd="0" presId="urn:microsoft.com/office/officeart/2008/layout/NameandTitleOrganizationalChart"/>
    <dgm:cxn modelId="{44F7E04C-AF11-4AB0-8E88-5AE5F640DC47}" type="presParOf" srcId="{7B948973-B870-4666-942C-92A7A063D51E}" destId="{8BE08BFC-6C3B-4089-8DE0-0009A2551FD9}" srcOrd="1" destOrd="0" presId="urn:microsoft.com/office/officeart/2008/layout/NameandTitleOrganizationalChart"/>
    <dgm:cxn modelId="{84F6A336-1B1F-4213-BE9A-A7A99C1316FA}" type="presParOf" srcId="{7B948973-B870-4666-942C-92A7A063D51E}" destId="{562F1F50-2F2B-40C5-B89F-CDDFD38045CD}" srcOrd="2" destOrd="0" presId="urn:microsoft.com/office/officeart/2008/layout/NameandTitleOrganizationalChart"/>
    <dgm:cxn modelId="{CB3F7568-8286-4670-A33E-978A8A01EA7B}" type="presParOf" srcId="{C5E7A454-E5AF-4ED6-AC36-ABF35B9338F5}" destId="{2F1B9178-E2F8-4FFC-B826-8791685C31F3}" srcOrd="1" destOrd="0" presId="urn:microsoft.com/office/officeart/2008/layout/NameandTitleOrganizationalChart"/>
    <dgm:cxn modelId="{86BBCE8E-0CA5-49A0-98EA-44E71538334D}" type="presParOf" srcId="{2F1B9178-E2F8-4FFC-B826-8791685C31F3}" destId="{2D2601E1-AE9A-408F-A379-8A0BBDFE582A}" srcOrd="0" destOrd="0" presId="urn:microsoft.com/office/officeart/2008/layout/NameandTitleOrganizationalChart"/>
    <dgm:cxn modelId="{703F4735-7599-4725-A662-A9B092ABF9CC}" type="presParOf" srcId="{2F1B9178-E2F8-4FFC-B826-8791685C31F3}" destId="{7FE2F518-C666-4B09-951F-56C01D6ADDEB}" srcOrd="1" destOrd="0" presId="urn:microsoft.com/office/officeart/2008/layout/NameandTitleOrganizationalChart"/>
    <dgm:cxn modelId="{4B4A4BE8-1395-4840-BBE5-096090C0AE2B}" type="presParOf" srcId="{7FE2F518-C666-4B09-951F-56C01D6ADDEB}" destId="{BDA74C5D-5A3A-4662-8A64-EAA0E3B3ADF0}" srcOrd="0" destOrd="0" presId="urn:microsoft.com/office/officeart/2008/layout/NameandTitleOrganizationalChart"/>
    <dgm:cxn modelId="{511A0837-2084-463A-894B-91890FF331C4}" type="presParOf" srcId="{BDA74C5D-5A3A-4662-8A64-EAA0E3B3ADF0}" destId="{A869AE96-AB8B-4508-98F8-FE0DC18B5DCB}" srcOrd="0" destOrd="0" presId="urn:microsoft.com/office/officeart/2008/layout/NameandTitleOrganizationalChart"/>
    <dgm:cxn modelId="{9F00EAEB-C08B-4A72-B03E-34AE0F656EFA}" type="presParOf" srcId="{BDA74C5D-5A3A-4662-8A64-EAA0E3B3ADF0}" destId="{38DDA008-079D-4DAA-A638-C888CE86E993}" srcOrd="1" destOrd="0" presId="urn:microsoft.com/office/officeart/2008/layout/NameandTitleOrganizationalChart"/>
    <dgm:cxn modelId="{3506F084-D4BE-40B8-8BDE-AF24758B65C7}" type="presParOf" srcId="{BDA74C5D-5A3A-4662-8A64-EAA0E3B3ADF0}" destId="{86CB13B0-19E4-44A2-8A9B-6750ABB2939B}" srcOrd="2" destOrd="0" presId="urn:microsoft.com/office/officeart/2008/layout/NameandTitleOrganizationalChart"/>
    <dgm:cxn modelId="{BE52FD80-89CC-4CBD-B343-2CC711520A05}" type="presParOf" srcId="{7FE2F518-C666-4B09-951F-56C01D6ADDEB}" destId="{E599CC13-7F88-4E86-A87F-3D4AC417DC89}" srcOrd="1" destOrd="0" presId="urn:microsoft.com/office/officeart/2008/layout/NameandTitleOrganizationalChart"/>
    <dgm:cxn modelId="{DD81E8DF-82BB-42D1-8F04-2AA46F3DFC1F}" type="presParOf" srcId="{E599CC13-7F88-4E86-A87F-3D4AC417DC89}" destId="{55E7E623-463B-44EB-A300-D1C538599E2B}" srcOrd="0" destOrd="0" presId="urn:microsoft.com/office/officeart/2008/layout/NameandTitleOrganizationalChart"/>
    <dgm:cxn modelId="{20091674-A9BE-43D3-B136-150BF4218D03}" type="presParOf" srcId="{E599CC13-7F88-4E86-A87F-3D4AC417DC89}" destId="{B4816225-2448-4C94-9247-8C128E5420C0}" srcOrd="1" destOrd="0" presId="urn:microsoft.com/office/officeart/2008/layout/NameandTitleOrganizationalChart"/>
    <dgm:cxn modelId="{F1FF9BEE-8CAD-4B85-B5CB-443D0C0F9495}" type="presParOf" srcId="{B4816225-2448-4C94-9247-8C128E5420C0}" destId="{1E8466D1-7C00-407C-96DC-29CBB0F72E3A}" srcOrd="0" destOrd="0" presId="urn:microsoft.com/office/officeart/2008/layout/NameandTitleOrganizationalChart"/>
    <dgm:cxn modelId="{AC1F54EC-427D-4306-B357-87D8C89CB019}" type="presParOf" srcId="{1E8466D1-7C00-407C-96DC-29CBB0F72E3A}" destId="{C6A2C32E-04F0-436A-BF4B-4901307238ED}" srcOrd="0" destOrd="0" presId="urn:microsoft.com/office/officeart/2008/layout/NameandTitleOrganizationalChart"/>
    <dgm:cxn modelId="{F42407AD-E71B-4211-92B1-97416A98FAC5}" type="presParOf" srcId="{1E8466D1-7C00-407C-96DC-29CBB0F72E3A}" destId="{85581006-967A-4A8E-A584-E5F16FE89485}" srcOrd="1" destOrd="0" presId="urn:microsoft.com/office/officeart/2008/layout/NameandTitleOrganizationalChart"/>
    <dgm:cxn modelId="{8F5C8BD4-994B-4541-8328-C01D37384EF2}" type="presParOf" srcId="{1E8466D1-7C00-407C-96DC-29CBB0F72E3A}" destId="{8C88E170-E83B-4AE8-A315-4A08EC998582}" srcOrd="2" destOrd="0" presId="urn:microsoft.com/office/officeart/2008/layout/NameandTitleOrganizationalChart"/>
    <dgm:cxn modelId="{C1879820-84A4-4317-8B4B-23EE5922A70E}" type="presParOf" srcId="{B4816225-2448-4C94-9247-8C128E5420C0}" destId="{FB3F519D-6BCC-433F-B4EB-65E5E1AE1D61}" srcOrd="1" destOrd="0" presId="urn:microsoft.com/office/officeart/2008/layout/NameandTitleOrganizationalChart"/>
    <dgm:cxn modelId="{49A40753-FE01-4C38-BFB1-DA5C2CADB4AD}" type="presParOf" srcId="{FB3F519D-6BCC-433F-B4EB-65E5E1AE1D61}" destId="{A7052AF3-599E-4B1B-9701-3D420CC08C1F}" srcOrd="0" destOrd="0" presId="urn:microsoft.com/office/officeart/2008/layout/NameandTitleOrganizationalChart"/>
    <dgm:cxn modelId="{773F51DF-830B-4A7C-AF48-176D0885F89B}" type="presParOf" srcId="{FB3F519D-6BCC-433F-B4EB-65E5E1AE1D61}" destId="{CC6D58F3-47DC-4831-B75D-ED32DB5B3BBE}" srcOrd="1" destOrd="0" presId="urn:microsoft.com/office/officeart/2008/layout/NameandTitleOrganizationalChart"/>
    <dgm:cxn modelId="{5BD1025E-2BD7-46B3-B136-1B265863C62A}" type="presParOf" srcId="{CC6D58F3-47DC-4831-B75D-ED32DB5B3BBE}" destId="{CD61E4E2-255D-40D6-B664-30AB8C1DBAF7}" srcOrd="0" destOrd="0" presId="urn:microsoft.com/office/officeart/2008/layout/NameandTitleOrganizationalChart"/>
    <dgm:cxn modelId="{CC04B754-B504-4A7E-ABFD-11814BA97034}" type="presParOf" srcId="{CD61E4E2-255D-40D6-B664-30AB8C1DBAF7}" destId="{1D39FB3B-2031-42B6-8863-27FCE9BB1304}" srcOrd="0" destOrd="0" presId="urn:microsoft.com/office/officeart/2008/layout/NameandTitleOrganizationalChart"/>
    <dgm:cxn modelId="{F4036D71-2215-49B2-B64D-117155EABAB2}" type="presParOf" srcId="{CD61E4E2-255D-40D6-B664-30AB8C1DBAF7}" destId="{713EF572-6CFC-49D7-A651-228703E77776}" srcOrd="1" destOrd="0" presId="urn:microsoft.com/office/officeart/2008/layout/NameandTitleOrganizationalChart"/>
    <dgm:cxn modelId="{51E509FE-9CA8-4A7E-A13C-A0B931F6A91C}" type="presParOf" srcId="{CD61E4E2-255D-40D6-B664-30AB8C1DBAF7}" destId="{CCAD9852-7493-43C8-BCC8-6059C02D3994}" srcOrd="2" destOrd="0" presId="urn:microsoft.com/office/officeart/2008/layout/NameandTitleOrganizationalChart"/>
    <dgm:cxn modelId="{85BDC025-F2D0-4C8B-87B9-29F1B84D95FB}" type="presParOf" srcId="{CC6D58F3-47DC-4831-B75D-ED32DB5B3BBE}" destId="{954C01A5-913F-4A48-B9B8-11F07EC19B35}" srcOrd="1" destOrd="0" presId="urn:microsoft.com/office/officeart/2008/layout/NameandTitleOrganizationalChart"/>
    <dgm:cxn modelId="{85F82042-2943-4919-9A19-7615633400AE}" type="presParOf" srcId="{954C01A5-913F-4A48-B9B8-11F07EC19B35}" destId="{344C2822-485A-4F49-ACA0-6EE8489C11F9}" srcOrd="0" destOrd="0" presId="urn:microsoft.com/office/officeart/2008/layout/NameandTitleOrganizationalChart"/>
    <dgm:cxn modelId="{BE076D76-88C8-4E76-B830-6F4418AE40AF}" type="presParOf" srcId="{954C01A5-913F-4A48-B9B8-11F07EC19B35}" destId="{9D3B1454-19C0-4DA1-B4AF-D82E0C84FC08}" srcOrd="1" destOrd="0" presId="urn:microsoft.com/office/officeart/2008/layout/NameandTitleOrganizationalChart"/>
    <dgm:cxn modelId="{8513BFF4-2204-4191-9304-DA9D4EB9329D}" type="presParOf" srcId="{9D3B1454-19C0-4DA1-B4AF-D82E0C84FC08}" destId="{0780F129-D33D-4308-B9FF-B581DAE86260}" srcOrd="0" destOrd="0" presId="urn:microsoft.com/office/officeart/2008/layout/NameandTitleOrganizationalChart"/>
    <dgm:cxn modelId="{32EAD629-3B20-49B2-BEB7-69CB5317C8D1}" type="presParOf" srcId="{0780F129-D33D-4308-B9FF-B581DAE86260}" destId="{6DAD14D0-BF27-46E8-B34A-641DACF919E2}" srcOrd="0" destOrd="0" presId="urn:microsoft.com/office/officeart/2008/layout/NameandTitleOrganizationalChart"/>
    <dgm:cxn modelId="{C81B488B-289F-4DB9-A7CB-8663723C536B}" type="presParOf" srcId="{0780F129-D33D-4308-B9FF-B581DAE86260}" destId="{7A7C8334-3DCD-45CF-8E22-B5538E57C5A4}" srcOrd="1" destOrd="0" presId="urn:microsoft.com/office/officeart/2008/layout/NameandTitleOrganizationalChart"/>
    <dgm:cxn modelId="{C2C7D95A-E77B-4EA6-AEF1-5C6F00D05F0E}" type="presParOf" srcId="{0780F129-D33D-4308-B9FF-B581DAE86260}" destId="{4D1EDD22-35BE-4E53-8087-058688E3864C}" srcOrd="2" destOrd="0" presId="urn:microsoft.com/office/officeart/2008/layout/NameandTitleOrganizationalChart"/>
    <dgm:cxn modelId="{452235FC-FBB3-4CE5-AA89-3FA580265ACD}" type="presParOf" srcId="{9D3B1454-19C0-4DA1-B4AF-D82E0C84FC08}" destId="{0EF0F5C8-E892-4CFC-A9A4-35EA785E54F7}" srcOrd="1" destOrd="0" presId="urn:microsoft.com/office/officeart/2008/layout/NameandTitleOrganizationalChart"/>
    <dgm:cxn modelId="{E228003E-F2AA-4D66-A6BD-A6FAC3089573}" type="presParOf" srcId="{0EF0F5C8-E892-4CFC-A9A4-35EA785E54F7}" destId="{47B9975A-8FF5-4959-A5BE-C09ABA2A860B}" srcOrd="0" destOrd="0" presId="urn:microsoft.com/office/officeart/2008/layout/NameandTitleOrganizationalChart"/>
    <dgm:cxn modelId="{B824AC91-0114-498C-98EE-CD94F10F0859}" type="presParOf" srcId="{0EF0F5C8-E892-4CFC-A9A4-35EA785E54F7}" destId="{D6CFF35D-1480-4A4D-B12A-B32CC5EEFC57}" srcOrd="1" destOrd="0" presId="urn:microsoft.com/office/officeart/2008/layout/NameandTitleOrganizationalChart"/>
    <dgm:cxn modelId="{37046D67-FF10-40B2-95FC-0910702D2A0A}" type="presParOf" srcId="{D6CFF35D-1480-4A4D-B12A-B32CC5EEFC57}" destId="{1BD5081F-89D6-41FD-A63C-81B1FA3D9A6A}" srcOrd="0" destOrd="0" presId="urn:microsoft.com/office/officeart/2008/layout/NameandTitleOrganizationalChart"/>
    <dgm:cxn modelId="{2B004202-CA69-45E2-B874-22B65C95353A}" type="presParOf" srcId="{1BD5081F-89D6-41FD-A63C-81B1FA3D9A6A}" destId="{37BE1D22-181E-41C8-9F58-B60F4FC030D5}" srcOrd="0" destOrd="0" presId="urn:microsoft.com/office/officeart/2008/layout/NameandTitleOrganizationalChart"/>
    <dgm:cxn modelId="{DEC0F9B6-D3D5-4759-AEBB-66893DA21450}" type="presParOf" srcId="{1BD5081F-89D6-41FD-A63C-81B1FA3D9A6A}" destId="{03B34760-59A0-4151-A283-2AE4A47A8E61}" srcOrd="1" destOrd="0" presId="urn:microsoft.com/office/officeart/2008/layout/NameandTitleOrganizationalChart"/>
    <dgm:cxn modelId="{A94C931D-5ACC-42C8-B561-77AB1B49A261}" type="presParOf" srcId="{1BD5081F-89D6-41FD-A63C-81B1FA3D9A6A}" destId="{D53B1B43-CC07-4018-B552-B83D5593B5F3}" srcOrd="2" destOrd="0" presId="urn:microsoft.com/office/officeart/2008/layout/NameandTitleOrganizationalChart"/>
    <dgm:cxn modelId="{9922046B-BCB8-4A64-8CAC-406ADCA07FD7}" type="presParOf" srcId="{D6CFF35D-1480-4A4D-B12A-B32CC5EEFC57}" destId="{B8008D45-A63D-4B04-8146-391B13690316}" srcOrd="1" destOrd="0" presId="urn:microsoft.com/office/officeart/2008/layout/NameandTitleOrganizationalChart"/>
    <dgm:cxn modelId="{495BA683-8253-4A7F-98EE-DC9170347C1E}" type="presParOf" srcId="{B8008D45-A63D-4B04-8146-391B13690316}" destId="{E4A2E7EC-0E2E-4C95-AEB5-F731D5D6DAB2}" srcOrd="0" destOrd="0" presId="urn:microsoft.com/office/officeart/2008/layout/NameandTitleOrganizationalChart"/>
    <dgm:cxn modelId="{847AA4A2-BE24-4959-AE8A-854683DFDC84}" type="presParOf" srcId="{B8008D45-A63D-4B04-8146-391B13690316}" destId="{A138DC65-F921-4245-BF81-45B193CA0D9D}" srcOrd="1" destOrd="0" presId="urn:microsoft.com/office/officeart/2008/layout/NameandTitleOrganizationalChart"/>
    <dgm:cxn modelId="{98C3C935-24CC-47BB-A0A8-D1A6E7E3A34C}" type="presParOf" srcId="{A138DC65-F921-4245-BF81-45B193CA0D9D}" destId="{D6E41DF4-8FC2-4171-8F9A-E16070590C17}" srcOrd="0" destOrd="0" presId="urn:microsoft.com/office/officeart/2008/layout/NameandTitleOrganizationalChart"/>
    <dgm:cxn modelId="{58C63A9C-1001-4CE6-9298-C71EFE2B85A5}" type="presParOf" srcId="{D6E41DF4-8FC2-4171-8F9A-E16070590C17}" destId="{E001123A-886F-4BBF-9D0E-A3F2DD11544B}" srcOrd="0" destOrd="0" presId="urn:microsoft.com/office/officeart/2008/layout/NameandTitleOrganizationalChart"/>
    <dgm:cxn modelId="{C23EB438-919E-4E4E-8637-74ECF93FE142}" type="presParOf" srcId="{D6E41DF4-8FC2-4171-8F9A-E16070590C17}" destId="{83AC0587-8DD3-48F7-8D75-D9DA58098E4F}" srcOrd="1" destOrd="0" presId="urn:microsoft.com/office/officeart/2008/layout/NameandTitleOrganizationalChart"/>
    <dgm:cxn modelId="{B6C15D63-37EF-40CE-A6CA-E94CE5AA3E5E}" type="presParOf" srcId="{D6E41DF4-8FC2-4171-8F9A-E16070590C17}" destId="{22E6988A-C311-477A-896A-E17092AF6867}" srcOrd="2" destOrd="0" presId="urn:microsoft.com/office/officeart/2008/layout/NameandTitleOrganizationalChart"/>
    <dgm:cxn modelId="{0F57AE4F-C137-43E0-A2FB-0BB86D3B8E81}" type="presParOf" srcId="{A138DC65-F921-4245-BF81-45B193CA0D9D}" destId="{73DF4618-29AE-4F75-948A-095C36106EBE}" srcOrd="1" destOrd="0" presId="urn:microsoft.com/office/officeart/2008/layout/NameandTitleOrganizationalChart"/>
    <dgm:cxn modelId="{C0B0D316-21B9-4064-B681-2A144C8059C4}" type="presParOf" srcId="{A138DC65-F921-4245-BF81-45B193CA0D9D}" destId="{5AB8D192-AFF3-4E78-9680-1C81C8B1DB65}" srcOrd="2" destOrd="0" presId="urn:microsoft.com/office/officeart/2008/layout/NameandTitleOrganizationalChart"/>
    <dgm:cxn modelId="{4EE4DD07-8893-489B-BFFB-9907EC8B2429}" type="presParOf" srcId="{B8008D45-A63D-4B04-8146-391B13690316}" destId="{4381F560-A086-4D4F-95CE-899DAA4C4AC0}" srcOrd="2" destOrd="0" presId="urn:microsoft.com/office/officeart/2008/layout/NameandTitleOrganizationalChart"/>
    <dgm:cxn modelId="{A4484C8B-2C81-451F-837D-AB74C07A2A3E}" type="presParOf" srcId="{B8008D45-A63D-4B04-8146-391B13690316}" destId="{A90F51A3-2637-4F30-A709-A9E4DF2B58F0}" srcOrd="3" destOrd="0" presId="urn:microsoft.com/office/officeart/2008/layout/NameandTitleOrganizationalChart"/>
    <dgm:cxn modelId="{B43F8DED-98DE-49FB-9CBB-FB7D60FDAE29}" type="presParOf" srcId="{A90F51A3-2637-4F30-A709-A9E4DF2B58F0}" destId="{E5C11040-2359-4CFD-A925-87F4ADD4CACB}" srcOrd="0" destOrd="0" presId="urn:microsoft.com/office/officeart/2008/layout/NameandTitleOrganizationalChart"/>
    <dgm:cxn modelId="{EA698928-9051-4197-8FBD-A0313389D695}" type="presParOf" srcId="{E5C11040-2359-4CFD-A925-87F4ADD4CACB}" destId="{83CDBA11-B418-45A0-A68C-DCB35C0973CD}" srcOrd="0" destOrd="0" presId="urn:microsoft.com/office/officeart/2008/layout/NameandTitleOrganizationalChart"/>
    <dgm:cxn modelId="{B25A14ED-253E-470E-A5B1-7548E2CF7DA9}" type="presParOf" srcId="{E5C11040-2359-4CFD-A925-87F4ADD4CACB}" destId="{12880340-09D5-4B60-A294-20D3CE9E7D5D}" srcOrd="1" destOrd="0" presId="urn:microsoft.com/office/officeart/2008/layout/NameandTitleOrganizationalChart"/>
    <dgm:cxn modelId="{30E996E7-750D-441D-BD22-3F0EDF8D931E}" type="presParOf" srcId="{E5C11040-2359-4CFD-A925-87F4ADD4CACB}" destId="{AF866435-B915-4530-8570-56C6FF167E41}" srcOrd="2" destOrd="0" presId="urn:microsoft.com/office/officeart/2008/layout/NameandTitleOrganizationalChart"/>
    <dgm:cxn modelId="{E03622D7-69B4-4170-A305-7BEA00C3C319}" type="presParOf" srcId="{A90F51A3-2637-4F30-A709-A9E4DF2B58F0}" destId="{A3971F6D-6AAF-4A4A-89C5-9F0F7B30FA4E}" srcOrd="1" destOrd="0" presId="urn:microsoft.com/office/officeart/2008/layout/NameandTitleOrganizationalChart"/>
    <dgm:cxn modelId="{CCDBC80A-8349-499B-8EA2-8402605670D5}" type="presParOf" srcId="{A90F51A3-2637-4F30-A709-A9E4DF2B58F0}" destId="{29B25851-BFBF-4053-9D1C-D72BD87A41A3}" srcOrd="2" destOrd="0" presId="urn:microsoft.com/office/officeart/2008/layout/NameandTitleOrganizationalChart"/>
    <dgm:cxn modelId="{47FB0E52-8869-4BC6-BF9D-B94D5582EA31}" type="presParOf" srcId="{D6CFF35D-1480-4A4D-B12A-B32CC5EEFC57}" destId="{CD1B70AC-2807-45B6-9F38-CD841C1764E8}" srcOrd="2" destOrd="0" presId="urn:microsoft.com/office/officeart/2008/layout/NameandTitleOrganizationalChart"/>
    <dgm:cxn modelId="{1AA61187-9FB4-4560-A24E-EF673F77A64A}" type="presParOf" srcId="{0EF0F5C8-E892-4CFC-A9A4-35EA785E54F7}" destId="{A6EDDD81-0426-4BCB-B893-BFB402D3C7B8}" srcOrd="2" destOrd="0" presId="urn:microsoft.com/office/officeart/2008/layout/NameandTitleOrganizationalChart"/>
    <dgm:cxn modelId="{8EDF3E07-E9B0-447B-A57E-ED5E160C7A4F}" type="presParOf" srcId="{0EF0F5C8-E892-4CFC-A9A4-35EA785E54F7}" destId="{A7776ABC-0738-48E9-8130-FF4FE886948D}" srcOrd="3" destOrd="0" presId="urn:microsoft.com/office/officeart/2008/layout/NameandTitleOrganizationalChart"/>
    <dgm:cxn modelId="{4C04765E-7AEC-4067-8162-57F49728B131}" type="presParOf" srcId="{A7776ABC-0738-48E9-8130-FF4FE886948D}" destId="{DBDECC00-779C-4C5B-AF91-40E5BC198D1D}" srcOrd="0" destOrd="0" presId="urn:microsoft.com/office/officeart/2008/layout/NameandTitleOrganizationalChart"/>
    <dgm:cxn modelId="{DE913E92-2211-40AD-ADBB-E0C7872256DE}" type="presParOf" srcId="{DBDECC00-779C-4C5B-AF91-40E5BC198D1D}" destId="{0E85FF16-08B8-49A8-AB2A-CFAED0B56274}" srcOrd="0" destOrd="0" presId="urn:microsoft.com/office/officeart/2008/layout/NameandTitleOrganizationalChart"/>
    <dgm:cxn modelId="{F7016F84-AD28-4B44-BDB2-26E6FECE3A2F}" type="presParOf" srcId="{DBDECC00-779C-4C5B-AF91-40E5BC198D1D}" destId="{1329C285-D88D-4E3D-ADAB-C63683D6F7F8}" srcOrd="1" destOrd="0" presId="urn:microsoft.com/office/officeart/2008/layout/NameandTitleOrganizationalChart"/>
    <dgm:cxn modelId="{13267E78-50A4-4990-B14F-11D3085B4807}" type="presParOf" srcId="{DBDECC00-779C-4C5B-AF91-40E5BC198D1D}" destId="{72279E76-23C9-46C5-805D-9B8F6DBB791D}" srcOrd="2" destOrd="0" presId="urn:microsoft.com/office/officeart/2008/layout/NameandTitleOrganizationalChart"/>
    <dgm:cxn modelId="{AEF89E98-4EF9-4E9E-BA7B-F71302CA1902}" type="presParOf" srcId="{A7776ABC-0738-48E9-8130-FF4FE886948D}" destId="{2685454B-0979-4BA8-BAE8-064D898EB6A5}" srcOrd="1" destOrd="0" presId="urn:microsoft.com/office/officeart/2008/layout/NameandTitleOrganizationalChart"/>
    <dgm:cxn modelId="{581B27AE-9C48-4069-BCD1-3517070F541A}" type="presParOf" srcId="{2685454B-0979-4BA8-BAE8-064D898EB6A5}" destId="{95B37E79-4764-4848-8125-6625C6B7AD37}" srcOrd="0" destOrd="0" presId="urn:microsoft.com/office/officeart/2008/layout/NameandTitleOrganizationalChart"/>
    <dgm:cxn modelId="{A6A4AC98-3D30-439D-A544-F44ADA7C22C3}" type="presParOf" srcId="{2685454B-0979-4BA8-BAE8-064D898EB6A5}" destId="{AC97D48B-87E7-42B0-96F1-8BE7406CDD33}" srcOrd="1" destOrd="0" presId="urn:microsoft.com/office/officeart/2008/layout/NameandTitleOrganizationalChart"/>
    <dgm:cxn modelId="{C2A4746D-F3E2-404A-A800-2C077C47967A}" type="presParOf" srcId="{AC97D48B-87E7-42B0-96F1-8BE7406CDD33}" destId="{F7784FDC-6163-4CCA-A067-B1BCBABFE9B7}" srcOrd="0" destOrd="0" presId="urn:microsoft.com/office/officeart/2008/layout/NameandTitleOrganizationalChart"/>
    <dgm:cxn modelId="{501A6E50-62A8-417F-A0E8-1318A66E85ED}" type="presParOf" srcId="{F7784FDC-6163-4CCA-A067-B1BCBABFE9B7}" destId="{97B0FECA-85D6-4D8E-8B10-60D17F0CA322}" srcOrd="0" destOrd="0" presId="urn:microsoft.com/office/officeart/2008/layout/NameandTitleOrganizationalChart"/>
    <dgm:cxn modelId="{499822C2-FA57-4E61-87DC-DCC3C2507C4D}" type="presParOf" srcId="{F7784FDC-6163-4CCA-A067-B1BCBABFE9B7}" destId="{C149B76D-C5DD-45CE-9D50-6F3818EDC0FE}" srcOrd="1" destOrd="0" presId="urn:microsoft.com/office/officeart/2008/layout/NameandTitleOrganizationalChart"/>
    <dgm:cxn modelId="{BD7C047C-1BAB-4E1C-864D-3697C6305E91}" type="presParOf" srcId="{F7784FDC-6163-4CCA-A067-B1BCBABFE9B7}" destId="{4418DA6A-507F-4E8F-8837-D80E414DAAC0}" srcOrd="2" destOrd="0" presId="urn:microsoft.com/office/officeart/2008/layout/NameandTitleOrganizationalChart"/>
    <dgm:cxn modelId="{F91B218A-6F75-48FF-90E7-16983D86A872}" type="presParOf" srcId="{AC97D48B-87E7-42B0-96F1-8BE7406CDD33}" destId="{056A4F9A-6948-4642-94A7-739AF8625F08}" srcOrd="1" destOrd="0" presId="urn:microsoft.com/office/officeart/2008/layout/NameandTitleOrganizationalChart"/>
    <dgm:cxn modelId="{73A2EAA0-57CD-4A43-9DCB-60550172DE0F}" type="presParOf" srcId="{056A4F9A-6948-4642-94A7-739AF8625F08}" destId="{15C42AEE-C390-40EC-927C-CB84E28B91F5}" srcOrd="0" destOrd="0" presId="urn:microsoft.com/office/officeart/2008/layout/NameandTitleOrganizationalChart"/>
    <dgm:cxn modelId="{749CF57F-E946-4492-84BC-80055EC45535}" type="presParOf" srcId="{056A4F9A-6948-4642-94A7-739AF8625F08}" destId="{7D924ED1-123F-4E45-B21B-C80A022216E7}" srcOrd="1" destOrd="0" presId="urn:microsoft.com/office/officeart/2008/layout/NameandTitleOrganizationalChart"/>
    <dgm:cxn modelId="{B2042279-DE35-4113-AA30-9A986681F79C}" type="presParOf" srcId="{7D924ED1-123F-4E45-B21B-C80A022216E7}" destId="{CC25EC19-BD99-4D88-9D3E-91BCFFE7FC13}" srcOrd="0" destOrd="0" presId="urn:microsoft.com/office/officeart/2008/layout/NameandTitleOrganizationalChart"/>
    <dgm:cxn modelId="{1F85001C-5748-4AAF-A70E-6E4DCF945BB1}" type="presParOf" srcId="{CC25EC19-BD99-4D88-9D3E-91BCFFE7FC13}" destId="{B7737BA8-C8C1-4CAD-A794-7439191AB7D0}" srcOrd="0" destOrd="0" presId="urn:microsoft.com/office/officeart/2008/layout/NameandTitleOrganizationalChart"/>
    <dgm:cxn modelId="{F966BE0C-2E60-4B22-9853-A616C0CEEA11}" type="presParOf" srcId="{CC25EC19-BD99-4D88-9D3E-91BCFFE7FC13}" destId="{7F80D91E-0A01-4B05-8A5A-BEB6FCFFCF0B}" srcOrd="1" destOrd="0" presId="urn:microsoft.com/office/officeart/2008/layout/NameandTitleOrganizationalChart"/>
    <dgm:cxn modelId="{5849A46C-28BA-4F0D-B6AF-CE6C09582E9B}" type="presParOf" srcId="{CC25EC19-BD99-4D88-9D3E-91BCFFE7FC13}" destId="{7111E4B4-2021-42EB-8032-62473CBDA831}" srcOrd="2" destOrd="0" presId="urn:microsoft.com/office/officeart/2008/layout/NameandTitleOrganizationalChart"/>
    <dgm:cxn modelId="{1D6AAA6A-AB1C-4B99-83EC-BB0899224763}" type="presParOf" srcId="{7D924ED1-123F-4E45-B21B-C80A022216E7}" destId="{1AA32E85-D458-4D3E-9287-EA6C43F2DFF5}" srcOrd="1" destOrd="0" presId="urn:microsoft.com/office/officeart/2008/layout/NameandTitleOrganizationalChart"/>
    <dgm:cxn modelId="{D08957FC-FE81-4E69-8B78-FBFCB4BD5E9E}" type="presParOf" srcId="{7D924ED1-123F-4E45-B21B-C80A022216E7}" destId="{0B9DA4F7-38D7-4B48-9F84-F3A78269A7AF}" srcOrd="2" destOrd="0" presId="urn:microsoft.com/office/officeart/2008/layout/NameandTitleOrganizationalChart"/>
    <dgm:cxn modelId="{3493271C-41A6-4B7C-A76F-D83F8151985B}" type="presParOf" srcId="{AC97D48B-87E7-42B0-96F1-8BE7406CDD33}" destId="{04FFBEE3-3908-4CF9-AABE-FE708B9D9463}" srcOrd="2" destOrd="0" presId="urn:microsoft.com/office/officeart/2008/layout/NameandTitleOrganizationalChart"/>
    <dgm:cxn modelId="{EC7B0F3D-64E7-49E4-84D2-B91AFC1FCB66}" type="presParOf" srcId="{2685454B-0979-4BA8-BAE8-064D898EB6A5}" destId="{77EDC330-084B-4C86-950C-7C1A9626CE76}" srcOrd="2" destOrd="0" presId="urn:microsoft.com/office/officeart/2008/layout/NameandTitleOrganizationalChart"/>
    <dgm:cxn modelId="{537E64C5-154D-4100-BE8D-53881A4252D7}" type="presParOf" srcId="{2685454B-0979-4BA8-BAE8-064D898EB6A5}" destId="{4D880E4C-F3E2-4EC5-9718-002CC7BA7A81}" srcOrd="3" destOrd="0" presId="urn:microsoft.com/office/officeart/2008/layout/NameandTitleOrganizationalChart"/>
    <dgm:cxn modelId="{F83CE851-E76E-44B7-B570-35FD70E0E256}" type="presParOf" srcId="{4D880E4C-F3E2-4EC5-9718-002CC7BA7A81}" destId="{485B2857-B984-4453-8B83-FE8465DCBEBB}" srcOrd="0" destOrd="0" presId="urn:microsoft.com/office/officeart/2008/layout/NameandTitleOrganizationalChart"/>
    <dgm:cxn modelId="{5DBAF1B2-ABF5-459D-B8E8-F9C18D5D28D0}" type="presParOf" srcId="{485B2857-B984-4453-8B83-FE8465DCBEBB}" destId="{56C634F4-13DF-4845-A722-DD141A2DADCE}" srcOrd="0" destOrd="0" presId="urn:microsoft.com/office/officeart/2008/layout/NameandTitleOrganizationalChart"/>
    <dgm:cxn modelId="{E00203A9-71A1-41C7-9673-EA9A0E49F6E5}" type="presParOf" srcId="{485B2857-B984-4453-8B83-FE8465DCBEBB}" destId="{1B8BBDCA-9D8F-4A1B-932D-3E5FA4D0E9B5}" srcOrd="1" destOrd="0" presId="urn:microsoft.com/office/officeart/2008/layout/NameandTitleOrganizationalChart"/>
    <dgm:cxn modelId="{3E7DE08B-C8FE-4C64-A080-1A97E25D23E6}" type="presParOf" srcId="{485B2857-B984-4453-8B83-FE8465DCBEBB}" destId="{E0FA55B6-93EE-437E-BB78-258E67383C5E}" srcOrd="2" destOrd="0" presId="urn:microsoft.com/office/officeart/2008/layout/NameandTitleOrganizationalChart"/>
    <dgm:cxn modelId="{EF71C4D3-D1C7-4122-8F41-A39695A8C151}" type="presParOf" srcId="{4D880E4C-F3E2-4EC5-9718-002CC7BA7A81}" destId="{859B64BF-1619-41C0-9E45-688A2904491E}" srcOrd="1" destOrd="0" presId="urn:microsoft.com/office/officeart/2008/layout/NameandTitleOrganizationalChart"/>
    <dgm:cxn modelId="{886AA7DE-E6DE-40B6-8DE1-A00C93CB1A17}" type="presParOf" srcId="{859B64BF-1619-41C0-9E45-688A2904491E}" destId="{AE667539-E962-4500-9BFC-9B63B1BA65D9}" srcOrd="0" destOrd="0" presId="urn:microsoft.com/office/officeart/2008/layout/NameandTitleOrganizationalChart"/>
    <dgm:cxn modelId="{3F22847B-622C-417E-A5AA-AD6311A27F48}" type="presParOf" srcId="{859B64BF-1619-41C0-9E45-688A2904491E}" destId="{0174E92F-861A-4422-9CEA-40FC3CC250AA}" srcOrd="1" destOrd="0" presId="urn:microsoft.com/office/officeart/2008/layout/NameandTitleOrganizationalChart"/>
    <dgm:cxn modelId="{08347940-8EA6-41BC-8641-89D55B556F7F}" type="presParOf" srcId="{0174E92F-861A-4422-9CEA-40FC3CC250AA}" destId="{77E04EB2-975C-491E-AE22-EF7C1C64AACC}" srcOrd="0" destOrd="0" presId="urn:microsoft.com/office/officeart/2008/layout/NameandTitleOrganizationalChart"/>
    <dgm:cxn modelId="{015FB558-8DFF-40CB-A65A-B90B23B07897}" type="presParOf" srcId="{77E04EB2-975C-491E-AE22-EF7C1C64AACC}" destId="{5154B066-57A6-4669-83B9-749148ECAC47}" srcOrd="0" destOrd="0" presId="urn:microsoft.com/office/officeart/2008/layout/NameandTitleOrganizationalChart"/>
    <dgm:cxn modelId="{0A1EE847-D98C-4F7D-A646-B7AD6823380F}" type="presParOf" srcId="{77E04EB2-975C-491E-AE22-EF7C1C64AACC}" destId="{A315FF2D-1212-4A91-8BE0-C4E99E25EA84}" srcOrd="1" destOrd="0" presId="urn:microsoft.com/office/officeart/2008/layout/NameandTitleOrganizationalChart"/>
    <dgm:cxn modelId="{BFC8AB89-3661-4A35-9F4F-C1FEB7DF72F6}" type="presParOf" srcId="{77E04EB2-975C-491E-AE22-EF7C1C64AACC}" destId="{63AD0FBB-642F-46FE-94D4-8FD6052CE6B3}" srcOrd="2" destOrd="0" presId="urn:microsoft.com/office/officeart/2008/layout/NameandTitleOrganizationalChart"/>
    <dgm:cxn modelId="{ECB36E51-991D-41AE-BACE-73A6F9D6333E}" type="presParOf" srcId="{0174E92F-861A-4422-9CEA-40FC3CC250AA}" destId="{BC67F6A2-04D4-4E3D-94FB-34F407FA671F}" srcOrd="1" destOrd="0" presId="urn:microsoft.com/office/officeart/2008/layout/NameandTitleOrganizationalChart"/>
    <dgm:cxn modelId="{E82653D0-CEFD-4A46-9559-C07782C15FAE}" type="presParOf" srcId="{BC67F6A2-04D4-4E3D-94FB-34F407FA671F}" destId="{137ABD84-490F-40B6-B571-E90C826F853F}" srcOrd="0" destOrd="0" presId="urn:microsoft.com/office/officeart/2008/layout/NameandTitleOrganizationalChart"/>
    <dgm:cxn modelId="{162ED108-17F8-4CAF-91C1-49E0DF41F129}" type="presParOf" srcId="{BC67F6A2-04D4-4E3D-94FB-34F407FA671F}" destId="{5BA7A9F2-0F7F-44CD-B51E-6A1BB34D8096}" srcOrd="1" destOrd="0" presId="urn:microsoft.com/office/officeart/2008/layout/NameandTitleOrganizationalChart"/>
    <dgm:cxn modelId="{D0476F1C-5B6C-449A-96F9-3EF0654358EB}" type="presParOf" srcId="{5BA7A9F2-0F7F-44CD-B51E-6A1BB34D8096}" destId="{5F8E4A4F-7240-4DD0-91E6-FFBA8159D3E4}" srcOrd="0" destOrd="0" presId="urn:microsoft.com/office/officeart/2008/layout/NameandTitleOrganizationalChart"/>
    <dgm:cxn modelId="{1F957C7D-6599-49B5-B642-B3BF81925237}" type="presParOf" srcId="{5F8E4A4F-7240-4DD0-91E6-FFBA8159D3E4}" destId="{523A7B02-AEC2-4E44-A8B7-232E7925B955}" srcOrd="0" destOrd="0" presId="urn:microsoft.com/office/officeart/2008/layout/NameandTitleOrganizationalChart"/>
    <dgm:cxn modelId="{47099D33-F50D-4962-8CEA-EA095CBFC4AC}" type="presParOf" srcId="{5F8E4A4F-7240-4DD0-91E6-FFBA8159D3E4}" destId="{5C1B75E5-24EB-41F4-A52E-01E2E3FE51BF}" srcOrd="1" destOrd="0" presId="urn:microsoft.com/office/officeart/2008/layout/NameandTitleOrganizationalChart"/>
    <dgm:cxn modelId="{D890FED8-75E8-42E4-832A-0EB6A5520BCE}" type="presParOf" srcId="{5F8E4A4F-7240-4DD0-91E6-FFBA8159D3E4}" destId="{D2A4B3DC-35FE-42C3-88E0-8DF6D99BEC2A}" srcOrd="2" destOrd="0" presId="urn:microsoft.com/office/officeart/2008/layout/NameandTitleOrganizationalChart"/>
    <dgm:cxn modelId="{75297023-F451-48FB-B943-5415A17F917C}" type="presParOf" srcId="{5BA7A9F2-0F7F-44CD-B51E-6A1BB34D8096}" destId="{36E13F43-5753-471E-8699-C2CBD258DB4E}" srcOrd="1" destOrd="0" presId="urn:microsoft.com/office/officeart/2008/layout/NameandTitleOrganizationalChart"/>
    <dgm:cxn modelId="{5F097D2F-2CF7-41AC-8DCB-7253300E3949}" type="presParOf" srcId="{36E13F43-5753-471E-8699-C2CBD258DB4E}" destId="{BDB4D6FB-AEB5-4AAF-B7B7-9FE8DF332837}" srcOrd="0" destOrd="0" presId="urn:microsoft.com/office/officeart/2008/layout/NameandTitleOrganizationalChart"/>
    <dgm:cxn modelId="{7380A359-45C3-4870-8CFA-37FE81EC9C27}" type="presParOf" srcId="{36E13F43-5753-471E-8699-C2CBD258DB4E}" destId="{9DEDD12C-7FB5-4C96-ADE7-54D58181D710}" srcOrd="1" destOrd="0" presId="urn:microsoft.com/office/officeart/2008/layout/NameandTitleOrganizationalChart"/>
    <dgm:cxn modelId="{9ECA777A-6B33-4479-BCB7-C8B1F5CE5D30}" type="presParOf" srcId="{9DEDD12C-7FB5-4C96-ADE7-54D58181D710}" destId="{3B57087B-DCF3-4759-BFC0-49C2C79C5BFA}" srcOrd="0" destOrd="0" presId="urn:microsoft.com/office/officeart/2008/layout/NameandTitleOrganizationalChart"/>
    <dgm:cxn modelId="{7E82C1E9-36C2-4543-94BE-9BD05D3409A3}" type="presParOf" srcId="{3B57087B-DCF3-4759-BFC0-49C2C79C5BFA}" destId="{4D56DD85-E726-415D-8695-D45FA948FCCD}" srcOrd="0" destOrd="0" presId="urn:microsoft.com/office/officeart/2008/layout/NameandTitleOrganizationalChart"/>
    <dgm:cxn modelId="{ACFABBA2-E17B-45DA-84B8-239415EB009D}" type="presParOf" srcId="{3B57087B-DCF3-4759-BFC0-49C2C79C5BFA}" destId="{0B68811A-EE56-4B0F-8B8A-CAF258418957}" srcOrd="1" destOrd="0" presId="urn:microsoft.com/office/officeart/2008/layout/NameandTitleOrganizationalChart"/>
    <dgm:cxn modelId="{1411340E-1E20-439E-BC15-04D4C8F3DD16}" type="presParOf" srcId="{3B57087B-DCF3-4759-BFC0-49C2C79C5BFA}" destId="{1988D014-CB01-4215-ACA1-B6D0F6B65890}" srcOrd="2" destOrd="0" presId="urn:microsoft.com/office/officeart/2008/layout/NameandTitleOrganizationalChart"/>
    <dgm:cxn modelId="{76A35189-5230-46B9-8A66-0F2C36A424E9}" type="presParOf" srcId="{9DEDD12C-7FB5-4C96-ADE7-54D58181D710}" destId="{3D9B301E-8211-4697-AB3F-90D39A907C5B}" srcOrd="1" destOrd="0" presId="urn:microsoft.com/office/officeart/2008/layout/NameandTitleOrganizationalChart"/>
    <dgm:cxn modelId="{5CBFE31C-4FCB-441C-AB93-709C3961D92D}" type="presParOf" srcId="{9DEDD12C-7FB5-4C96-ADE7-54D58181D710}" destId="{2F03ABBE-52B4-44AE-815F-CCBD24FD7C63}" srcOrd="2" destOrd="0" presId="urn:microsoft.com/office/officeart/2008/layout/NameandTitleOrganizationalChart"/>
    <dgm:cxn modelId="{4740EF21-CCD3-4AB5-B3DB-BA9CF36B049A}" type="presParOf" srcId="{5BA7A9F2-0F7F-44CD-B51E-6A1BB34D8096}" destId="{5D29B500-EC97-42AA-A649-E8FD2C8F165F}" srcOrd="2" destOrd="0" presId="urn:microsoft.com/office/officeart/2008/layout/NameandTitleOrganizationalChart"/>
    <dgm:cxn modelId="{4BCAF5B4-81BF-4019-B5AE-AECB011ECC67}" type="presParOf" srcId="{BC67F6A2-04D4-4E3D-94FB-34F407FA671F}" destId="{67EA16C9-D2F4-480B-B3C4-729461D81BA0}" srcOrd="2" destOrd="0" presId="urn:microsoft.com/office/officeart/2008/layout/NameandTitleOrganizationalChart"/>
    <dgm:cxn modelId="{5A1F54C4-061E-48E4-BA35-29F84FC677C1}" type="presParOf" srcId="{BC67F6A2-04D4-4E3D-94FB-34F407FA671F}" destId="{EE032EA7-33DD-47A0-8A74-5354F2649021}" srcOrd="3" destOrd="0" presId="urn:microsoft.com/office/officeart/2008/layout/NameandTitleOrganizationalChart"/>
    <dgm:cxn modelId="{9DD00475-F169-4149-BD3F-424A7213E460}" type="presParOf" srcId="{EE032EA7-33DD-47A0-8A74-5354F2649021}" destId="{59563EC1-6C73-43D4-880D-E505B46E7CDB}" srcOrd="0" destOrd="0" presId="urn:microsoft.com/office/officeart/2008/layout/NameandTitleOrganizationalChart"/>
    <dgm:cxn modelId="{81255EE7-6F73-4571-8F9F-5B839C28AC59}" type="presParOf" srcId="{59563EC1-6C73-43D4-880D-E505B46E7CDB}" destId="{FBF3A83C-F936-4423-B469-BAE84652A969}" srcOrd="0" destOrd="0" presId="urn:microsoft.com/office/officeart/2008/layout/NameandTitleOrganizationalChart"/>
    <dgm:cxn modelId="{840FB128-3E89-4C3D-98B5-E0025A065F6F}" type="presParOf" srcId="{59563EC1-6C73-43D4-880D-E505B46E7CDB}" destId="{667D1930-6C74-498E-9A6F-1514CB012D2E}" srcOrd="1" destOrd="0" presId="urn:microsoft.com/office/officeart/2008/layout/NameandTitleOrganizationalChart"/>
    <dgm:cxn modelId="{E049D89F-89BE-4E33-A80C-628E60B3C34D}" type="presParOf" srcId="{59563EC1-6C73-43D4-880D-E505B46E7CDB}" destId="{D8CAB779-C6FA-4735-9B9D-7AE69EB0452A}" srcOrd="2" destOrd="0" presId="urn:microsoft.com/office/officeart/2008/layout/NameandTitleOrganizationalChart"/>
    <dgm:cxn modelId="{7F4D3B4C-CFF1-46F0-865A-34AA1EB6476D}" type="presParOf" srcId="{EE032EA7-33DD-47A0-8A74-5354F2649021}" destId="{96A8FE63-2478-45B3-B686-7CF97475E4F4}" srcOrd="1" destOrd="0" presId="urn:microsoft.com/office/officeart/2008/layout/NameandTitleOrganizationalChart"/>
    <dgm:cxn modelId="{553C2B7A-CDFA-42C0-8C74-B3C3AD2A9FE0}" type="presParOf" srcId="{96A8FE63-2478-45B3-B686-7CF97475E4F4}" destId="{D0015D45-39AB-464E-8666-DC4C21216FF5}" srcOrd="0" destOrd="0" presId="urn:microsoft.com/office/officeart/2008/layout/NameandTitleOrganizationalChart"/>
    <dgm:cxn modelId="{C0C2960F-2276-41E5-9F75-117C4884DF9A}" type="presParOf" srcId="{96A8FE63-2478-45B3-B686-7CF97475E4F4}" destId="{68A703B9-317F-454D-8B47-9BCB4D90AC6F}" srcOrd="1" destOrd="0" presId="urn:microsoft.com/office/officeart/2008/layout/NameandTitleOrganizationalChart"/>
    <dgm:cxn modelId="{7440696A-C671-4CF4-B6C6-8416829EB3EE}" type="presParOf" srcId="{68A703B9-317F-454D-8B47-9BCB4D90AC6F}" destId="{5FC42645-0E94-45D6-A25D-FC73264C8CF0}" srcOrd="0" destOrd="0" presId="urn:microsoft.com/office/officeart/2008/layout/NameandTitleOrganizationalChart"/>
    <dgm:cxn modelId="{173ADBF7-45BB-47C2-B46B-2A8AB3924B88}" type="presParOf" srcId="{5FC42645-0E94-45D6-A25D-FC73264C8CF0}" destId="{9302A40E-BDEE-4342-B80F-D3AC5547D5EC}" srcOrd="0" destOrd="0" presId="urn:microsoft.com/office/officeart/2008/layout/NameandTitleOrganizationalChart"/>
    <dgm:cxn modelId="{A908D7C4-42EE-4467-8115-3D6E2A2B1582}" type="presParOf" srcId="{5FC42645-0E94-45D6-A25D-FC73264C8CF0}" destId="{6D59444E-5D85-4D9E-95AD-A4027A29098C}" srcOrd="1" destOrd="0" presId="urn:microsoft.com/office/officeart/2008/layout/NameandTitleOrganizationalChart"/>
    <dgm:cxn modelId="{63A47106-287C-4D5D-86FD-4CC81C8C73D3}" type="presParOf" srcId="{5FC42645-0E94-45D6-A25D-FC73264C8CF0}" destId="{F53137FF-E3E2-4F37-B790-E8DDF1EE7BC6}" srcOrd="2" destOrd="0" presId="urn:microsoft.com/office/officeart/2008/layout/NameandTitleOrganizationalChart"/>
    <dgm:cxn modelId="{5558F72C-29CA-4851-879E-55B5A4F1D75C}" type="presParOf" srcId="{68A703B9-317F-454D-8B47-9BCB4D90AC6F}" destId="{25274CFD-2011-4BF2-8A94-C3ADD1CF796F}" srcOrd="1" destOrd="0" presId="urn:microsoft.com/office/officeart/2008/layout/NameandTitleOrganizationalChart"/>
    <dgm:cxn modelId="{E77EE061-B3B0-4FFC-8381-5CD6544C4270}" type="presParOf" srcId="{68A703B9-317F-454D-8B47-9BCB4D90AC6F}" destId="{74D86DB3-DD23-45BF-8B49-92E0B59B4956}" srcOrd="2" destOrd="0" presId="urn:microsoft.com/office/officeart/2008/layout/NameandTitleOrganizationalChart"/>
    <dgm:cxn modelId="{469E07B7-978D-4ADD-B4E9-E41B2D1D06EA}" type="presParOf" srcId="{EE032EA7-33DD-47A0-8A74-5354F2649021}" destId="{50EBD901-20E0-487B-8AF1-D2446D44D317}" srcOrd="2" destOrd="0" presId="urn:microsoft.com/office/officeart/2008/layout/NameandTitleOrganizationalChart"/>
    <dgm:cxn modelId="{5BF62804-E45A-4184-94E2-3029461BF09C}" type="presParOf" srcId="{0174E92F-861A-4422-9CEA-40FC3CC250AA}" destId="{A3EB846D-6A9D-445F-A3CE-1ABDE3873618}" srcOrd="2" destOrd="0" presId="urn:microsoft.com/office/officeart/2008/layout/NameandTitleOrganizationalChart"/>
    <dgm:cxn modelId="{9F131866-4F1F-479D-935F-B914E0109B2B}" type="presParOf" srcId="{4D880E4C-F3E2-4EC5-9718-002CC7BA7A81}" destId="{74D645CA-4A47-4A85-8937-D2F99FA05B0F}" srcOrd="2" destOrd="0" presId="urn:microsoft.com/office/officeart/2008/layout/NameandTitleOrganizationalChart"/>
    <dgm:cxn modelId="{9E25E074-8DB1-45F7-B38D-AC93E08583CF}" type="presParOf" srcId="{A7776ABC-0738-48E9-8130-FF4FE886948D}" destId="{042D660F-4F7C-4278-B485-A4292B3B34E8}" srcOrd="2" destOrd="0" presId="urn:microsoft.com/office/officeart/2008/layout/NameandTitleOrganizationalChart"/>
    <dgm:cxn modelId="{4A81B5EB-05B9-46A7-9215-918AC3485FDB}" type="presParOf" srcId="{0EF0F5C8-E892-4CFC-A9A4-35EA785E54F7}" destId="{19872300-E8EB-4038-9F38-321DDAD0F0C0}" srcOrd="4" destOrd="0" presId="urn:microsoft.com/office/officeart/2008/layout/NameandTitleOrganizationalChart"/>
    <dgm:cxn modelId="{E333C71B-CC7B-4296-A0B1-94E8DF868029}" type="presParOf" srcId="{0EF0F5C8-E892-4CFC-A9A4-35EA785E54F7}" destId="{A6472966-5970-48CE-B5A7-2116AC2887C6}" srcOrd="5" destOrd="0" presId="urn:microsoft.com/office/officeart/2008/layout/NameandTitleOrganizationalChart"/>
    <dgm:cxn modelId="{3A3CFEB5-0114-49BB-BA37-56F2D7A25A60}" type="presParOf" srcId="{A6472966-5970-48CE-B5A7-2116AC2887C6}" destId="{E04FD960-BE00-436A-9A60-BF1D2FA1252C}" srcOrd="0" destOrd="0" presId="urn:microsoft.com/office/officeart/2008/layout/NameandTitleOrganizationalChart"/>
    <dgm:cxn modelId="{AA9F79A3-3480-45FC-831F-082BD076E3E5}" type="presParOf" srcId="{E04FD960-BE00-436A-9A60-BF1D2FA1252C}" destId="{45661B51-7A62-457A-B6C9-D2C06716E490}" srcOrd="0" destOrd="0" presId="urn:microsoft.com/office/officeart/2008/layout/NameandTitleOrganizationalChart"/>
    <dgm:cxn modelId="{9AF429C4-A4B3-4C79-A18D-B5B56EEEDBB2}" type="presParOf" srcId="{E04FD960-BE00-436A-9A60-BF1D2FA1252C}" destId="{208F1296-D803-4B1D-A70E-4E2D31F2ADE2}" srcOrd="1" destOrd="0" presId="urn:microsoft.com/office/officeart/2008/layout/NameandTitleOrganizationalChart"/>
    <dgm:cxn modelId="{0D0DCAC3-6D23-48E2-AA01-D4DFF09C9849}" type="presParOf" srcId="{E04FD960-BE00-436A-9A60-BF1D2FA1252C}" destId="{CBC1E6A4-B1F3-4F51-A9B9-6D45C251CB85}" srcOrd="2" destOrd="0" presId="urn:microsoft.com/office/officeart/2008/layout/NameandTitleOrganizationalChart"/>
    <dgm:cxn modelId="{247A2858-CE1B-4C93-9C7D-2F775F2B8582}" type="presParOf" srcId="{A6472966-5970-48CE-B5A7-2116AC2887C6}" destId="{4ACF67D6-4E41-4E7B-851E-21C34F00ADE5}" srcOrd="1" destOrd="0" presId="urn:microsoft.com/office/officeart/2008/layout/NameandTitleOrganizationalChart"/>
    <dgm:cxn modelId="{961C4AE2-1FB2-4863-B9A8-BB3812C80C21}" type="presParOf" srcId="{4ACF67D6-4E41-4E7B-851E-21C34F00ADE5}" destId="{15A781E8-B3DD-4899-B18A-AB968C75BBC9}" srcOrd="0" destOrd="0" presId="urn:microsoft.com/office/officeart/2008/layout/NameandTitleOrganizationalChart"/>
    <dgm:cxn modelId="{9EAE101B-F618-443E-ACFE-92214CB377FC}" type="presParOf" srcId="{4ACF67D6-4E41-4E7B-851E-21C34F00ADE5}" destId="{8E5E9C84-22A5-40C2-8AFE-F1D749EAA04D}" srcOrd="1" destOrd="0" presId="urn:microsoft.com/office/officeart/2008/layout/NameandTitleOrganizationalChart"/>
    <dgm:cxn modelId="{A70618AF-5AC4-4478-B49F-E5BA98CEFDD7}" type="presParOf" srcId="{8E5E9C84-22A5-40C2-8AFE-F1D749EAA04D}" destId="{733CD8A1-6B31-49EA-A4CD-971700831AEA}" srcOrd="0" destOrd="0" presId="urn:microsoft.com/office/officeart/2008/layout/NameandTitleOrganizationalChart"/>
    <dgm:cxn modelId="{FDC8D866-5115-4142-B029-ADC4C672C6FB}" type="presParOf" srcId="{733CD8A1-6B31-49EA-A4CD-971700831AEA}" destId="{71C0E4BC-0547-4ED3-8A9C-41B35F19BD0A}" srcOrd="0" destOrd="0" presId="urn:microsoft.com/office/officeart/2008/layout/NameandTitleOrganizationalChart"/>
    <dgm:cxn modelId="{359D4B94-C6AA-47A8-83EF-1809A52479FF}" type="presParOf" srcId="{733CD8A1-6B31-49EA-A4CD-971700831AEA}" destId="{BBE647EB-DB13-46E2-8A73-AFE5EABB08B1}" srcOrd="1" destOrd="0" presId="urn:microsoft.com/office/officeart/2008/layout/NameandTitleOrganizationalChart"/>
    <dgm:cxn modelId="{E83F3BB3-A917-4D44-A3FE-ED547BD68D56}" type="presParOf" srcId="{733CD8A1-6B31-49EA-A4CD-971700831AEA}" destId="{F7D3B7D4-0DC4-4634-9731-76509F6D4AA1}" srcOrd="2" destOrd="0" presId="urn:microsoft.com/office/officeart/2008/layout/NameandTitleOrganizationalChart"/>
    <dgm:cxn modelId="{1FB7A7F2-6D47-421A-9B77-16E9A05B3D9F}" type="presParOf" srcId="{8E5E9C84-22A5-40C2-8AFE-F1D749EAA04D}" destId="{67F426ED-3D54-475F-9E54-3C5A47517D66}" srcOrd="1" destOrd="0" presId="urn:microsoft.com/office/officeart/2008/layout/NameandTitleOrganizationalChart"/>
    <dgm:cxn modelId="{5EFABF01-E57C-4F90-8C98-B636EC9A6013}" type="presParOf" srcId="{67F426ED-3D54-475F-9E54-3C5A47517D66}" destId="{A4E3D0C6-5DCD-4167-958F-40214F34DC5D}" srcOrd="0" destOrd="0" presId="urn:microsoft.com/office/officeart/2008/layout/NameandTitleOrganizationalChart"/>
    <dgm:cxn modelId="{6495C870-A382-45D7-9C28-3B7467293388}" type="presParOf" srcId="{67F426ED-3D54-475F-9E54-3C5A47517D66}" destId="{BBBBEA30-3FFB-46F3-9D00-AE86C842C1B0}" srcOrd="1" destOrd="0" presId="urn:microsoft.com/office/officeart/2008/layout/NameandTitleOrganizationalChart"/>
    <dgm:cxn modelId="{0B8FC1BD-DE8D-4F77-8083-240293601622}" type="presParOf" srcId="{BBBBEA30-3FFB-46F3-9D00-AE86C842C1B0}" destId="{6F57146A-29C7-42CC-AD26-59C2CEC86CA7}" srcOrd="0" destOrd="0" presId="urn:microsoft.com/office/officeart/2008/layout/NameandTitleOrganizationalChart"/>
    <dgm:cxn modelId="{67EDBC0A-210E-41B5-AF8D-379729DB69E4}" type="presParOf" srcId="{6F57146A-29C7-42CC-AD26-59C2CEC86CA7}" destId="{3586FFB0-52EB-4614-993B-C37865A926E1}" srcOrd="0" destOrd="0" presId="urn:microsoft.com/office/officeart/2008/layout/NameandTitleOrganizationalChart"/>
    <dgm:cxn modelId="{39CD3736-9E89-44DA-9F7E-E48A59CD6E70}" type="presParOf" srcId="{6F57146A-29C7-42CC-AD26-59C2CEC86CA7}" destId="{CA8F6C0F-FB9B-4BCE-A64F-0EDC88759C1C}" srcOrd="1" destOrd="0" presId="urn:microsoft.com/office/officeart/2008/layout/NameandTitleOrganizationalChart"/>
    <dgm:cxn modelId="{24474C9F-A76B-4934-9E5C-5BCB7C3D21CA}" type="presParOf" srcId="{6F57146A-29C7-42CC-AD26-59C2CEC86CA7}" destId="{6CC8C840-1517-44F8-B8BE-F5F4BAC91FC3}" srcOrd="2" destOrd="0" presId="urn:microsoft.com/office/officeart/2008/layout/NameandTitleOrganizationalChart"/>
    <dgm:cxn modelId="{27684745-E535-4CB0-BF30-E6AD153E212A}" type="presParOf" srcId="{BBBBEA30-3FFB-46F3-9D00-AE86C842C1B0}" destId="{44EA22C5-0217-4C28-AD3D-F10F60E684F5}" srcOrd="1" destOrd="0" presId="urn:microsoft.com/office/officeart/2008/layout/NameandTitleOrganizationalChart"/>
    <dgm:cxn modelId="{61B75413-D036-47BB-8977-07F015241F2F}" type="presParOf" srcId="{BBBBEA30-3FFB-46F3-9D00-AE86C842C1B0}" destId="{753ED8D4-310A-4D6A-A2E9-F17F70847C6C}" srcOrd="2" destOrd="0" presId="urn:microsoft.com/office/officeart/2008/layout/NameandTitleOrganizationalChart"/>
    <dgm:cxn modelId="{078DFA69-D95E-4237-BDA8-21F7B97C40FF}" type="presParOf" srcId="{8E5E9C84-22A5-40C2-8AFE-F1D749EAA04D}" destId="{404AF614-B415-4377-800E-FA8880F514D6}" srcOrd="2" destOrd="0" presId="urn:microsoft.com/office/officeart/2008/layout/NameandTitleOrganizationalChart"/>
    <dgm:cxn modelId="{1B3C5A10-9F18-490D-8B42-7F035CA3939C}" type="presParOf" srcId="{4ACF67D6-4E41-4E7B-851E-21C34F00ADE5}" destId="{E1F1E053-BCAA-4534-80C2-CA9AD1F3700D}" srcOrd="2" destOrd="0" presId="urn:microsoft.com/office/officeart/2008/layout/NameandTitleOrganizationalChart"/>
    <dgm:cxn modelId="{A7B4F0E6-BC1F-41C5-8C81-E908FDDAF722}" type="presParOf" srcId="{4ACF67D6-4E41-4E7B-851E-21C34F00ADE5}" destId="{C8F23B0A-0CD5-4B3E-968E-2ECF6B39B757}" srcOrd="3" destOrd="0" presId="urn:microsoft.com/office/officeart/2008/layout/NameandTitleOrganizationalChart"/>
    <dgm:cxn modelId="{F1FDE847-1524-4ECF-9521-7164E25C8027}" type="presParOf" srcId="{C8F23B0A-0CD5-4B3E-968E-2ECF6B39B757}" destId="{7D386060-0C91-4630-B19A-8193B652B3E9}" srcOrd="0" destOrd="0" presId="urn:microsoft.com/office/officeart/2008/layout/NameandTitleOrganizationalChart"/>
    <dgm:cxn modelId="{BB09E78C-9A87-414D-9C4A-D429A64FA4D9}" type="presParOf" srcId="{7D386060-0C91-4630-B19A-8193B652B3E9}" destId="{52244400-AFC2-4DD4-8C84-664E1B473F56}" srcOrd="0" destOrd="0" presId="urn:microsoft.com/office/officeart/2008/layout/NameandTitleOrganizationalChart"/>
    <dgm:cxn modelId="{6E766D5A-40E4-4FE7-A953-8FE262EEFC7C}" type="presParOf" srcId="{7D386060-0C91-4630-B19A-8193B652B3E9}" destId="{6F84C114-40C2-4417-9531-83B048A8020C}" srcOrd="1" destOrd="0" presId="urn:microsoft.com/office/officeart/2008/layout/NameandTitleOrganizationalChart"/>
    <dgm:cxn modelId="{4569E1BC-75B6-40F0-AED4-87EB68C2B2C9}" type="presParOf" srcId="{7D386060-0C91-4630-B19A-8193B652B3E9}" destId="{A7E86F60-6C06-4F5F-904A-2D2BE3315109}" srcOrd="2" destOrd="0" presId="urn:microsoft.com/office/officeart/2008/layout/NameandTitleOrganizationalChart"/>
    <dgm:cxn modelId="{FD57A889-F18A-431D-9A9F-D307AD7300B6}" type="presParOf" srcId="{C8F23B0A-0CD5-4B3E-968E-2ECF6B39B757}" destId="{6EAB60B7-6445-4950-9642-5FFE308B310C}" srcOrd="1" destOrd="0" presId="urn:microsoft.com/office/officeart/2008/layout/NameandTitleOrganizationalChart"/>
    <dgm:cxn modelId="{C1F63539-3646-4836-BE17-8F373AC452E9}" type="presParOf" srcId="{6EAB60B7-6445-4950-9642-5FFE308B310C}" destId="{EC95B988-4902-4690-BAE3-8E88EB1CA8A6}" srcOrd="0" destOrd="0" presId="urn:microsoft.com/office/officeart/2008/layout/NameandTitleOrganizationalChart"/>
    <dgm:cxn modelId="{F9779024-4FEC-4215-889D-F14D36887BCF}" type="presParOf" srcId="{6EAB60B7-6445-4950-9642-5FFE308B310C}" destId="{71F7175F-D190-40FA-8843-4817F70D73EA}" srcOrd="1" destOrd="0" presId="urn:microsoft.com/office/officeart/2008/layout/NameandTitleOrganizationalChart"/>
    <dgm:cxn modelId="{93B738ED-1DE4-4EFF-92E4-B94DB060FB42}" type="presParOf" srcId="{71F7175F-D190-40FA-8843-4817F70D73EA}" destId="{C1FFF2DF-D6C3-48D8-8193-DCB9B8CED6EB}" srcOrd="0" destOrd="0" presId="urn:microsoft.com/office/officeart/2008/layout/NameandTitleOrganizationalChart"/>
    <dgm:cxn modelId="{74EB2F15-7CEC-48BE-B481-6EEF6B90B39A}" type="presParOf" srcId="{C1FFF2DF-D6C3-48D8-8193-DCB9B8CED6EB}" destId="{C1158F24-E7EF-4DAD-AE8C-63CF84F77067}" srcOrd="0" destOrd="0" presId="urn:microsoft.com/office/officeart/2008/layout/NameandTitleOrganizationalChart"/>
    <dgm:cxn modelId="{0705ED21-C424-4438-8D48-07B2F44952B7}" type="presParOf" srcId="{C1FFF2DF-D6C3-48D8-8193-DCB9B8CED6EB}" destId="{97373F68-F6FF-4404-8179-26D910DBF35A}" srcOrd="1" destOrd="0" presId="urn:microsoft.com/office/officeart/2008/layout/NameandTitleOrganizationalChart"/>
    <dgm:cxn modelId="{3EB392B8-C91E-4A39-BE7F-67683B6C1B9D}" type="presParOf" srcId="{C1FFF2DF-D6C3-48D8-8193-DCB9B8CED6EB}" destId="{DEB5FE62-BF29-4124-9CD5-F69F1691FAFD}" srcOrd="2" destOrd="0" presId="urn:microsoft.com/office/officeart/2008/layout/NameandTitleOrganizationalChart"/>
    <dgm:cxn modelId="{28858699-E210-415E-8BAD-433A3B61A939}" type="presParOf" srcId="{71F7175F-D190-40FA-8843-4817F70D73EA}" destId="{87EB209A-18A7-4E5C-B2D3-5AF107B7539B}" srcOrd="1" destOrd="0" presId="urn:microsoft.com/office/officeart/2008/layout/NameandTitleOrganizationalChart"/>
    <dgm:cxn modelId="{11FE24DE-7735-4A11-8810-743C000D9ABB}" type="presParOf" srcId="{71F7175F-D190-40FA-8843-4817F70D73EA}" destId="{602F4727-2AC2-4B9F-99F6-5B02FA8FD9CB}" srcOrd="2" destOrd="0" presId="urn:microsoft.com/office/officeart/2008/layout/NameandTitleOrganizationalChart"/>
    <dgm:cxn modelId="{C6132A93-3AAE-41AA-8C7E-4C1A0BCE7CF7}" type="presParOf" srcId="{C8F23B0A-0CD5-4B3E-968E-2ECF6B39B757}" destId="{002429A1-5A19-494D-ADFA-8ADED3533C9B}" srcOrd="2" destOrd="0" presId="urn:microsoft.com/office/officeart/2008/layout/NameandTitleOrganizationalChart"/>
    <dgm:cxn modelId="{A3E09724-D1D9-4006-8320-CAE3810925D3}" type="presParOf" srcId="{A6472966-5970-48CE-B5A7-2116AC2887C6}" destId="{62B00A6B-ABAF-491C-812A-8414C022FB2B}" srcOrd="2" destOrd="0" presId="urn:microsoft.com/office/officeart/2008/layout/NameandTitleOrganizationalChart"/>
    <dgm:cxn modelId="{9F0731AE-CC34-4248-B3F0-DB107363BE91}" type="presParOf" srcId="{9D3B1454-19C0-4DA1-B4AF-D82E0C84FC08}" destId="{0812E8DF-8651-49D6-857F-37C99EE3485C}" srcOrd="2" destOrd="0" presId="urn:microsoft.com/office/officeart/2008/layout/NameandTitleOrganizationalChart"/>
    <dgm:cxn modelId="{74429EE1-ECE6-4C11-987A-412FA6F26BD3}" type="presParOf" srcId="{954C01A5-913F-4A48-B9B8-11F07EC19B35}" destId="{94132FC2-CBB4-4781-86CA-E8A763E323D5}" srcOrd="2" destOrd="0" presId="urn:microsoft.com/office/officeart/2008/layout/NameandTitleOrganizationalChart"/>
    <dgm:cxn modelId="{2509550E-7C08-4A0C-98D3-07506968F2B3}" type="presParOf" srcId="{954C01A5-913F-4A48-B9B8-11F07EC19B35}" destId="{15D00066-7433-4C1D-9467-ED8A0C148E0C}" srcOrd="3" destOrd="0" presId="urn:microsoft.com/office/officeart/2008/layout/NameandTitleOrganizationalChart"/>
    <dgm:cxn modelId="{705C9DAB-DE25-48CB-931D-FB7C9C64731C}" type="presParOf" srcId="{15D00066-7433-4C1D-9467-ED8A0C148E0C}" destId="{4A7EB56A-E6CE-466C-B86A-2AADEC36B50A}" srcOrd="0" destOrd="0" presId="urn:microsoft.com/office/officeart/2008/layout/NameandTitleOrganizationalChart"/>
    <dgm:cxn modelId="{0DC27002-ABBD-4FEC-8C79-53B43B81D3D4}" type="presParOf" srcId="{4A7EB56A-E6CE-466C-B86A-2AADEC36B50A}" destId="{2B0C9D3B-85B8-4D51-8E78-0162B2345989}" srcOrd="0" destOrd="0" presId="urn:microsoft.com/office/officeart/2008/layout/NameandTitleOrganizationalChart"/>
    <dgm:cxn modelId="{0B6D00F6-7791-45B9-8ED3-08E5D3C86322}" type="presParOf" srcId="{4A7EB56A-E6CE-466C-B86A-2AADEC36B50A}" destId="{62618E2B-8199-4947-A024-80D1CC0BCF2F}" srcOrd="1" destOrd="0" presId="urn:microsoft.com/office/officeart/2008/layout/NameandTitleOrganizationalChart"/>
    <dgm:cxn modelId="{47F4BE9C-9DF0-4533-BC79-7259DEB80034}" type="presParOf" srcId="{4A7EB56A-E6CE-466C-B86A-2AADEC36B50A}" destId="{DAC8FF16-2C6F-4B13-B7B8-85483F048BB5}" srcOrd="2" destOrd="0" presId="urn:microsoft.com/office/officeart/2008/layout/NameandTitleOrganizationalChart"/>
    <dgm:cxn modelId="{9CC8B4DB-5143-4197-B167-D7A693DAD2EC}" type="presParOf" srcId="{15D00066-7433-4C1D-9467-ED8A0C148E0C}" destId="{3122F706-6BA8-46D2-BFC2-44B09B511D6D}" srcOrd="1" destOrd="0" presId="urn:microsoft.com/office/officeart/2008/layout/NameandTitleOrganizationalChart"/>
    <dgm:cxn modelId="{D37FE4CF-03AF-47D1-8767-5C300C7E4147}" type="presParOf" srcId="{3122F706-6BA8-46D2-BFC2-44B09B511D6D}" destId="{A77BDBBB-2683-4AB4-8D6F-FE79B6D69818}" srcOrd="0" destOrd="0" presId="urn:microsoft.com/office/officeart/2008/layout/NameandTitleOrganizationalChart"/>
    <dgm:cxn modelId="{5D4A2AB1-BFFF-49D6-9CCC-302CC9EBFD3E}" type="presParOf" srcId="{3122F706-6BA8-46D2-BFC2-44B09B511D6D}" destId="{A98868D7-A430-46CB-9BD6-C7C3388F0F4F}" srcOrd="1" destOrd="0" presId="urn:microsoft.com/office/officeart/2008/layout/NameandTitleOrganizationalChart"/>
    <dgm:cxn modelId="{DE8A8157-3067-4E10-8624-789AC803FF63}" type="presParOf" srcId="{A98868D7-A430-46CB-9BD6-C7C3388F0F4F}" destId="{421FC744-5EA7-48C4-910B-FBD2F5FCDB1A}" srcOrd="0" destOrd="0" presId="urn:microsoft.com/office/officeart/2008/layout/NameandTitleOrganizationalChart"/>
    <dgm:cxn modelId="{1528FA67-9019-4837-BBBB-9A26EF7DE0A2}" type="presParOf" srcId="{421FC744-5EA7-48C4-910B-FBD2F5FCDB1A}" destId="{38D4737A-9F34-4534-88AC-ED4953BA9530}" srcOrd="0" destOrd="0" presId="urn:microsoft.com/office/officeart/2008/layout/NameandTitleOrganizationalChart"/>
    <dgm:cxn modelId="{80F66CD8-87D1-4A4C-84F3-1B99A702B45E}" type="presParOf" srcId="{421FC744-5EA7-48C4-910B-FBD2F5FCDB1A}" destId="{B54E9EBC-D671-47FA-ADA0-D6E301F116F8}" srcOrd="1" destOrd="0" presId="urn:microsoft.com/office/officeart/2008/layout/NameandTitleOrganizationalChart"/>
    <dgm:cxn modelId="{89FC2165-EF6A-4823-B278-F0A8E89E68FD}" type="presParOf" srcId="{421FC744-5EA7-48C4-910B-FBD2F5FCDB1A}" destId="{A4988256-5BCA-408C-8BF4-488CD68A42C8}" srcOrd="2" destOrd="0" presId="urn:microsoft.com/office/officeart/2008/layout/NameandTitleOrganizationalChart"/>
    <dgm:cxn modelId="{D75B7EE2-A1BD-4DBE-91D0-DC70FC858A6F}" type="presParOf" srcId="{A98868D7-A430-46CB-9BD6-C7C3388F0F4F}" destId="{1B62A3E5-0675-4B4A-91D8-A497D4BAC7D9}" srcOrd="1" destOrd="0" presId="urn:microsoft.com/office/officeart/2008/layout/NameandTitleOrganizationalChart"/>
    <dgm:cxn modelId="{D1504DD3-5DC9-4EFE-9864-B87D95EE4883}" type="presParOf" srcId="{A98868D7-A430-46CB-9BD6-C7C3388F0F4F}" destId="{9DBF6E7C-CC78-486D-B338-1C6E52E67EB5}" srcOrd="2" destOrd="0" presId="urn:microsoft.com/office/officeart/2008/layout/NameandTitleOrganizationalChart"/>
    <dgm:cxn modelId="{5AA967C9-1486-4474-94BA-9FE19EC6D882}" type="presParOf" srcId="{15D00066-7433-4C1D-9467-ED8A0C148E0C}" destId="{9502FA0A-9C5D-4C25-8801-8FAC02887A14}" srcOrd="2" destOrd="0" presId="urn:microsoft.com/office/officeart/2008/layout/NameandTitleOrganizationalChart"/>
    <dgm:cxn modelId="{3281F24E-999D-4285-9415-A5B17FD7946C}" type="presParOf" srcId="{954C01A5-913F-4A48-B9B8-11F07EC19B35}" destId="{D7C30893-1B9A-426E-85D9-A545F13FA456}" srcOrd="4" destOrd="0" presId="urn:microsoft.com/office/officeart/2008/layout/NameandTitleOrganizationalChart"/>
    <dgm:cxn modelId="{56384912-F73E-4D2B-AA28-EB58E8FBCC28}" type="presParOf" srcId="{954C01A5-913F-4A48-B9B8-11F07EC19B35}" destId="{BA770CE8-904C-45B9-893E-FCFAFD5E42DE}" srcOrd="5" destOrd="0" presId="urn:microsoft.com/office/officeart/2008/layout/NameandTitleOrganizationalChart"/>
    <dgm:cxn modelId="{17808DC2-9E4F-4212-BE30-15D5B917DFF6}" type="presParOf" srcId="{BA770CE8-904C-45B9-893E-FCFAFD5E42DE}" destId="{B4144551-06C3-4778-89F0-69DB77023B50}" srcOrd="0" destOrd="0" presId="urn:microsoft.com/office/officeart/2008/layout/NameandTitleOrganizationalChart"/>
    <dgm:cxn modelId="{B21FD2F5-D60F-45AB-886A-258D7F53B4F3}" type="presParOf" srcId="{B4144551-06C3-4778-89F0-69DB77023B50}" destId="{1A3389B1-12E0-4C99-AEFF-A20AE6FF5BDB}" srcOrd="0" destOrd="0" presId="urn:microsoft.com/office/officeart/2008/layout/NameandTitleOrganizationalChart"/>
    <dgm:cxn modelId="{D85884FD-2F12-487B-BB47-783256AB653C}" type="presParOf" srcId="{B4144551-06C3-4778-89F0-69DB77023B50}" destId="{85ED5826-4075-453F-B128-4E620170DB81}" srcOrd="1" destOrd="0" presId="urn:microsoft.com/office/officeart/2008/layout/NameandTitleOrganizationalChart"/>
    <dgm:cxn modelId="{3B309CB8-147A-4797-A080-061B02F4CA27}" type="presParOf" srcId="{B4144551-06C3-4778-89F0-69DB77023B50}" destId="{CC5E8F5F-B16B-4270-8073-1CA40067C1E9}" srcOrd="2" destOrd="0" presId="urn:microsoft.com/office/officeart/2008/layout/NameandTitleOrganizationalChart"/>
    <dgm:cxn modelId="{C5F58298-A582-44FC-8326-8D1AC16400A7}" type="presParOf" srcId="{BA770CE8-904C-45B9-893E-FCFAFD5E42DE}" destId="{39196732-8AB7-451D-930F-B1257D6FC612}" srcOrd="1" destOrd="0" presId="urn:microsoft.com/office/officeart/2008/layout/NameandTitleOrganizationalChart"/>
    <dgm:cxn modelId="{0E14A566-1BD2-452D-AF73-B80F7BD62895}" type="presParOf" srcId="{39196732-8AB7-451D-930F-B1257D6FC612}" destId="{63B45CA0-89C8-479A-883E-55633CF4376F}" srcOrd="0" destOrd="0" presId="urn:microsoft.com/office/officeart/2008/layout/NameandTitleOrganizationalChart"/>
    <dgm:cxn modelId="{1D6C0097-FA7E-48EA-8205-1451597BB7D8}" type="presParOf" srcId="{39196732-8AB7-451D-930F-B1257D6FC612}" destId="{25692C82-32B9-432E-A8DD-DC675DEA9A61}" srcOrd="1" destOrd="0" presId="urn:microsoft.com/office/officeart/2008/layout/NameandTitleOrganizationalChart"/>
    <dgm:cxn modelId="{A006444F-4070-44C0-A878-6F91FCA3D987}" type="presParOf" srcId="{25692C82-32B9-432E-A8DD-DC675DEA9A61}" destId="{3A9980F9-B7FE-4C30-86BA-11DC4E05849E}" srcOrd="0" destOrd="0" presId="urn:microsoft.com/office/officeart/2008/layout/NameandTitleOrganizationalChart"/>
    <dgm:cxn modelId="{AA44C841-9F85-4731-AF2D-1EE472535D1E}" type="presParOf" srcId="{3A9980F9-B7FE-4C30-86BA-11DC4E05849E}" destId="{1735B211-4F2E-40E5-8E04-8AF33E8ABE4A}" srcOrd="0" destOrd="0" presId="urn:microsoft.com/office/officeart/2008/layout/NameandTitleOrganizationalChart"/>
    <dgm:cxn modelId="{E80CA299-F5F2-4651-9E7C-0198684AFAF5}" type="presParOf" srcId="{3A9980F9-B7FE-4C30-86BA-11DC4E05849E}" destId="{0FAB887D-55B4-4919-8C95-0E982F9B37AD}" srcOrd="1" destOrd="0" presId="urn:microsoft.com/office/officeart/2008/layout/NameandTitleOrganizationalChart"/>
    <dgm:cxn modelId="{E7577ADC-8329-4FE4-B34B-4F9AF8A50BB5}" type="presParOf" srcId="{3A9980F9-B7FE-4C30-86BA-11DC4E05849E}" destId="{89FC0690-5C7C-43EF-A842-9B81DC3FDC5A}" srcOrd="2" destOrd="0" presId="urn:microsoft.com/office/officeart/2008/layout/NameandTitleOrganizationalChart"/>
    <dgm:cxn modelId="{5DBD1D18-91E8-422C-A0C8-6339EC13111F}" type="presParOf" srcId="{25692C82-32B9-432E-A8DD-DC675DEA9A61}" destId="{5690B6A6-BA16-4C36-92F0-CE6FF1BD689F}" srcOrd="1" destOrd="0" presId="urn:microsoft.com/office/officeart/2008/layout/NameandTitleOrganizationalChart"/>
    <dgm:cxn modelId="{8BEA87E1-0856-4E39-B6D9-538B15F8DA56}" type="presParOf" srcId="{5690B6A6-BA16-4C36-92F0-CE6FF1BD689F}" destId="{BEC9A049-8AB9-4410-9DF7-D0C15C13D082}" srcOrd="0" destOrd="0" presId="urn:microsoft.com/office/officeart/2008/layout/NameandTitleOrganizationalChart"/>
    <dgm:cxn modelId="{AAB8B23C-228E-49FB-B5D4-98318FBEFFBF}" type="presParOf" srcId="{5690B6A6-BA16-4C36-92F0-CE6FF1BD689F}" destId="{A6F4102D-6B46-4773-9E57-D022118780FA}" srcOrd="1" destOrd="0" presId="urn:microsoft.com/office/officeart/2008/layout/NameandTitleOrganizationalChart"/>
    <dgm:cxn modelId="{3220FE50-5FEF-4CC1-9417-F01AEB6E849D}" type="presParOf" srcId="{A6F4102D-6B46-4773-9E57-D022118780FA}" destId="{F534837F-5F28-4AE7-9126-280AD4B08F75}" srcOrd="0" destOrd="0" presId="urn:microsoft.com/office/officeart/2008/layout/NameandTitleOrganizationalChart"/>
    <dgm:cxn modelId="{42C5ABF8-866D-4B5B-8AF4-036A6DAD7606}" type="presParOf" srcId="{F534837F-5F28-4AE7-9126-280AD4B08F75}" destId="{3A7A0133-D11A-4B40-BBE9-15EAB8E17F74}" srcOrd="0" destOrd="0" presId="urn:microsoft.com/office/officeart/2008/layout/NameandTitleOrganizationalChart"/>
    <dgm:cxn modelId="{3FED0DD7-A904-4316-B1E3-33603BDD0CA6}" type="presParOf" srcId="{F534837F-5F28-4AE7-9126-280AD4B08F75}" destId="{2FEC87B7-70FF-4745-9D0E-CD4BC39382EC}" srcOrd="1" destOrd="0" presId="urn:microsoft.com/office/officeart/2008/layout/NameandTitleOrganizationalChart"/>
    <dgm:cxn modelId="{4D7BED17-856C-4A02-B658-8BE76A3963F8}" type="presParOf" srcId="{F534837F-5F28-4AE7-9126-280AD4B08F75}" destId="{A4C4B51D-0C93-4FE8-AC81-D028C4003CF7}" srcOrd="2" destOrd="0" presId="urn:microsoft.com/office/officeart/2008/layout/NameandTitleOrganizationalChart"/>
    <dgm:cxn modelId="{766E59EC-0D7D-4E83-9526-3B65AEFBC7D5}" type="presParOf" srcId="{A6F4102D-6B46-4773-9E57-D022118780FA}" destId="{8D8CC66A-25B6-42B7-96DD-66CF63BAFE63}" srcOrd="1" destOrd="0" presId="urn:microsoft.com/office/officeart/2008/layout/NameandTitleOrganizationalChart"/>
    <dgm:cxn modelId="{CB976B87-DBDB-4E57-B699-1C9CCF8B7F6E}" type="presParOf" srcId="{A6F4102D-6B46-4773-9E57-D022118780FA}" destId="{A5A58497-FD5B-458A-8F60-3A010D3C1BA5}" srcOrd="2" destOrd="0" presId="urn:microsoft.com/office/officeart/2008/layout/NameandTitleOrganizationalChart"/>
    <dgm:cxn modelId="{5907E872-F117-4975-8379-8A28CF2A6861}" type="presParOf" srcId="{25692C82-32B9-432E-A8DD-DC675DEA9A61}" destId="{C8A6DE9A-9390-49BC-AF28-8B22B0A9AED3}" srcOrd="2" destOrd="0" presId="urn:microsoft.com/office/officeart/2008/layout/NameandTitleOrganizationalChart"/>
    <dgm:cxn modelId="{1541753B-1593-4444-A250-F14F4F0B53D5}" type="presParOf" srcId="{39196732-8AB7-451D-930F-B1257D6FC612}" destId="{0829E2F5-365A-46FD-AEE3-2F5EC44B7A1A}" srcOrd="2" destOrd="0" presId="urn:microsoft.com/office/officeart/2008/layout/NameandTitleOrganizationalChart"/>
    <dgm:cxn modelId="{1AEAAC92-E779-49D2-B180-8FAFE5EDE098}" type="presParOf" srcId="{39196732-8AB7-451D-930F-B1257D6FC612}" destId="{74DE345F-1B1C-49F1-9656-2A3DF9C11819}" srcOrd="3" destOrd="0" presId="urn:microsoft.com/office/officeart/2008/layout/NameandTitleOrganizationalChart"/>
    <dgm:cxn modelId="{614512C0-0032-46C1-BD9D-00CD2945944F}" type="presParOf" srcId="{74DE345F-1B1C-49F1-9656-2A3DF9C11819}" destId="{464D4A80-B189-47EF-A36A-E66F24402C7F}" srcOrd="0" destOrd="0" presId="urn:microsoft.com/office/officeart/2008/layout/NameandTitleOrganizationalChart"/>
    <dgm:cxn modelId="{41B3EFFF-9F73-40CA-9CDD-96AF39D8AF2A}" type="presParOf" srcId="{464D4A80-B189-47EF-A36A-E66F24402C7F}" destId="{D212827D-F8E0-4A81-8C6C-3E145DED27FA}" srcOrd="0" destOrd="0" presId="urn:microsoft.com/office/officeart/2008/layout/NameandTitleOrganizationalChart"/>
    <dgm:cxn modelId="{59581858-D6FE-4191-9F8F-CF5587081B99}" type="presParOf" srcId="{464D4A80-B189-47EF-A36A-E66F24402C7F}" destId="{B410B7A7-AF71-483B-AA37-52D35412AC50}" srcOrd="1" destOrd="0" presId="urn:microsoft.com/office/officeart/2008/layout/NameandTitleOrganizationalChart"/>
    <dgm:cxn modelId="{613F7BA9-61B5-4750-B138-28A4C26A98DB}" type="presParOf" srcId="{464D4A80-B189-47EF-A36A-E66F24402C7F}" destId="{B3699908-B93D-4D43-9C97-F667C158E51A}" srcOrd="2" destOrd="0" presId="urn:microsoft.com/office/officeart/2008/layout/NameandTitleOrganizationalChart"/>
    <dgm:cxn modelId="{5AC16A18-1F25-46C1-81D0-021063CACB52}" type="presParOf" srcId="{74DE345F-1B1C-49F1-9656-2A3DF9C11819}" destId="{2423925D-0063-4800-9235-4644B206D4CD}" srcOrd="1" destOrd="0" presId="urn:microsoft.com/office/officeart/2008/layout/NameandTitleOrganizationalChart"/>
    <dgm:cxn modelId="{2DC4019A-63C3-4FC9-B7E1-461B96D7876E}" type="presParOf" srcId="{2423925D-0063-4800-9235-4644B206D4CD}" destId="{4C0FB339-D051-48C5-8A12-B8736FC2D83C}" srcOrd="0" destOrd="0" presId="urn:microsoft.com/office/officeart/2008/layout/NameandTitleOrganizationalChart"/>
    <dgm:cxn modelId="{F21ADF17-7364-4A8A-810A-2982FE2F3D0C}" type="presParOf" srcId="{2423925D-0063-4800-9235-4644B206D4CD}" destId="{550CF1E6-7A91-4F5D-9C35-07BC6AB48C37}" srcOrd="1" destOrd="0" presId="urn:microsoft.com/office/officeart/2008/layout/NameandTitleOrganizationalChart"/>
    <dgm:cxn modelId="{24D370B9-AEFA-4E88-85FA-6BED89D7AFE2}" type="presParOf" srcId="{550CF1E6-7A91-4F5D-9C35-07BC6AB48C37}" destId="{39D3A383-519D-4881-91CD-48212DCAE531}" srcOrd="0" destOrd="0" presId="urn:microsoft.com/office/officeart/2008/layout/NameandTitleOrganizationalChart"/>
    <dgm:cxn modelId="{8776A9EF-E324-4B41-B965-3BEADCC382B4}" type="presParOf" srcId="{39D3A383-519D-4881-91CD-48212DCAE531}" destId="{5C165118-99B1-4F6C-965F-0B4DD8FD2CC9}" srcOrd="0" destOrd="0" presId="urn:microsoft.com/office/officeart/2008/layout/NameandTitleOrganizationalChart"/>
    <dgm:cxn modelId="{880001B8-A6B4-4BB2-9FC7-A19C7ED6A123}" type="presParOf" srcId="{39D3A383-519D-4881-91CD-48212DCAE531}" destId="{51CAC30B-E712-4988-8FA7-F749C1249500}" srcOrd="1" destOrd="0" presId="urn:microsoft.com/office/officeart/2008/layout/NameandTitleOrganizationalChart"/>
    <dgm:cxn modelId="{32713795-E6C5-4B1E-A136-A7E515AD0394}" type="presParOf" srcId="{39D3A383-519D-4881-91CD-48212DCAE531}" destId="{F527CB94-A114-465E-942E-4F0882368660}" srcOrd="2" destOrd="0" presId="urn:microsoft.com/office/officeart/2008/layout/NameandTitleOrganizationalChart"/>
    <dgm:cxn modelId="{3401ECBF-B730-4F81-87A0-3FEB333DF7B9}" type="presParOf" srcId="{550CF1E6-7A91-4F5D-9C35-07BC6AB48C37}" destId="{D69BFA42-C4BC-4B86-961E-5222E440CD29}" srcOrd="1" destOrd="0" presId="urn:microsoft.com/office/officeart/2008/layout/NameandTitleOrganizationalChart"/>
    <dgm:cxn modelId="{4B3D214F-35F6-4880-B732-A981C6ABE3D6}" type="presParOf" srcId="{550CF1E6-7A91-4F5D-9C35-07BC6AB48C37}" destId="{0602E67A-63A9-40E9-8B36-4104F1493752}" srcOrd="2" destOrd="0" presId="urn:microsoft.com/office/officeart/2008/layout/NameandTitleOrganizationalChart"/>
    <dgm:cxn modelId="{9179BF7A-4640-4D67-B685-FD42D6F8C5F3}" type="presParOf" srcId="{74DE345F-1B1C-49F1-9656-2A3DF9C11819}" destId="{1057DFEF-2B7E-4BA4-B572-19869C4547CF}" srcOrd="2" destOrd="0" presId="urn:microsoft.com/office/officeart/2008/layout/NameandTitleOrganizationalChart"/>
    <dgm:cxn modelId="{6DE41603-749D-4DC5-A1B1-385B6F0CA440}" type="presParOf" srcId="{39196732-8AB7-451D-930F-B1257D6FC612}" destId="{BE8C041D-7529-4FC0-AC75-6480CDA99F33}" srcOrd="4" destOrd="0" presId="urn:microsoft.com/office/officeart/2008/layout/NameandTitleOrganizationalChart"/>
    <dgm:cxn modelId="{C7B637AB-829E-4E64-95A7-72D16B46613F}" type="presParOf" srcId="{39196732-8AB7-451D-930F-B1257D6FC612}" destId="{2842FCAC-A472-463B-97EF-A82D6D8EBB4B}" srcOrd="5" destOrd="0" presId="urn:microsoft.com/office/officeart/2008/layout/NameandTitleOrganizationalChart"/>
    <dgm:cxn modelId="{3BFA82C8-5BD5-4937-9FBF-8D2314B95511}" type="presParOf" srcId="{2842FCAC-A472-463B-97EF-A82D6D8EBB4B}" destId="{B8ED4029-3081-4997-A423-50EA5AA68FDF}" srcOrd="0" destOrd="0" presId="urn:microsoft.com/office/officeart/2008/layout/NameandTitleOrganizationalChart"/>
    <dgm:cxn modelId="{48BC7746-7EA7-4078-9F45-D520CB3D6889}" type="presParOf" srcId="{B8ED4029-3081-4997-A423-50EA5AA68FDF}" destId="{C2F9CB84-DE4E-43A6-9541-7AAC3A562F70}" srcOrd="0" destOrd="0" presId="urn:microsoft.com/office/officeart/2008/layout/NameandTitleOrganizationalChart"/>
    <dgm:cxn modelId="{6E05FE0A-5472-4500-B13E-B3446548EAD9}" type="presParOf" srcId="{B8ED4029-3081-4997-A423-50EA5AA68FDF}" destId="{EA9F8F25-CD33-457E-B1FD-24453DB0F100}" srcOrd="1" destOrd="0" presId="urn:microsoft.com/office/officeart/2008/layout/NameandTitleOrganizationalChart"/>
    <dgm:cxn modelId="{8BD327F0-DD45-4036-BA8A-BF9820E8EC8D}" type="presParOf" srcId="{B8ED4029-3081-4997-A423-50EA5AA68FDF}" destId="{5D66E123-EC65-4288-9120-CA94E74A3BAF}" srcOrd="2" destOrd="0" presId="urn:microsoft.com/office/officeart/2008/layout/NameandTitleOrganizationalChart"/>
    <dgm:cxn modelId="{01E76438-606D-487C-B3AD-952C4AFB829E}" type="presParOf" srcId="{2842FCAC-A472-463B-97EF-A82D6D8EBB4B}" destId="{653956E5-AEC1-40AB-97B4-B99BD0DC0DEF}" srcOrd="1" destOrd="0" presId="urn:microsoft.com/office/officeart/2008/layout/NameandTitleOrganizationalChart"/>
    <dgm:cxn modelId="{18CB82F2-3E00-4C93-B0BE-146B0E6EBC91}" type="presParOf" srcId="{653956E5-AEC1-40AB-97B4-B99BD0DC0DEF}" destId="{D1983BFF-8F56-49A8-B050-0ED2E7AB8FF3}" srcOrd="0" destOrd="0" presId="urn:microsoft.com/office/officeart/2008/layout/NameandTitleOrganizationalChart"/>
    <dgm:cxn modelId="{AF8C14A9-1D77-4923-B247-0DC0DC9A342F}" type="presParOf" srcId="{653956E5-AEC1-40AB-97B4-B99BD0DC0DEF}" destId="{A58FF4AA-80CA-452A-BAF4-8C43761D65CB}" srcOrd="1" destOrd="0" presId="urn:microsoft.com/office/officeart/2008/layout/NameandTitleOrganizationalChart"/>
    <dgm:cxn modelId="{AED22158-0BF8-4C85-AD92-32984D1489D2}" type="presParOf" srcId="{A58FF4AA-80CA-452A-BAF4-8C43761D65CB}" destId="{064D4D2B-C378-4859-8CEF-C2A3953C68E8}" srcOrd="0" destOrd="0" presId="urn:microsoft.com/office/officeart/2008/layout/NameandTitleOrganizationalChart"/>
    <dgm:cxn modelId="{8ACFA615-1E62-4C7A-BFB0-6C0400153045}" type="presParOf" srcId="{064D4D2B-C378-4859-8CEF-C2A3953C68E8}" destId="{4F611EAC-9590-45A9-B262-8351DF891283}" srcOrd="0" destOrd="0" presId="urn:microsoft.com/office/officeart/2008/layout/NameandTitleOrganizationalChart"/>
    <dgm:cxn modelId="{BB8FFEBA-09AE-41CF-8EA1-21414E2B4B8E}" type="presParOf" srcId="{064D4D2B-C378-4859-8CEF-C2A3953C68E8}" destId="{3D779A88-3791-49AC-81F7-5E9F34BF18C4}" srcOrd="1" destOrd="0" presId="urn:microsoft.com/office/officeart/2008/layout/NameandTitleOrganizationalChart"/>
    <dgm:cxn modelId="{FCD4BFC8-8931-4AF3-BAF7-E016D14B3143}" type="presParOf" srcId="{064D4D2B-C378-4859-8CEF-C2A3953C68E8}" destId="{12F082AB-96B5-4D1A-A54F-DC191015E4A8}" srcOrd="2" destOrd="0" presId="urn:microsoft.com/office/officeart/2008/layout/NameandTitleOrganizationalChart"/>
    <dgm:cxn modelId="{88350076-D729-4F80-B999-CF8EE00D9C76}" type="presParOf" srcId="{A58FF4AA-80CA-452A-BAF4-8C43761D65CB}" destId="{A5A6576E-F993-4B67-96EA-C3019B855CF3}" srcOrd="1" destOrd="0" presId="urn:microsoft.com/office/officeart/2008/layout/NameandTitleOrganizationalChart"/>
    <dgm:cxn modelId="{DCAA41A9-59FD-4A4E-B8DE-DA2C0153B0CD}" type="presParOf" srcId="{A58FF4AA-80CA-452A-BAF4-8C43761D65CB}" destId="{B1A2CEA5-801F-4D97-8045-6D05EEC68AF7}" srcOrd="2" destOrd="0" presId="urn:microsoft.com/office/officeart/2008/layout/NameandTitleOrganizationalChart"/>
    <dgm:cxn modelId="{38012FC5-F3AC-4EBF-8DF8-7F1CBD0869C1}" type="presParOf" srcId="{2842FCAC-A472-463B-97EF-A82D6D8EBB4B}" destId="{1A356856-6729-4D97-B1EB-7E769248FF20}" srcOrd="2" destOrd="0" presId="urn:microsoft.com/office/officeart/2008/layout/NameandTitleOrganizationalChart"/>
    <dgm:cxn modelId="{1487D77E-A4C9-44A7-A7A6-28CED1B83C3B}" type="presParOf" srcId="{BA770CE8-904C-45B9-893E-FCFAFD5E42DE}" destId="{D7243A02-C99D-4B82-A37D-C2BAFCAB558F}" srcOrd="2" destOrd="0" presId="urn:microsoft.com/office/officeart/2008/layout/NameandTitleOrganizationalChart"/>
    <dgm:cxn modelId="{F6AF8651-37B1-4280-B1B3-748E633BA74C}" type="presParOf" srcId="{CC6D58F3-47DC-4831-B75D-ED32DB5B3BBE}" destId="{D1D9689B-D6A4-4318-9188-C105DA986F9E}" srcOrd="2" destOrd="0" presId="urn:microsoft.com/office/officeart/2008/layout/NameandTitleOrganizationalChart"/>
    <dgm:cxn modelId="{372A7BA8-D5DA-4765-992D-9B63AF14EE09}" type="presParOf" srcId="{FB3F519D-6BCC-433F-B4EB-65E5E1AE1D61}" destId="{D7A48357-17B7-4920-832D-8630389E3B70}" srcOrd="2" destOrd="0" presId="urn:microsoft.com/office/officeart/2008/layout/NameandTitleOrganizationalChart"/>
    <dgm:cxn modelId="{5A082F6E-92DF-458D-9994-769322CECA10}" type="presParOf" srcId="{FB3F519D-6BCC-433F-B4EB-65E5E1AE1D61}" destId="{A20187B8-1CB2-473B-A6B9-A214286EF585}" srcOrd="3" destOrd="0" presId="urn:microsoft.com/office/officeart/2008/layout/NameandTitleOrganizationalChart"/>
    <dgm:cxn modelId="{9AF89F74-BD26-4052-B871-32418B89E12C}" type="presParOf" srcId="{A20187B8-1CB2-473B-A6B9-A214286EF585}" destId="{43B5A4A0-CB48-4AF7-8F9A-516581133A0D}" srcOrd="0" destOrd="0" presId="urn:microsoft.com/office/officeart/2008/layout/NameandTitleOrganizationalChart"/>
    <dgm:cxn modelId="{2268D854-770C-496C-A4B3-2252FEB59F8B}" type="presParOf" srcId="{43B5A4A0-CB48-4AF7-8F9A-516581133A0D}" destId="{06E17A26-5866-4223-B9F3-C954797B05A2}" srcOrd="0" destOrd="0" presId="urn:microsoft.com/office/officeart/2008/layout/NameandTitleOrganizationalChart"/>
    <dgm:cxn modelId="{B814752D-37BB-42A4-B069-65C9BDDFC29E}" type="presParOf" srcId="{43B5A4A0-CB48-4AF7-8F9A-516581133A0D}" destId="{F65ED1B5-FF3F-4788-ACAD-15153F48113F}" srcOrd="1" destOrd="0" presId="urn:microsoft.com/office/officeart/2008/layout/NameandTitleOrganizationalChart"/>
    <dgm:cxn modelId="{9327A878-771D-4E1E-BC7B-3B95A0C07837}" type="presParOf" srcId="{43B5A4A0-CB48-4AF7-8F9A-516581133A0D}" destId="{5804C985-7F6B-4F87-BFA0-EACCFCB7366F}" srcOrd="2" destOrd="0" presId="urn:microsoft.com/office/officeart/2008/layout/NameandTitleOrganizationalChart"/>
    <dgm:cxn modelId="{1D5DB0D7-1A01-4902-92FD-839662DC116D}" type="presParOf" srcId="{A20187B8-1CB2-473B-A6B9-A214286EF585}" destId="{F37EBC5B-522B-424A-9E09-CF4B48DFBDA9}" srcOrd="1" destOrd="0" presId="urn:microsoft.com/office/officeart/2008/layout/NameandTitleOrganizationalChart"/>
    <dgm:cxn modelId="{5B76896B-0EB0-4BAB-B45B-4D2FE9B1D380}" type="presParOf" srcId="{F37EBC5B-522B-424A-9E09-CF4B48DFBDA9}" destId="{C63685F6-5A34-4049-A307-82E6A8584A04}" srcOrd="0" destOrd="0" presId="urn:microsoft.com/office/officeart/2008/layout/NameandTitleOrganizationalChart"/>
    <dgm:cxn modelId="{4E6F0703-37EC-4ACA-9D47-D36AD5068652}" type="presParOf" srcId="{F37EBC5B-522B-424A-9E09-CF4B48DFBDA9}" destId="{C30B51CD-B4E8-47C9-8EB5-F9FCF01BE046}" srcOrd="1" destOrd="0" presId="urn:microsoft.com/office/officeart/2008/layout/NameandTitleOrganizationalChart"/>
    <dgm:cxn modelId="{C1C58F05-9953-4C80-901F-53E39BD50F88}" type="presParOf" srcId="{C30B51CD-B4E8-47C9-8EB5-F9FCF01BE046}" destId="{0A7E60D5-C8C3-4A48-A640-FD9D6EB94711}" srcOrd="0" destOrd="0" presId="urn:microsoft.com/office/officeart/2008/layout/NameandTitleOrganizationalChart"/>
    <dgm:cxn modelId="{3F5571EB-0C09-458A-A018-76DD5785D94C}" type="presParOf" srcId="{0A7E60D5-C8C3-4A48-A640-FD9D6EB94711}" destId="{F5D26005-C3BE-4184-8542-5E7DB64E8DD9}" srcOrd="0" destOrd="0" presId="urn:microsoft.com/office/officeart/2008/layout/NameandTitleOrganizationalChart"/>
    <dgm:cxn modelId="{6299671E-A11C-4E49-A529-6B7B61254555}" type="presParOf" srcId="{0A7E60D5-C8C3-4A48-A640-FD9D6EB94711}" destId="{84DDCB9A-F334-46BB-807B-560E08E55A8F}" srcOrd="1" destOrd="0" presId="urn:microsoft.com/office/officeart/2008/layout/NameandTitleOrganizationalChart"/>
    <dgm:cxn modelId="{208C51F9-08E8-4257-AF26-B6E06E338AB7}" type="presParOf" srcId="{0A7E60D5-C8C3-4A48-A640-FD9D6EB94711}" destId="{136BADC3-3AAE-455E-87B0-2D556826B9E4}" srcOrd="2" destOrd="0" presId="urn:microsoft.com/office/officeart/2008/layout/NameandTitleOrganizationalChart"/>
    <dgm:cxn modelId="{576B7ACA-A73F-419A-B38F-A021126CB3DE}" type="presParOf" srcId="{C30B51CD-B4E8-47C9-8EB5-F9FCF01BE046}" destId="{7A01719A-70E4-423A-B0FB-34BB4183AE0E}" srcOrd="1" destOrd="0" presId="urn:microsoft.com/office/officeart/2008/layout/NameandTitleOrganizationalChart"/>
    <dgm:cxn modelId="{97DA376C-6484-42CD-8BFD-BA5D18AEAA45}" type="presParOf" srcId="{7A01719A-70E4-423A-B0FB-34BB4183AE0E}" destId="{128F2396-BCE3-4350-AF3A-44FB1645FD8F}" srcOrd="0" destOrd="0" presId="urn:microsoft.com/office/officeart/2008/layout/NameandTitleOrganizationalChart"/>
    <dgm:cxn modelId="{3927718F-6FEC-4BD0-8F5E-EF7168FBAF9D}" type="presParOf" srcId="{7A01719A-70E4-423A-B0FB-34BB4183AE0E}" destId="{0FB1CDA9-9DC7-443F-BD9B-679D976C9FD6}" srcOrd="1" destOrd="0" presId="urn:microsoft.com/office/officeart/2008/layout/NameandTitleOrganizationalChart"/>
    <dgm:cxn modelId="{DDAF2400-87B2-4BFE-8B62-8D93A43BB198}" type="presParOf" srcId="{0FB1CDA9-9DC7-443F-BD9B-679D976C9FD6}" destId="{78412395-702D-439A-ADDF-04816A196380}" srcOrd="0" destOrd="0" presId="urn:microsoft.com/office/officeart/2008/layout/NameandTitleOrganizationalChart"/>
    <dgm:cxn modelId="{CBAF83B9-397B-4124-A12E-74AB8FAE9A37}" type="presParOf" srcId="{78412395-702D-439A-ADDF-04816A196380}" destId="{4AEBBF3D-E58D-45AB-8163-42CB590676D4}" srcOrd="0" destOrd="0" presId="urn:microsoft.com/office/officeart/2008/layout/NameandTitleOrganizationalChart"/>
    <dgm:cxn modelId="{E381BF26-61B2-4829-AD8C-9044C07F9BF0}" type="presParOf" srcId="{78412395-702D-439A-ADDF-04816A196380}" destId="{DD4B06CD-5491-4E06-A600-1FF37E3AB292}" srcOrd="1" destOrd="0" presId="urn:microsoft.com/office/officeart/2008/layout/NameandTitleOrganizationalChart"/>
    <dgm:cxn modelId="{B36DED4C-4326-414D-8C19-AB99C140D338}" type="presParOf" srcId="{78412395-702D-439A-ADDF-04816A196380}" destId="{0EC106FC-2507-4406-BD37-ABD1B5127D44}" srcOrd="2" destOrd="0" presId="urn:microsoft.com/office/officeart/2008/layout/NameandTitleOrganizationalChart"/>
    <dgm:cxn modelId="{BFE8382D-F193-4974-A288-BE793EAD48B7}" type="presParOf" srcId="{0FB1CDA9-9DC7-443F-BD9B-679D976C9FD6}" destId="{54EDF7C7-FD4F-46B5-A774-96C0E790D148}" srcOrd="1" destOrd="0" presId="urn:microsoft.com/office/officeart/2008/layout/NameandTitleOrganizationalChart"/>
    <dgm:cxn modelId="{5DCD9BFF-FD0E-4914-AD5D-6C1D32783445}" type="presParOf" srcId="{54EDF7C7-FD4F-46B5-A774-96C0E790D148}" destId="{160525A0-3F13-4B33-8A67-FC330BEDF789}" srcOrd="0" destOrd="0" presId="urn:microsoft.com/office/officeart/2008/layout/NameandTitleOrganizationalChart"/>
    <dgm:cxn modelId="{025C48C9-4D64-4B95-87DA-DEC3050EB3ED}" type="presParOf" srcId="{54EDF7C7-FD4F-46B5-A774-96C0E790D148}" destId="{C2309887-BF3A-4E7A-97EC-B20232AC3FA0}" srcOrd="1" destOrd="0" presId="urn:microsoft.com/office/officeart/2008/layout/NameandTitleOrganizationalChart"/>
    <dgm:cxn modelId="{6FC66C4B-72BC-41D8-8C48-0ABF1E3E0B7F}" type="presParOf" srcId="{C2309887-BF3A-4E7A-97EC-B20232AC3FA0}" destId="{25C7D291-D22F-4292-9B34-B86D57E5F4B4}" srcOrd="0" destOrd="0" presId="urn:microsoft.com/office/officeart/2008/layout/NameandTitleOrganizationalChart"/>
    <dgm:cxn modelId="{D8E22D78-8404-4284-9491-5611AAC6C58A}" type="presParOf" srcId="{25C7D291-D22F-4292-9B34-B86D57E5F4B4}" destId="{94A9B304-C46D-419D-932E-00DEF03BC2A7}" srcOrd="0" destOrd="0" presId="urn:microsoft.com/office/officeart/2008/layout/NameandTitleOrganizationalChart"/>
    <dgm:cxn modelId="{5A320C04-B8DC-4F26-910A-1AF9BE9BA611}" type="presParOf" srcId="{25C7D291-D22F-4292-9B34-B86D57E5F4B4}" destId="{D0E7A6CF-81BC-44A4-ACB3-7A8128E1431F}" srcOrd="1" destOrd="0" presId="urn:microsoft.com/office/officeart/2008/layout/NameandTitleOrganizationalChart"/>
    <dgm:cxn modelId="{E3FE817A-9169-4830-9271-F361A1E23169}" type="presParOf" srcId="{25C7D291-D22F-4292-9B34-B86D57E5F4B4}" destId="{479B8F49-9C4B-4955-9434-292B3BA1203F}" srcOrd="2" destOrd="0" presId="urn:microsoft.com/office/officeart/2008/layout/NameandTitleOrganizationalChart"/>
    <dgm:cxn modelId="{7A03E92B-9CEA-4DD9-8593-0998B555A567}" type="presParOf" srcId="{C2309887-BF3A-4E7A-97EC-B20232AC3FA0}" destId="{7FA28858-9915-4C99-A336-7C9D9A854EC3}" srcOrd="1" destOrd="0" presId="urn:microsoft.com/office/officeart/2008/layout/NameandTitleOrganizationalChart"/>
    <dgm:cxn modelId="{C32FB838-C911-4CCF-94C8-610367187A44}" type="presParOf" srcId="{C2309887-BF3A-4E7A-97EC-B20232AC3FA0}" destId="{A8BB02D0-5505-481D-B273-5123F5FE6232}" srcOrd="2" destOrd="0" presId="urn:microsoft.com/office/officeart/2008/layout/NameandTitleOrganizationalChart"/>
    <dgm:cxn modelId="{04B88156-A311-4F3F-9487-85E0CC4755C7}" type="presParOf" srcId="{54EDF7C7-FD4F-46B5-A774-96C0E790D148}" destId="{958DA3D2-E01A-4BDF-8EB2-5B30CF5B8A33}" srcOrd="2" destOrd="0" presId="urn:microsoft.com/office/officeart/2008/layout/NameandTitleOrganizationalChart"/>
    <dgm:cxn modelId="{96A282CA-5636-4119-B430-F36BD16CECFC}" type="presParOf" srcId="{54EDF7C7-FD4F-46B5-A774-96C0E790D148}" destId="{7267F555-2486-47EA-8183-2F161387AA4B}" srcOrd="3" destOrd="0" presId="urn:microsoft.com/office/officeart/2008/layout/NameandTitleOrganizationalChart"/>
    <dgm:cxn modelId="{069C6F7A-F979-47D1-A07D-25EACC5BB499}" type="presParOf" srcId="{7267F555-2486-47EA-8183-2F161387AA4B}" destId="{96770AC1-C667-4DFA-83DE-97042A0194F2}" srcOrd="0" destOrd="0" presId="urn:microsoft.com/office/officeart/2008/layout/NameandTitleOrganizationalChart"/>
    <dgm:cxn modelId="{49643992-EB87-467B-88F0-B4E059C7487B}" type="presParOf" srcId="{96770AC1-C667-4DFA-83DE-97042A0194F2}" destId="{CD9B7457-A0A2-4D1D-A9CC-034053706210}" srcOrd="0" destOrd="0" presId="urn:microsoft.com/office/officeart/2008/layout/NameandTitleOrganizationalChart"/>
    <dgm:cxn modelId="{0E8BA358-6C94-4ADC-813A-E02B4600B312}" type="presParOf" srcId="{96770AC1-C667-4DFA-83DE-97042A0194F2}" destId="{DA98E80F-3000-4E56-B09B-8F2FE34F7F45}" srcOrd="1" destOrd="0" presId="urn:microsoft.com/office/officeart/2008/layout/NameandTitleOrganizationalChart"/>
    <dgm:cxn modelId="{5C34794F-9DAF-470C-A5B4-63DFBFC4560B}" type="presParOf" srcId="{96770AC1-C667-4DFA-83DE-97042A0194F2}" destId="{0E83A338-EA00-4BA7-B706-AC384E81EC6B}" srcOrd="2" destOrd="0" presId="urn:microsoft.com/office/officeart/2008/layout/NameandTitleOrganizationalChart"/>
    <dgm:cxn modelId="{B93BF155-4F17-4011-9C41-0B626742E13D}" type="presParOf" srcId="{7267F555-2486-47EA-8183-2F161387AA4B}" destId="{2141CC1F-A039-4B9F-855A-721BB69CD033}" srcOrd="1" destOrd="0" presId="urn:microsoft.com/office/officeart/2008/layout/NameandTitleOrganizationalChart"/>
    <dgm:cxn modelId="{0F31313F-D5C0-4158-9AAB-A91012817AD1}" type="presParOf" srcId="{7267F555-2486-47EA-8183-2F161387AA4B}" destId="{68747E82-AE84-4D4A-B550-F98138D8482A}" srcOrd="2" destOrd="0" presId="urn:microsoft.com/office/officeart/2008/layout/NameandTitleOrganizationalChart"/>
    <dgm:cxn modelId="{74B586B6-DEB2-4809-B5E0-6CDF7E6D4571}" type="presParOf" srcId="{0FB1CDA9-9DC7-443F-BD9B-679D976C9FD6}" destId="{572F2F41-40C9-4F99-8390-8616AB2435D7}" srcOrd="2" destOrd="0" presId="urn:microsoft.com/office/officeart/2008/layout/NameandTitleOrganizationalChart"/>
    <dgm:cxn modelId="{A7CB793C-2884-4DDC-8BF7-30EB4FEB17B7}" type="presParOf" srcId="{7A01719A-70E4-423A-B0FB-34BB4183AE0E}" destId="{FD602DD8-9913-454D-8D94-7E19B9DA1395}" srcOrd="2" destOrd="0" presId="urn:microsoft.com/office/officeart/2008/layout/NameandTitleOrganizationalChart"/>
    <dgm:cxn modelId="{A27E2D63-2349-49D3-BC3F-FBC212213944}" type="presParOf" srcId="{7A01719A-70E4-423A-B0FB-34BB4183AE0E}" destId="{7C36FBD0-6024-4C21-8920-561F42EB135B}" srcOrd="3" destOrd="0" presId="urn:microsoft.com/office/officeart/2008/layout/NameandTitleOrganizationalChart"/>
    <dgm:cxn modelId="{8D150AF6-217F-49A9-A77B-62F375407BB4}" type="presParOf" srcId="{7C36FBD0-6024-4C21-8920-561F42EB135B}" destId="{EA9FF16F-D4EB-463B-AEA0-9AB66B94FD86}" srcOrd="0" destOrd="0" presId="urn:microsoft.com/office/officeart/2008/layout/NameandTitleOrganizationalChart"/>
    <dgm:cxn modelId="{BA7CE2C1-E1FA-4A9E-A680-BB3440DEFB6B}" type="presParOf" srcId="{EA9FF16F-D4EB-463B-AEA0-9AB66B94FD86}" destId="{924B9D7D-CDAB-40D5-8DFF-17D8B15F39BD}" srcOrd="0" destOrd="0" presId="urn:microsoft.com/office/officeart/2008/layout/NameandTitleOrganizationalChart"/>
    <dgm:cxn modelId="{9A9DB9CB-E624-400B-9A8B-EDE2742BB3DE}" type="presParOf" srcId="{EA9FF16F-D4EB-463B-AEA0-9AB66B94FD86}" destId="{1C1999E1-551F-4E2A-9941-07343ED1DFFD}" srcOrd="1" destOrd="0" presId="urn:microsoft.com/office/officeart/2008/layout/NameandTitleOrganizationalChart"/>
    <dgm:cxn modelId="{5C50A409-316A-4C62-B5A6-FE8AEBEC2FFB}" type="presParOf" srcId="{EA9FF16F-D4EB-463B-AEA0-9AB66B94FD86}" destId="{ED75B0FB-8C3B-494E-A98A-7418C1450717}" srcOrd="2" destOrd="0" presId="urn:microsoft.com/office/officeart/2008/layout/NameandTitleOrganizationalChart"/>
    <dgm:cxn modelId="{07482D74-7963-4EF0-9D17-66AE436F27F1}" type="presParOf" srcId="{7C36FBD0-6024-4C21-8920-561F42EB135B}" destId="{D488DD52-6F70-41BB-A128-6A9EC6C3DEB3}" srcOrd="1" destOrd="0" presId="urn:microsoft.com/office/officeart/2008/layout/NameandTitleOrganizationalChart"/>
    <dgm:cxn modelId="{B1F90699-4822-4799-A536-5A48FD918EAB}" type="presParOf" srcId="{D488DD52-6F70-41BB-A128-6A9EC6C3DEB3}" destId="{3B1F0ED9-FD5F-4841-8D81-CC38E55A3641}" srcOrd="0" destOrd="0" presId="urn:microsoft.com/office/officeart/2008/layout/NameandTitleOrganizationalChart"/>
    <dgm:cxn modelId="{93EBB437-E99E-4BD0-B252-06727912559F}" type="presParOf" srcId="{D488DD52-6F70-41BB-A128-6A9EC6C3DEB3}" destId="{23D5C9D8-B9C1-4DBA-98E5-3D087D090C8D}" srcOrd="1" destOrd="0" presId="urn:microsoft.com/office/officeart/2008/layout/NameandTitleOrganizationalChart"/>
    <dgm:cxn modelId="{E1C0AB1C-EA90-4FA0-88FF-01A6CC7F0FF3}" type="presParOf" srcId="{23D5C9D8-B9C1-4DBA-98E5-3D087D090C8D}" destId="{ECBD3996-0CC6-41A4-A4EA-6994032CAAE9}" srcOrd="0" destOrd="0" presId="urn:microsoft.com/office/officeart/2008/layout/NameandTitleOrganizationalChart"/>
    <dgm:cxn modelId="{F1EB31A4-D248-4110-8E2D-379BF68B827E}" type="presParOf" srcId="{ECBD3996-0CC6-41A4-A4EA-6994032CAAE9}" destId="{8FE8F768-07E5-4EE1-93F5-7C8A83DF9D20}" srcOrd="0" destOrd="0" presId="urn:microsoft.com/office/officeart/2008/layout/NameandTitleOrganizationalChart"/>
    <dgm:cxn modelId="{6CC2546A-CDF1-47E0-965C-B61741323DC9}" type="presParOf" srcId="{ECBD3996-0CC6-41A4-A4EA-6994032CAAE9}" destId="{3C809A52-7D96-4F1E-AF24-B5FB57E9FE8D}" srcOrd="1" destOrd="0" presId="urn:microsoft.com/office/officeart/2008/layout/NameandTitleOrganizationalChart"/>
    <dgm:cxn modelId="{56378780-ACC0-4DDA-9825-3DBDC236E3B0}" type="presParOf" srcId="{ECBD3996-0CC6-41A4-A4EA-6994032CAAE9}" destId="{37CDF7D5-DEDB-41C7-AD00-F7C713E702F6}" srcOrd="2" destOrd="0" presId="urn:microsoft.com/office/officeart/2008/layout/NameandTitleOrganizationalChart"/>
    <dgm:cxn modelId="{90581DB8-4C3E-4F83-ACCF-44611FCF1B1E}" type="presParOf" srcId="{23D5C9D8-B9C1-4DBA-98E5-3D087D090C8D}" destId="{3800871A-64E3-419E-A9B3-BEAA1F180B62}" srcOrd="1" destOrd="0" presId="urn:microsoft.com/office/officeart/2008/layout/NameandTitleOrganizationalChart"/>
    <dgm:cxn modelId="{DFA6D214-9C09-454F-BD59-54C21AE8AAE0}" type="presParOf" srcId="{23D5C9D8-B9C1-4DBA-98E5-3D087D090C8D}" destId="{8D3042A7-5240-413F-B95E-78A86AD20DB2}" srcOrd="2" destOrd="0" presId="urn:microsoft.com/office/officeart/2008/layout/NameandTitleOrganizationalChart"/>
    <dgm:cxn modelId="{C66D89E0-5BAE-4034-9884-3343884202B3}" type="presParOf" srcId="{7C36FBD0-6024-4C21-8920-561F42EB135B}" destId="{14A43BC5-33DA-45BC-A254-C2ADFC32FB6E}" srcOrd="2" destOrd="0" presId="urn:microsoft.com/office/officeart/2008/layout/NameandTitleOrganizationalChart"/>
    <dgm:cxn modelId="{0504AD72-B474-41B5-8092-F73B26EC1193}" type="presParOf" srcId="{C30B51CD-B4E8-47C9-8EB5-F9FCF01BE046}" destId="{5991CBDC-84C5-49B1-BE2E-8DFD4653769C}" srcOrd="2" destOrd="0" presId="urn:microsoft.com/office/officeart/2008/layout/NameandTitleOrganizationalChart"/>
    <dgm:cxn modelId="{08537D0F-AC1C-44E0-AEBF-1176E09A1631}" type="presParOf" srcId="{F37EBC5B-522B-424A-9E09-CF4B48DFBDA9}" destId="{E2E8FD8A-FC5B-443E-8C4C-9823ECC7919F}" srcOrd="2" destOrd="0" presId="urn:microsoft.com/office/officeart/2008/layout/NameandTitleOrganizationalChart"/>
    <dgm:cxn modelId="{CB71BCE6-0F49-44B8-978F-BDB5923AA4ED}" type="presParOf" srcId="{F37EBC5B-522B-424A-9E09-CF4B48DFBDA9}" destId="{530755F0-2D75-492A-803B-98AA50B1B1A7}" srcOrd="3" destOrd="0" presId="urn:microsoft.com/office/officeart/2008/layout/NameandTitleOrganizationalChart"/>
    <dgm:cxn modelId="{C0F180BC-2047-4FA0-9887-11409B829D44}" type="presParOf" srcId="{530755F0-2D75-492A-803B-98AA50B1B1A7}" destId="{599CD8DE-2BB9-4131-8796-5A99748961FD}" srcOrd="0" destOrd="0" presId="urn:microsoft.com/office/officeart/2008/layout/NameandTitleOrganizationalChart"/>
    <dgm:cxn modelId="{5FBB171B-64E5-4133-85F5-00DA4AF25D0D}" type="presParOf" srcId="{599CD8DE-2BB9-4131-8796-5A99748961FD}" destId="{F7D620DA-59A0-4E34-B4D6-ADBF0941167A}" srcOrd="0" destOrd="0" presId="urn:microsoft.com/office/officeart/2008/layout/NameandTitleOrganizationalChart"/>
    <dgm:cxn modelId="{56E7A9CE-EE8A-496D-AFF2-327F0C5E2EDF}" type="presParOf" srcId="{599CD8DE-2BB9-4131-8796-5A99748961FD}" destId="{C531361E-716C-45C8-BC8B-66F85A1BD025}" srcOrd="1" destOrd="0" presId="urn:microsoft.com/office/officeart/2008/layout/NameandTitleOrganizationalChart"/>
    <dgm:cxn modelId="{D088B226-73A7-45A3-9D4D-AC16876F3B7A}" type="presParOf" srcId="{599CD8DE-2BB9-4131-8796-5A99748961FD}" destId="{D77B8249-73F9-4B2B-B761-D85DBE89FD64}" srcOrd="2" destOrd="0" presId="urn:microsoft.com/office/officeart/2008/layout/NameandTitleOrganizationalChart"/>
    <dgm:cxn modelId="{AF489885-7336-4402-970F-48B8F455FA16}" type="presParOf" srcId="{530755F0-2D75-492A-803B-98AA50B1B1A7}" destId="{13784DA2-7793-46B6-A249-B500C2AD1E87}" srcOrd="1" destOrd="0" presId="urn:microsoft.com/office/officeart/2008/layout/NameandTitleOrganizationalChart"/>
    <dgm:cxn modelId="{FB849354-A2A8-4439-9F04-7DC731F595E9}" type="presParOf" srcId="{13784DA2-7793-46B6-A249-B500C2AD1E87}" destId="{49D46EBB-D401-45FA-9FA8-8ED12BC95F94}" srcOrd="0" destOrd="0" presId="urn:microsoft.com/office/officeart/2008/layout/NameandTitleOrganizationalChart"/>
    <dgm:cxn modelId="{7A0E349E-C80F-4717-BDC2-2781EF46AD81}" type="presParOf" srcId="{13784DA2-7793-46B6-A249-B500C2AD1E87}" destId="{6B79654E-7B59-4334-BD97-E9466C3FD29A}" srcOrd="1" destOrd="0" presId="urn:microsoft.com/office/officeart/2008/layout/NameandTitleOrganizationalChart"/>
    <dgm:cxn modelId="{4415F5A2-5512-46E5-8BE0-75DB23FEE8FF}" type="presParOf" srcId="{6B79654E-7B59-4334-BD97-E9466C3FD29A}" destId="{F7C390AA-03F9-4E5E-98E3-0025875E249F}" srcOrd="0" destOrd="0" presId="urn:microsoft.com/office/officeart/2008/layout/NameandTitleOrganizationalChart"/>
    <dgm:cxn modelId="{0DAC9A93-BA93-4522-879D-102E36CAEE1C}" type="presParOf" srcId="{F7C390AA-03F9-4E5E-98E3-0025875E249F}" destId="{97EF29AF-BA17-4E2C-927E-449DECD079B0}" srcOrd="0" destOrd="0" presId="urn:microsoft.com/office/officeart/2008/layout/NameandTitleOrganizationalChart"/>
    <dgm:cxn modelId="{166DD64B-59EF-46A5-A746-B4A0732210B7}" type="presParOf" srcId="{F7C390AA-03F9-4E5E-98E3-0025875E249F}" destId="{919C6837-29EB-4041-805C-FC3D67A6F7A5}" srcOrd="1" destOrd="0" presId="urn:microsoft.com/office/officeart/2008/layout/NameandTitleOrganizationalChart"/>
    <dgm:cxn modelId="{B3B0B470-5D27-43CA-B9A1-5A3B77CD0FCB}" type="presParOf" srcId="{F7C390AA-03F9-4E5E-98E3-0025875E249F}" destId="{B1E11E62-B933-48AB-84AB-86D3B28C0D5C}" srcOrd="2" destOrd="0" presId="urn:microsoft.com/office/officeart/2008/layout/NameandTitleOrganizationalChart"/>
    <dgm:cxn modelId="{86FBE432-1617-4E0C-A062-E579C6790B99}" type="presParOf" srcId="{6B79654E-7B59-4334-BD97-E9466C3FD29A}" destId="{89ECDFC9-ADBD-4827-9699-37EAECE78F11}" srcOrd="1" destOrd="0" presId="urn:microsoft.com/office/officeart/2008/layout/NameandTitleOrganizationalChart"/>
    <dgm:cxn modelId="{7E63863F-A705-4CEC-A021-FCEA70B82F73}" type="presParOf" srcId="{89ECDFC9-ADBD-4827-9699-37EAECE78F11}" destId="{94E0D1D5-07DA-450E-B219-DE8E2A64CBFA}" srcOrd="0" destOrd="0" presId="urn:microsoft.com/office/officeart/2008/layout/NameandTitleOrganizationalChart"/>
    <dgm:cxn modelId="{0023A502-61BB-4E7B-ABD3-36C014F262EF}" type="presParOf" srcId="{89ECDFC9-ADBD-4827-9699-37EAECE78F11}" destId="{8183DF59-0F08-4E58-851E-E3384118DB5A}" srcOrd="1" destOrd="0" presId="urn:microsoft.com/office/officeart/2008/layout/NameandTitleOrganizationalChart"/>
    <dgm:cxn modelId="{E09AEE26-0D6D-4AC2-AA78-4339173BBAAF}" type="presParOf" srcId="{8183DF59-0F08-4E58-851E-E3384118DB5A}" destId="{772AFD7B-240A-47F2-A440-25BE55485019}" srcOrd="0" destOrd="0" presId="urn:microsoft.com/office/officeart/2008/layout/NameandTitleOrganizationalChart"/>
    <dgm:cxn modelId="{8743F9CD-6295-4DBE-B4F2-3024F4458D6E}" type="presParOf" srcId="{772AFD7B-240A-47F2-A440-25BE55485019}" destId="{7DDB880C-9D2E-4E57-A397-8A4CBC99BB0E}" srcOrd="0" destOrd="0" presId="urn:microsoft.com/office/officeart/2008/layout/NameandTitleOrganizationalChart"/>
    <dgm:cxn modelId="{42D162B4-DC3C-4987-A057-0BCF41681435}" type="presParOf" srcId="{772AFD7B-240A-47F2-A440-25BE55485019}" destId="{E1F9E0B8-62C9-47EE-A1FC-CCC380D4CF41}" srcOrd="1" destOrd="0" presId="urn:microsoft.com/office/officeart/2008/layout/NameandTitleOrganizationalChart"/>
    <dgm:cxn modelId="{4D2A508F-9A7F-4F7D-A5C4-70D210B6A2B8}" type="presParOf" srcId="{772AFD7B-240A-47F2-A440-25BE55485019}" destId="{383D6EC5-0ADC-4BE5-A386-D001099325F1}" srcOrd="2" destOrd="0" presId="urn:microsoft.com/office/officeart/2008/layout/NameandTitleOrganizationalChart"/>
    <dgm:cxn modelId="{A3D6687A-E1FF-44C4-ADE6-51376A5056E1}" type="presParOf" srcId="{8183DF59-0F08-4E58-851E-E3384118DB5A}" destId="{AFDED043-F892-4549-BC7C-24454A33430C}" srcOrd="1" destOrd="0" presId="urn:microsoft.com/office/officeart/2008/layout/NameandTitleOrganizationalChart"/>
    <dgm:cxn modelId="{C6818530-09B6-4972-A334-B12FDFFBA012}" type="presParOf" srcId="{AFDED043-F892-4549-BC7C-24454A33430C}" destId="{32C313BD-4B22-4960-B3A1-AD7BFB1AAE4D}" srcOrd="0" destOrd="0" presId="urn:microsoft.com/office/officeart/2008/layout/NameandTitleOrganizationalChart"/>
    <dgm:cxn modelId="{B2DF86D3-4114-4DBD-82A1-2B6984AF0428}" type="presParOf" srcId="{AFDED043-F892-4549-BC7C-24454A33430C}" destId="{B52CE827-8821-4F05-BE18-8C6A4FBFD283}" srcOrd="1" destOrd="0" presId="urn:microsoft.com/office/officeart/2008/layout/NameandTitleOrganizationalChart"/>
    <dgm:cxn modelId="{0B47672F-C4BC-4578-AFC6-DCD49303A6E7}" type="presParOf" srcId="{B52CE827-8821-4F05-BE18-8C6A4FBFD283}" destId="{73B3ACA8-0D5A-4C56-A242-BBB3FC231C21}" srcOrd="0" destOrd="0" presId="urn:microsoft.com/office/officeart/2008/layout/NameandTitleOrganizationalChart"/>
    <dgm:cxn modelId="{18AA7BD9-A9D0-446A-8D8B-A7115002888C}" type="presParOf" srcId="{73B3ACA8-0D5A-4C56-A242-BBB3FC231C21}" destId="{2FE0D344-CB24-4699-94DC-A531E59ADB64}" srcOrd="0" destOrd="0" presId="urn:microsoft.com/office/officeart/2008/layout/NameandTitleOrganizationalChart"/>
    <dgm:cxn modelId="{B327B7F4-2370-4F0C-8C9F-DD4B675F4A26}" type="presParOf" srcId="{73B3ACA8-0D5A-4C56-A242-BBB3FC231C21}" destId="{BBAE75F9-CB6B-41F2-B7D5-0FC61D705D8B}" srcOrd="1" destOrd="0" presId="urn:microsoft.com/office/officeart/2008/layout/NameandTitleOrganizationalChart"/>
    <dgm:cxn modelId="{97EC0050-7F7F-4A1B-B415-6549C1759D91}" type="presParOf" srcId="{73B3ACA8-0D5A-4C56-A242-BBB3FC231C21}" destId="{209E39DE-7A32-4EBA-AD4F-5BAD2B6B2567}" srcOrd="2" destOrd="0" presId="urn:microsoft.com/office/officeart/2008/layout/NameandTitleOrganizationalChart"/>
    <dgm:cxn modelId="{6D07E8F3-F68B-4FDF-8B10-037790D4FDC0}" type="presParOf" srcId="{B52CE827-8821-4F05-BE18-8C6A4FBFD283}" destId="{20D8E9F6-A768-456E-9E32-F69AA8AEABF2}" srcOrd="1" destOrd="0" presId="urn:microsoft.com/office/officeart/2008/layout/NameandTitleOrganizationalChart"/>
    <dgm:cxn modelId="{39235009-608A-4783-8427-78C8DBE01215}" type="presParOf" srcId="{20D8E9F6-A768-456E-9E32-F69AA8AEABF2}" destId="{BA848C1F-8716-4FAC-AE70-8FDA3E98EB79}" srcOrd="0" destOrd="0" presId="urn:microsoft.com/office/officeart/2008/layout/NameandTitleOrganizationalChart"/>
    <dgm:cxn modelId="{1E66B5B2-0490-45DC-8AF1-073B5314CD0C}" type="presParOf" srcId="{20D8E9F6-A768-456E-9E32-F69AA8AEABF2}" destId="{579D7A43-3747-48D1-AD5C-13310CF45684}" srcOrd="1" destOrd="0" presId="urn:microsoft.com/office/officeart/2008/layout/NameandTitleOrganizationalChart"/>
    <dgm:cxn modelId="{2C24ECDD-10B5-410F-9F20-80B36FF29A58}" type="presParOf" srcId="{579D7A43-3747-48D1-AD5C-13310CF45684}" destId="{F96E9D5E-1EBE-4B7C-93B2-C1B9DC60EE55}" srcOrd="0" destOrd="0" presId="urn:microsoft.com/office/officeart/2008/layout/NameandTitleOrganizationalChart"/>
    <dgm:cxn modelId="{E8D7EF79-CF25-45F4-98A9-8A7C81FAC399}" type="presParOf" srcId="{F96E9D5E-1EBE-4B7C-93B2-C1B9DC60EE55}" destId="{46CC9184-71BD-46FA-9CAC-7202CC4541A1}" srcOrd="0" destOrd="0" presId="urn:microsoft.com/office/officeart/2008/layout/NameandTitleOrganizationalChart"/>
    <dgm:cxn modelId="{ABC713A2-89F0-48F3-833F-F4FDB644E50F}" type="presParOf" srcId="{F96E9D5E-1EBE-4B7C-93B2-C1B9DC60EE55}" destId="{7391F28A-883C-421E-B375-E69EDD90DAEB}" srcOrd="1" destOrd="0" presId="urn:microsoft.com/office/officeart/2008/layout/NameandTitleOrganizationalChart"/>
    <dgm:cxn modelId="{26F96FE6-6820-4D35-BAB0-F1D937F3B793}" type="presParOf" srcId="{F96E9D5E-1EBE-4B7C-93B2-C1B9DC60EE55}" destId="{53B4C5A6-A117-4479-9120-9CE6DE7BB869}" srcOrd="2" destOrd="0" presId="urn:microsoft.com/office/officeart/2008/layout/NameandTitleOrganizationalChart"/>
    <dgm:cxn modelId="{3CECB62D-5F40-41F1-82F7-1CFEF6A35062}" type="presParOf" srcId="{579D7A43-3747-48D1-AD5C-13310CF45684}" destId="{4D8D5C2C-A242-45FD-B0C1-1E09A0C6FE0F}" srcOrd="1" destOrd="0" presId="urn:microsoft.com/office/officeart/2008/layout/NameandTitleOrganizationalChart"/>
    <dgm:cxn modelId="{EAE95969-3EEC-43E4-810B-CD21FB1AB764}" type="presParOf" srcId="{4D8D5C2C-A242-45FD-B0C1-1E09A0C6FE0F}" destId="{08224DD5-F1E4-44EB-9751-C2DCCC2C90B6}" srcOrd="0" destOrd="0" presId="urn:microsoft.com/office/officeart/2008/layout/NameandTitleOrganizationalChart"/>
    <dgm:cxn modelId="{2000070F-24F6-4139-A2D9-F7BD9AE4907D}" type="presParOf" srcId="{4D8D5C2C-A242-45FD-B0C1-1E09A0C6FE0F}" destId="{1E9E80D1-7119-427E-8745-8C58168679CD}" srcOrd="1" destOrd="0" presId="urn:microsoft.com/office/officeart/2008/layout/NameandTitleOrganizationalChart"/>
    <dgm:cxn modelId="{0297FBC6-5276-4E0B-96AC-27BA35C25F39}" type="presParOf" srcId="{1E9E80D1-7119-427E-8745-8C58168679CD}" destId="{212606AD-26FF-4E6F-958D-F0369EDCE726}" srcOrd="0" destOrd="0" presId="urn:microsoft.com/office/officeart/2008/layout/NameandTitleOrganizationalChart"/>
    <dgm:cxn modelId="{740469B4-AC93-4AA2-81F1-A776942D84CA}" type="presParOf" srcId="{212606AD-26FF-4E6F-958D-F0369EDCE726}" destId="{A96B4A22-6F85-4EC5-8E25-8744845D0820}" srcOrd="0" destOrd="0" presId="urn:microsoft.com/office/officeart/2008/layout/NameandTitleOrganizationalChart"/>
    <dgm:cxn modelId="{4B74290C-414B-4183-AA68-8BA84F5B6CDE}" type="presParOf" srcId="{212606AD-26FF-4E6F-958D-F0369EDCE726}" destId="{551B274E-3CA1-4970-8964-16E5E1DC113A}" srcOrd="1" destOrd="0" presId="urn:microsoft.com/office/officeart/2008/layout/NameandTitleOrganizationalChart"/>
    <dgm:cxn modelId="{0300D982-FA0F-4823-9DDA-34CCDC00D0EE}" type="presParOf" srcId="{212606AD-26FF-4E6F-958D-F0369EDCE726}" destId="{968FB1F7-1A97-4A45-B7A8-D2416124DE55}" srcOrd="2" destOrd="0" presId="urn:microsoft.com/office/officeart/2008/layout/NameandTitleOrganizationalChart"/>
    <dgm:cxn modelId="{109B0E53-985D-426E-A27A-C21E27726D81}" type="presParOf" srcId="{1E9E80D1-7119-427E-8745-8C58168679CD}" destId="{917D9BE5-16BB-471C-A480-96C7226460A9}" srcOrd="1" destOrd="0" presId="urn:microsoft.com/office/officeart/2008/layout/NameandTitleOrganizationalChart"/>
    <dgm:cxn modelId="{4F8A06A0-2B7E-44D0-8BD7-058160C8652E}" type="presParOf" srcId="{917D9BE5-16BB-471C-A480-96C7226460A9}" destId="{DF5FE2E8-89A9-41AB-B15E-FA81DD5D8712}" srcOrd="0" destOrd="0" presId="urn:microsoft.com/office/officeart/2008/layout/NameandTitleOrganizationalChart"/>
    <dgm:cxn modelId="{2135CE2C-61EB-4A7A-B365-FF987C42F4B8}" type="presParOf" srcId="{917D9BE5-16BB-471C-A480-96C7226460A9}" destId="{3A5A09BB-C081-409F-9F57-0C7AF170AEAB}" srcOrd="1" destOrd="0" presId="urn:microsoft.com/office/officeart/2008/layout/NameandTitleOrganizationalChart"/>
    <dgm:cxn modelId="{86AF8C65-D0DC-4078-A0F4-4ACE6668B00C}" type="presParOf" srcId="{3A5A09BB-C081-409F-9F57-0C7AF170AEAB}" destId="{E6402BD4-C7D4-40A6-8A85-05538FCB5053}" srcOrd="0" destOrd="0" presId="urn:microsoft.com/office/officeart/2008/layout/NameandTitleOrganizationalChart"/>
    <dgm:cxn modelId="{D3FE110A-E5D1-434E-9A3E-CCF2C953FED1}" type="presParOf" srcId="{E6402BD4-C7D4-40A6-8A85-05538FCB5053}" destId="{3ABBBA19-7635-4054-9A45-BF9D645530C8}" srcOrd="0" destOrd="0" presId="urn:microsoft.com/office/officeart/2008/layout/NameandTitleOrganizationalChart"/>
    <dgm:cxn modelId="{45F3EF6C-5BCF-43A0-A8DF-3CCBA7BE51A9}" type="presParOf" srcId="{E6402BD4-C7D4-40A6-8A85-05538FCB5053}" destId="{017B572B-6220-498C-AD1B-AF4CEB0DD3C4}" srcOrd="1" destOrd="0" presId="urn:microsoft.com/office/officeart/2008/layout/NameandTitleOrganizationalChart"/>
    <dgm:cxn modelId="{2AF3A399-BE5E-42D7-87E1-A67E2AC350E2}" type="presParOf" srcId="{E6402BD4-C7D4-40A6-8A85-05538FCB5053}" destId="{605791C1-BEF2-4EC4-B04E-572DC9749BEB}" srcOrd="2" destOrd="0" presId="urn:microsoft.com/office/officeart/2008/layout/NameandTitleOrganizationalChart"/>
    <dgm:cxn modelId="{53D4D444-47B6-4F49-B6C7-C7E837F5966D}" type="presParOf" srcId="{3A5A09BB-C081-409F-9F57-0C7AF170AEAB}" destId="{1AD049BB-A2B5-499C-BA33-175A8082383E}" srcOrd="1" destOrd="0" presId="urn:microsoft.com/office/officeart/2008/layout/NameandTitleOrganizationalChart"/>
    <dgm:cxn modelId="{D17DD4FC-E163-4340-A1C8-22C0D2C46B7A}" type="presParOf" srcId="{1AD049BB-A2B5-499C-BA33-175A8082383E}" destId="{B7F206C8-7965-4078-8A2F-C9BD57BF8788}" srcOrd="0" destOrd="0" presId="urn:microsoft.com/office/officeart/2008/layout/NameandTitleOrganizationalChart"/>
    <dgm:cxn modelId="{A2ADD482-01AC-4819-B32A-37AE9ED2BDA3}" type="presParOf" srcId="{1AD049BB-A2B5-499C-BA33-175A8082383E}" destId="{96B1F4DE-E094-460F-AE87-C8455D567E26}" srcOrd="1" destOrd="0" presId="urn:microsoft.com/office/officeart/2008/layout/NameandTitleOrganizationalChart"/>
    <dgm:cxn modelId="{70DA7AA7-61BD-465B-91D5-FC761BCC7402}" type="presParOf" srcId="{96B1F4DE-E094-460F-AE87-C8455D567E26}" destId="{21A3EAF8-B207-4D5C-8959-B268F2228E5F}" srcOrd="0" destOrd="0" presId="urn:microsoft.com/office/officeart/2008/layout/NameandTitleOrganizationalChart"/>
    <dgm:cxn modelId="{B8DCF62F-24CE-471D-B358-487ACE2F01C1}" type="presParOf" srcId="{21A3EAF8-B207-4D5C-8959-B268F2228E5F}" destId="{4577F523-0283-4E6B-83DA-D6D9BAD961D0}" srcOrd="0" destOrd="0" presId="urn:microsoft.com/office/officeart/2008/layout/NameandTitleOrganizationalChart"/>
    <dgm:cxn modelId="{B892002B-474F-4D9B-AFBF-63754246F22F}" type="presParOf" srcId="{21A3EAF8-B207-4D5C-8959-B268F2228E5F}" destId="{08F6B8CE-606D-4CA0-9239-8C08BDF23C7C}" srcOrd="1" destOrd="0" presId="urn:microsoft.com/office/officeart/2008/layout/NameandTitleOrganizationalChart"/>
    <dgm:cxn modelId="{3683BF92-C045-46B9-AAFC-206B10A8B20F}" type="presParOf" srcId="{21A3EAF8-B207-4D5C-8959-B268F2228E5F}" destId="{293F1070-87D7-4147-A9C9-127CBD7F0E33}" srcOrd="2" destOrd="0" presId="urn:microsoft.com/office/officeart/2008/layout/NameandTitleOrganizationalChart"/>
    <dgm:cxn modelId="{6D003860-AC39-4688-A9FD-332AB03F714E}" type="presParOf" srcId="{96B1F4DE-E094-460F-AE87-C8455D567E26}" destId="{294B43A2-493C-4845-84A3-AB3FC20B8C82}" srcOrd="1" destOrd="0" presId="urn:microsoft.com/office/officeart/2008/layout/NameandTitleOrganizationalChart"/>
    <dgm:cxn modelId="{3C9B835B-80E7-4DB6-8CCD-A734F3A133BC}" type="presParOf" srcId="{96B1F4DE-E094-460F-AE87-C8455D567E26}" destId="{343C0E1F-D3E2-4646-AD88-4E6C49224506}" srcOrd="2" destOrd="0" presId="urn:microsoft.com/office/officeart/2008/layout/NameandTitleOrganizationalChart"/>
    <dgm:cxn modelId="{B78321B5-AB7B-4E5F-BD84-9A5AF68C4371}" type="presParOf" srcId="{3A5A09BB-C081-409F-9F57-0C7AF170AEAB}" destId="{157D845F-54C3-4E20-BF1A-481E6876413F}" srcOrd="2" destOrd="0" presId="urn:microsoft.com/office/officeart/2008/layout/NameandTitleOrganizationalChart"/>
    <dgm:cxn modelId="{46A55254-EFF9-42E0-8108-C93DEF8FBB65}" type="presParOf" srcId="{917D9BE5-16BB-471C-A480-96C7226460A9}" destId="{5A59AC92-0A21-4F1F-8595-BA61B40B1DD8}" srcOrd="2" destOrd="0" presId="urn:microsoft.com/office/officeart/2008/layout/NameandTitleOrganizationalChart"/>
    <dgm:cxn modelId="{4F8213C9-D887-4AB0-98AE-DA795FE56C9F}" type="presParOf" srcId="{917D9BE5-16BB-471C-A480-96C7226460A9}" destId="{17ECB3C3-9079-4DC3-8D86-FEBA29BC6C6A}" srcOrd="3" destOrd="0" presId="urn:microsoft.com/office/officeart/2008/layout/NameandTitleOrganizationalChart"/>
    <dgm:cxn modelId="{51C0DD58-2FB4-4EAB-BE15-D3B2655AE62A}" type="presParOf" srcId="{17ECB3C3-9079-4DC3-8D86-FEBA29BC6C6A}" destId="{E7F13F96-9908-4753-972C-9A634EE724D4}" srcOrd="0" destOrd="0" presId="urn:microsoft.com/office/officeart/2008/layout/NameandTitleOrganizationalChart"/>
    <dgm:cxn modelId="{8F8A3250-5345-43CC-84C9-46FA7D769EB2}" type="presParOf" srcId="{E7F13F96-9908-4753-972C-9A634EE724D4}" destId="{03CFB5AB-4234-4C89-A521-95FAFCDA9065}" srcOrd="0" destOrd="0" presId="urn:microsoft.com/office/officeart/2008/layout/NameandTitleOrganizationalChart"/>
    <dgm:cxn modelId="{5C79EBA3-DC61-4FC3-B1DF-99E97CA08E05}" type="presParOf" srcId="{E7F13F96-9908-4753-972C-9A634EE724D4}" destId="{1A848256-258E-44F6-B6A3-8747C15B6134}" srcOrd="1" destOrd="0" presId="urn:microsoft.com/office/officeart/2008/layout/NameandTitleOrganizationalChart"/>
    <dgm:cxn modelId="{071E716F-0BDA-4004-BB49-F21CFF5C4043}" type="presParOf" srcId="{E7F13F96-9908-4753-972C-9A634EE724D4}" destId="{933A35EA-52A8-45A9-9C19-7C82EF16F974}" srcOrd="2" destOrd="0" presId="urn:microsoft.com/office/officeart/2008/layout/NameandTitleOrganizationalChart"/>
    <dgm:cxn modelId="{C5DF79F9-68B2-4A63-9993-310298193173}" type="presParOf" srcId="{17ECB3C3-9079-4DC3-8D86-FEBA29BC6C6A}" destId="{63ED3BED-C9B7-499A-A9EE-10941D36DADB}" srcOrd="1" destOrd="0" presId="urn:microsoft.com/office/officeart/2008/layout/NameandTitleOrganizationalChart"/>
    <dgm:cxn modelId="{1F260116-580D-4D1C-AE02-BAA93D98CCD7}" type="presParOf" srcId="{63ED3BED-C9B7-499A-A9EE-10941D36DADB}" destId="{3EF1E394-BCAF-4401-A1A9-D5206142B472}" srcOrd="0" destOrd="0" presId="urn:microsoft.com/office/officeart/2008/layout/NameandTitleOrganizationalChart"/>
    <dgm:cxn modelId="{1E15E536-34BF-4005-9921-783825EC9C79}" type="presParOf" srcId="{63ED3BED-C9B7-499A-A9EE-10941D36DADB}" destId="{3FEA175F-C722-48D9-8D0E-014F740C0503}" srcOrd="1" destOrd="0" presId="urn:microsoft.com/office/officeart/2008/layout/NameandTitleOrganizationalChart"/>
    <dgm:cxn modelId="{07C05108-62C0-452B-9855-25E23018BE31}" type="presParOf" srcId="{3FEA175F-C722-48D9-8D0E-014F740C0503}" destId="{9F22C752-75B0-48EE-A828-2418E0877B63}" srcOrd="0" destOrd="0" presId="urn:microsoft.com/office/officeart/2008/layout/NameandTitleOrganizationalChart"/>
    <dgm:cxn modelId="{74FB3E29-4987-48E1-8405-08B071EBAAEA}" type="presParOf" srcId="{9F22C752-75B0-48EE-A828-2418E0877B63}" destId="{DD780376-2F21-4FEA-8CC6-9E8EA3891847}" srcOrd="0" destOrd="0" presId="urn:microsoft.com/office/officeart/2008/layout/NameandTitleOrganizationalChart"/>
    <dgm:cxn modelId="{F483C2E3-5AEF-4BAF-8CEC-342EB9A08C5A}" type="presParOf" srcId="{9F22C752-75B0-48EE-A828-2418E0877B63}" destId="{5B738ABA-9E9A-46F0-9B79-4E9E56EDB581}" srcOrd="1" destOrd="0" presId="urn:microsoft.com/office/officeart/2008/layout/NameandTitleOrganizationalChart"/>
    <dgm:cxn modelId="{8E4A5BEF-B06C-4D54-B8A4-0BFDCF57CE9E}" type="presParOf" srcId="{9F22C752-75B0-48EE-A828-2418E0877B63}" destId="{499E9FE8-8683-43EA-9160-DB0C5D886D17}" srcOrd="2" destOrd="0" presId="urn:microsoft.com/office/officeart/2008/layout/NameandTitleOrganizationalChart"/>
    <dgm:cxn modelId="{148E73BD-C048-4EBF-A3BB-EDC3E1663BDC}" type="presParOf" srcId="{3FEA175F-C722-48D9-8D0E-014F740C0503}" destId="{BD3A3CC2-EB92-4C71-91DE-AEFC13E916F3}" srcOrd="1" destOrd="0" presId="urn:microsoft.com/office/officeart/2008/layout/NameandTitleOrganizationalChart"/>
    <dgm:cxn modelId="{943E49F4-88EE-48C9-A94B-2175B518B579}" type="presParOf" srcId="{3FEA175F-C722-48D9-8D0E-014F740C0503}" destId="{6BAAEE39-B02F-4407-84EF-E69D38FBCB9E}" srcOrd="2" destOrd="0" presId="urn:microsoft.com/office/officeart/2008/layout/NameandTitleOrganizationalChart"/>
    <dgm:cxn modelId="{22637E8A-352E-4CF1-91C8-0447C0B80841}" type="presParOf" srcId="{17ECB3C3-9079-4DC3-8D86-FEBA29BC6C6A}" destId="{E3306390-33BF-4930-A049-C5D114F98097}" srcOrd="2" destOrd="0" presId="urn:microsoft.com/office/officeart/2008/layout/NameandTitleOrganizationalChart"/>
    <dgm:cxn modelId="{640C5C0A-2C4B-4BE7-B9E8-9E4C7F7E44E2}" type="presParOf" srcId="{1E9E80D1-7119-427E-8745-8C58168679CD}" destId="{82533359-B079-4FE1-BD84-78C18EA204B0}" srcOrd="2" destOrd="0" presId="urn:microsoft.com/office/officeart/2008/layout/NameandTitleOrganizationalChart"/>
    <dgm:cxn modelId="{0AD19651-84C6-4C61-AE4D-ABFACA618C9A}" type="presParOf" srcId="{4D8D5C2C-A242-45FD-B0C1-1E09A0C6FE0F}" destId="{BF957582-2CBB-4CF1-AE15-3FE27E17D8A8}" srcOrd="2" destOrd="0" presId="urn:microsoft.com/office/officeart/2008/layout/NameandTitleOrganizationalChart"/>
    <dgm:cxn modelId="{CDA5E317-B7DD-455D-B423-1263898A67DB}" type="presParOf" srcId="{4D8D5C2C-A242-45FD-B0C1-1E09A0C6FE0F}" destId="{7637F6CC-0D10-4C8C-AD12-F441E59B0694}" srcOrd="3" destOrd="0" presId="urn:microsoft.com/office/officeart/2008/layout/NameandTitleOrganizationalChart"/>
    <dgm:cxn modelId="{B31C5EB8-E3AD-44D8-8E53-FC891376B4C1}" type="presParOf" srcId="{7637F6CC-0D10-4C8C-AD12-F441E59B0694}" destId="{5D24D2BD-51CA-4797-A7D3-B6E2826B95EF}" srcOrd="0" destOrd="0" presId="urn:microsoft.com/office/officeart/2008/layout/NameandTitleOrganizationalChart"/>
    <dgm:cxn modelId="{E84EF599-B722-41FE-BE5A-246E99B9B4CD}" type="presParOf" srcId="{5D24D2BD-51CA-4797-A7D3-B6E2826B95EF}" destId="{E8CDC959-B7C8-4F8C-BB04-D3D6FA77E008}" srcOrd="0" destOrd="0" presId="urn:microsoft.com/office/officeart/2008/layout/NameandTitleOrganizationalChart"/>
    <dgm:cxn modelId="{124FE9CE-F1FE-4EA3-9B4F-CD0D590DF8D7}" type="presParOf" srcId="{5D24D2BD-51CA-4797-A7D3-B6E2826B95EF}" destId="{4D3BA9E0-B686-42A4-861F-39516FBFF4FE}" srcOrd="1" destOrd="0" presId="urn:microsoft.com/office/officeart/2008/layout/NameandTitleOrganizationalChart"/>
    <dgm:cxn modelId="{0F47A508-C6FC-42D0-BFC9-55A588EE7E5B}" type="presParOf" srcId="{5D24D2BD-51CA-4797-A7D3-B6E2826B95EF}" destId="{99D9A78E-B495-4EE9-92E8-7B94FD159D42}" srcOrd="2" destOrd="0" presId="urn:microsoft.com/office/officeart/2008/layout/NameandTitleOrganizationalChart"/>
    <dgm:cxn modelId="{7D5357A2-774D-430C-AF7D-14E366E290C4}" type="presParOf" srcId="{7637F6CC-0D10-4C8C-AD12-F441E59B0694}" destId="{DD7D9C84-EA41-477C-92CC-089E52AB3564}" srcOrd="1" destOrd="0" presId="urn:microsoft.com/office/officeart/2008/layout/NameandTitleOrganizationalChart"/>
    <dgm:cxn modelId="{EF9457DD-5CFE-48A9-A959-D3E85653C7CD}" type="presParOf" srcId="{DD7D9C84-EA41-477C-92CC-089E52AB3564}" destId="{431BDE08-2B11-449F-9A87-2F5A259EE703}" srcOrd="0" destOrd="0" presId="urn:microsoft.com/office/officeart/2008/layout/NameandTitleOrganizationalChart"/>
    <dgm:cxn modelId="{73DB36C6-A69D-4381-A679-D2D851E9E15A}" type="presParOf" srcId="{DD7D9C84-EA41-477C-92CC-089E52AB3564}" destId="{DDA2F7BE-D107-45C2-A763-B4855B7197E6}" srcOrd="1" destOrd="0" presId="urn:microsoft.com/office/officeart/2008/layout/NameandTitleOrganizationalChart"/>
    <dgm:cxn modelId="{6F34E858-5567-4FCD-832C-544E7187B75E}" type="presParOf" srcId="{DDA2F7BE-D107-45C2-A763-B4855B7197E6}" destId="{50840BFA-455C-4ED5-ABF8-516C881EB939}" srcOrd="0" destOrd="0" presId="urn:microsoft.com/office/officeart/2008/layout/NameandTitleOrganizationalChart"/>
    <dgm:cxn modelId="{4660DD44-59B8-4291-971B-45A6964568BD}" type="presParOf" srcId="{50840BFA-455C-4ED5-ABF8-516C881EB939}" destId="{2BBDB5BF-A0DD-493A-97B5-5EAAE856578C}" srcOrd="0" destOrd="0" presId="urn:microsoft.com/office/officeart/2008/layout/NameandTitleOrganizationalChart"/>
    <dgm:cxn modelId="{1CB8BD7B-DE0C-4594-899C-EE970F0F72CD}" type="presParOf" srcId="{50840BFA-455C-4ED5-ABF8-516C881EB939}" destId="{112DC54F-D48B-42AA-A6F6-895D97AB055F}" srcOrd="1" destOrd="0" presId="urn:microsoft.com/office/officeart/2008/layout/NameandTitleOrganizationalChart"/>
    <dgm:cxn modelId="{E6C5A2DF-EE08-4E20-BBE7-96AA19E7AE73}" type="presParOf" srcId="{50840BFA-455C-4ED5-ABF8-516C881EB939}" destId="{52EDA9C4-05A6-4746-A752-2024CDC5E705}" srcOrd="2" destOrd="0" presId="urn:microsoft.com/office/officeart/2008/layout/NameandTitleOrganizationalChart"/>
    <dgm:cxn modelId="{9A54FE73-F4C5-4E65-856E-77BF043F97D1}" type="presParOf" srcId="{DDA2F7BE-D107-45C2-A763-B4855B7197E6}" destId="{83866F35-C9BF-4647-8D35-8644DB3F9853}" srcOrd="1" destOrd="0" presId="urn:microsoft.com/office/officeart/2008/layout/NameandTitleOrganizationalChart"/>
    <dgm:cxn modelId="{BD5AFB94-5D65-4B4A-9F31-3AB1F8AAC37D}" type="presParOf" srcId="{83866F35-C9BF-4647-8D35-8644DB3F9853}" destId="{062C50DE-E64B-484D-8059-5245DB0F573C}" srcOrd="0" destOrd="0" presId="urn:microsoft.com/office/officeart/2008/layout/NameandTitleOrganizationalChart"/>
    <dgm:cxn modelId="{8E15F617-BD82-40D5-8D4D-236032253247}" type="presParOf" srcId="{83866F35-C9BF-4647-8D35-8644DB3F9853}" destId="{F0227ECF-F7BE-4910-BB5A-9E8300040B32}" srcOrd="1" destOrd="0" presId="urn:microsoft.com/office/officeart/2008/layout/NameandTitleOrganizationalChart"/>
    <dgm:cxn modelId="{10925027-A329-40AD-BDE6-70D3EC347356}" type="presParOf" srcId="{F0227ECF-F7BE-4910-BB5A-9E8300040B32}" destId="{1E858112-C892-4B8B-A8EE-EBB8848CC201}" srcOrd="0" destOrd="0" presId="urn:microsoft.com/office/officeart/2008/layout/NameandTitleOrganizationalChart"/>
    <dgm:cxn modelId="{B93FFF73-D7E4-400A-80F7-EC0C0DE05A8C}" type="presParOf" srcId="{1E858112-C892-4B8B-A8EE-EBB8848CC201}" destId="{12E2DD4C-6F08-46AB-B8D1-CA9509436BD1}" srcOrd="0" destOrd="0" presId="urn:microsoft.com/office/officeart/2008/layout/NameandTitleOrganizationalChart"/>
    <dgm:cxn modelId="{2F278FEB-721C-4004-B7D9-F1484011CD26}" type="presParOf" srcId="{1E858112-C892-4B8B-A8EE-EBB8848CC201}" destId="{BABB9655-8D2F-4EC0-9608-3D35E163A341}" srcOrd="1" destOrd="0" presId="urn:microsoft.com/office/officeart/2008/layout/NameandTitleOrganizationalChart"/>
    <dgm:cxn modelId="{9D57DCA8-92B4-45AC-9690-322CF720166B}" type="presParOf" srcId="{1E858112-C892-4B8B-A8EE-EBB8848CC201}" destId="{39E151EA-E0AD-4B97-BF6E-703088880CEC}" srcOrd="2" destOrd="0" presId="urn:microsoft.com/office/officeart/2008/layout/NameandTitleOrganizationalChart"/>
    <dgm:cxn modelId="{F90BD860-95E3-40AA-B9C1-3A613C366DB9}" type="presParOf" srcId="{F0227ECF-F7BE-4910-BB5A-9E8300040B32}" destId="{90112381-5B94-49A3-9E18-033CEF663F3B}" srcOrd="1" destOrd="0" presId="urn:microsoft.com/office/officeart/2008/layout/NameandTitleOrganizationalChart"/>
    <dgm:cxn modelId="{DF9E0F92-E696-4E06-8B81-FBC71F44C8BF}" type="presParOf" srcId="{F0227ECF-F7BE-4910-BB5A-9E8300040B32}" destId="{2A25D14F-7A3A-4887-A02F-9E9E3384EFA1}" srcOrd="2" destOrd="0" presId="urn:microsoft.com/office/officeart/2008/layout/NameandTitleOrganizationalChart"/>
    <dgm:cxn modelId="{463452E3-2DCF-47E9-BD62-69B251C9D69F}" type="presParOf" srcId="{DDA2F7BE-D107-45C2-A763-B4855B7197E6}" destId="{F6C6F8BE-FBFE-428A-9A37-A60B2163940D}" srcOrd="2" destOrd="0" presId="urn:microsoft.com/office/officeart/2008/layout/NameandTitleOrganizationalChart"/>
    <dgm:cxn modelId="{5E9512FE-0EE6-4E61-8848-792DE9539487}" type="presParOf" srcId="{DD7D9C84-EA41-477C-92CC-089E52AB3564}" destId="{CD4EDEB3-788E-4E95-A373-F3254C8536E0}" srcOrd="2" destOrd="0" presId="urn:microsoft.com/office/officeart/2008/layout/NameandTitleOrganizationalChart"/>
    <dgm:cxn modelId="{8D950AC2-80AA-47AD-B4D8-F8C5CEEEB1C6}" type="presParOf" srcId="{DD7D9C84-EA41-477C-92CC-089E52AB3564}" destId="{4841EA54-2745-4E02-B557-CF66A46FBCBD}" srcOrd="3" destOrd="0" presId="urn:microsoft.com/office/officeart/2008/layout/NameandTitleOrganizationalChart"/>
    <dgm:cxn modelId="{986319B4-6D08-4803-A7C8-3C67389E65C2}" type="presParOf" srcId="{4841EA54-2745-4E02-B557-CF66A46FBCBD}" destId="{E98EC64E-D828-4F3C-9AB9-9ADBCD1EB99D}" srcOrd="0" destOrd="0" presId="urn:microsoft.com/office/officeart/2008/layout/NameandTitleOrganizationalChart"/>
    <dgm:cxn modelId="{86158CD7-A966-4FE2-9ADA-E6EF7EEB8CA2}" type="presParOf" srcId="{E98EC64E-D828-4F3C-9AB9-9ADBCD1EB99D}" destId="{F4AE86FE-D966-43C1-A7A4-200D7F29FB33}" srcOrd="0" destOrd="0" presId="urn:microsoft.com/office/officeart/2008/layout/NameandTitleOrganizationalChart"/>
    <dgm:cxn modelId="{064223CC-55C7-445B-A132-765955B31E62}" type="presParOf" srcId="{E98EC64E-D828-4F3C-9AB9-9ADBCD1EB99D}" destId="{E3CE0BF7-0BFE-46E5-8663-E4A124E454FB}" srcOrd="1" destOrd="0" presId="urn:microsoft.com/office/officeart/2008/layout/NameandTitleOrganizationalChart"/>
    <dgm:cxn modelId="{972A5969-C80A-4F2E-8AC4-70645132D642}" type="presParOf" srcId="{E98EC64E-D828-4F3C-9AB9-9ADBCD1EB99D}" destId="{58FC61D7-DBBE-4CEB-9513-F9F03184959C}" srcOrd="2" destOrd="0" presId="urn:microsoft.com/office/officeart/2008/layout/NameandTitleOrganizationalChart"/>
    <dgm:cxn modelId="{9A421336-F9FA-48F7-A783-D3E3411B4638}" type="presParOf" srcId="{4841EA54-2745-4E02-B557-CF66A46FBCBD}" destId="{881B39B9-5433-4388-BAC3-9737B1F3C7C3}" srcOrd="1" destOrd="0" presId="urn:microsoft.com/office/officeart/2008/layout/NameandTitleOrganizationalChart"/>
    <dgm:cxn modelId="{1B522FF7-2706-44AF-904E-F53459C94012}" type="presParOf" srcId="{881B39B9-5433-4388-BAC3-9737B1F3C7C3}" destId="{EBA29CF1-EE40-4D08-92DB-03708CB4B784}" srcOrd="0" destOrd="0" presId="urn:microsoft.com/office/officeart/2008/layout/NameandTitleOrganizationalChart"/>
    <dgm:cxn modelId="{795E1E88-26D5-4621-9EE2-29D4979A69FA}" type="presParOf" srcId="{881B39B9-5433-4388-BAC3-9737B1F3C7C3}" destId="{E471CABD-6515-4210-B996-E14110ECED48}" srcOrd="1" destOrd="0" presId="urn:microsoft.com/office/officeart/2008/layout/NameandTitleOrganizationalChart"/>
    <dgm:cxn modelId="{A499D35A-7FB1-4326-9628-A60B983BAED5}" type="presParOf" srcId="{E471CABD-6515-4210-B996-E14110ECED48}" destId="{F8E61890-54A1-418F-8FD9-CF967A77C092}" srcOrd="0" destOrd="0" presId="urn:microsoft.com/office/officeart/2008/layout/NameandTitleOrganizationalChart"/>
    <dgm:cxn modelId="{5B99988E-2613-4804-B580-0AB1306E73CD}" type="presParOf" srcId="{F8E61890-54A1-418F-8FD9-CF967A77C092}" destId="{49897C96-C3B5-49C4-BB96-359D74AC9E1C}" srcOrd="0" destOrd="0" presId="urn:microsoft.com/office/officeart/2008/layout/NameandTitleOrganizationalChart"/>
    <dgm:cxn modelId="{81D8F963-26C0-4492-83F2-6920216A83AA}" type="presParOf" srcId="{F8E61890-54A1-418F-8FD9-CF967A77C092}" destId="{F76459B0-ED27-452D-B4E8-F8F36FB72135}" srcOrd="1" destOrd="0" presId="urn:microsoft.com/office/officeart/2008/layout/NameandTitleOrganizationalChart"/>
    <dgm:cxn modelId="{CB296885-2006-4E02-9AB4-8F7933CD76B3}" type="presParOf" srcId="{F8E61890-54A1-418F-8FD9-CF967A77C092}" destId="{A43607C2-9633-43F6-A36F-CF5DF103966C}" srcOrd="2" destOrd="0" presId="urn:microsoft.com/office/officeart/2008/layout/NameandTitleOrganizationalChart"/>
    <dgm:cxn modelId="{211FA390-F224-4717-8C5F-B647DC4DF479}" type="presParOf" srcId="{E471CABD-6515-4210-B996-E14110ECED48}" destId="{C414D75A-6FA9-4F2C-A5FE-7419665DB81C}" srcOrd="1" destOrd="0" presId="urn:microsoft.com/office/officeart/2008/layout/NameandTitleOrganizationalChart"/>
    <dgm:cxn modelId="{2F5ABED5-9CB4-4A8B-BC3E-68D9EDD6BB0F}" type="presParOf" srcId="{E471CABD-6515-4210-B996-E14110ECED48}" destId="{A5F28536-23B3-4A83-8898-23A424875C26}" srcOrd="2" destOrd="0" presId="urn:microsoft.com/office/officeart/2008/layout/NameandTitleOrganizationalChart"/>
    <dgm:cxn modelId="{81CABE88-DA3C-4A0D-A993-99583CC04D7A}" type="presParOf" srcId="{881B39B9-5433-4388-BAC3-9737B1F3C7C3}" destId="{77610A5F-6564-469B-8AC4-5D7CEF41A9B7}" srcOrd="2" destOrd="0" presId="urn:microsoft.com/office/officeart/2008/layout/NameandTitleOrganizationalChart"/>
    <dgm:cxn modelId="{6E130F54-BE47-43C3-99C6-6B57DA7A538B}" type="presParOf" srcId="{881B39B9-5433-4388-BAC3-9737B1F3C7C3}" destId="{E6C8CA53-AA54-4E10-974E-8A75DAB1E6F6}" srcOrd="3" destOrd="0" presId="urn:microsoft.com/office/officeart/2008/layout/NameandTitleOrganizationalChart"/>
    <dgm:cxn modelId="{2190620A-33D9-46B2-A5A0-665363402662}" type="presParOf" srcId="{E6C8CA53-AA54-4E10-974E-8A75DAB1E6F6}" destId="{4D44F475-A157-4987-92EE-94AD2C1FA4DB}" srcOrd="0" destOrd="0" presId="urn:microsoft.com/office/officeart/2008/layout/NameandTitleOrganizationalChart"/>
    <dgm:cxn modelId="{C65C6008-EF17-4CCF-8A2C-32F78389812E}" type="presParOf" srcId="{4D44F475-A157-4987-92EE-94AD2C1FA4DB}" destId="{18596F9C-0F1D-4DE1-96BC-8F69A79F9C35}" srcOrd="0" destOrd="0" presId="urn:microsoft.com/office/officeart/2008/layout/NameandTitleOrganizationalChart"/>
    <dgm:cxn modelId="{A4C567F6-BC0F-4961-A536-05DC92AF8C1B}" type="presParOf" srcId="{4D44F475-A157-4987-92EE-94AD2C1FA4DB}" destId="{96995B90-0166-4ACD-96E6-F827F9CC9B14}" srcOrd="1" destOrd="0" presId="urn:microsoft.com/office/officeart/2008/layout/NameandTitleOrganizationalChart"/>
    <dgm:cxn modelId="{8735FBE3-9258-40AA-8C54-3C4AB9209A94}" type="presParOf" srcId="{4D44F475-A157-4987-92EE-94AD2C1FA4DB}" destId="{97E55351-1740-4320-8E21-ECE22DA0787C}" srcOrd="2" destOrd="0" presId="urn:microsoft.com/office/officeart/2008/layout/NameandTitleOrganizationalChart"/>
    <dgm:cxn modelId="{12BF2CF0-924F-4E95-85B8-6D4CB2ECDB5D}" type="presParOf" srcId="{E6C8CA53-AA54-4E10-974E-8A75DAB1E6F6}" destId="{1709D26E-E657-4254-AE16-C3E93FAD74D7}" srcOrd="1" destOrd="0" presId="urn:microsoft.com/office/officeart/2008/layout/NameandTitleOrganizationalChart"/>
    <dgm:cxn modelId="{59FCBF7A-B9AB-43CC-8FEF-9C5251DF7B5B}" type="presParOf" srcId="{E6C8CA53-AA54-4E10-974E-8A75DAB1E6F6}" destId="{9113C0C0-DE36-4F4F-8275-BEFB46A49164}" srcOrd="2" destOrd="0" presId="urn:microsoft.com/office/officeart/2008/layout/NameandTitleOrganizationalChart"/>
    <dgm:cxn modelId="{D60FB1EF-B921-4FE6-9852-A2B2E2C4F3F9}" type="presParOf" srcId="{4841EA54-2745-4E02-B557-CF66A46FBCBD}" destId="{5EB315F8-9869-46C6-A6A8-C31D0BADB2D6}" srcOrd="2" destOrd="0" presId="urn:microsoft.com/office/officeart/2008/layout/NameandTitleOrganizationalChart"/>
    <dgm:cxn modelId="{90B2BCA0-3CA9-4946-9ED3-E12EC686B145}" type="presParOf" srcId="{7637F6CC-0D10-4C8C-AD12-F441E59B0694}" destId="{8B48F950-C686-4810-848B-0A31B1041DC4}" srcOrd="2" destOrd="0" presId="urn:microsoft.com/office/officeart/2008/layout/NameandTitleOrganizationalChart"/>
    <dgm:cxn modelId="{B2B79EA6-246A-42CE-A714-83313E8170FF}" type="presParOf" srcId="{579D7A43-3747-48D1-AD5C-13310CF45684}" destId="{C0D86A50-E685-4146-BD00-A20424E31EB2}" srcOrd="2" destOrd="0" presId="urn:microsoft.com/office/officeart/2008/layout/NameandTitleOrganizationalChart"/>
    <dgm:cxn modelId="{D2DEB6CD-E9C0-43B7-89D9-7252B0184FF4}" type="presParOf" srcId="{B52CE827-8821-4F05-BE18-8C6A4FBFD283}" destId="{E5F90DAF-DB36-46CA-9A8A-6DDC40443B03}" srcOrd="2" destOrd="0" presId="urn:microsoft.com/office/officeart/2008/layout/NameandTitleOrganizationalChart"/>
    <dgm:cxn modelId="{F1BB3B62-66D0-42F8-A1C8-1C02F9A2E195}" type="presParOf" srcId="{AFDED043-F892-4549-BC7C-24454A33430C}" destId="{A2337D14-9916-4826-8718-727D2CEA0C01}" srcOrd="2" destOrd="0" presId="urn:microsoft.com/office/officeart/2008/layout/NameandTitleOrganizationalChart"/>
    <dgm:cxn modelId="{5144F7C7-255C-411C-AFE6-2FDC1C2874D2}" type="presParOf" srcId="{AFDED043-F892-4549-BC7C-24454A33430C}" destId="{82DBEC79-4CEF-4EAE-935B-9E5E31B22E75}" srcOrd="3" destOrd="0" presId="urn:microsoft.com/office/officeart/2008/layout/NameandTitleOrganizationalChart"/>
    <dgm:cxn modelId="{EA6DEABD-5EC7-462E-BDD0-09413BD69F00}" type="presParOf" srcId="{82DBEC79-4CEF-4EAE-935B-9E5E31B22E75}" destId="{31F262F4-CE7E-48F4-A855-0D3C3C20F957}" srcOrd="0" destOrd="0" presId="urn:microsoft.com/office/officeart/2008/layout/NameandTitleOrganizationalChart"/>
    <dgm:cxn modelId="{600A368B-C222-45E9-953F-F4662F32A015}" type="presParOf" srcId="{31F262F4-CE7E-48F4-A855-0D3C3C20F957}" destId="{F4597DE7-BD71-41B3-9EF3-2C3DB8C89614}" srcOrd="0" destOrd="0" presId="urn:microsoft.com/office/officeart/2008/layout/NameandTitleOrganizationalChart"/>
    <dgm:cxn modelId="{FAA29000-00D8-4DB6-B070-3E25291E5114}" type="presParOf" srcId="{31F262F4-CE7E-48F4-A855-0D3C3C20F957}" destId="{2701E982-40A9-496B-B40A-A854021D09C4}" srcOrd="1" destOrd="0" presId="urn:microsoft.com/office/officeart/2008/layout/NameandTitleOrganizationalChart"/>
    <dgm:cxn modelId="{44B1B488-B7E3-4886-9D25-554230ADB95F}" type="presParOf" srcId="{31F262F4-CE7E-48F4-A855-0D3C3C20F957}" destId="{66812F6C-7A5D-4596-BD6E-E79C66F1F695}" srcOrd="2" destOrd="0" presId="urn:microsoft.com/office/officeart/2008/layout/NameandTitleOrganizationalChart"/>
    <dgm:cxn modelId="{A5B31050-B108-4690-B684-5B8A6F24D01D}" type="presParOf" srcId="{82DBEC79-4CEF-4EAE-935B-9E5E31B22E75}" destId="{68A6A424-9CE4-4721-8703-F11422D27AFD}" srcOrd="1" destOrd="0" presId="urn:microsoft.com/office/officeart/2008/layout/NameandTitleOrganizationalChart"/>
    <dgm:cxn modelId="{71C706F1-60A5-465C-B0F0-2052BABAFA36}" type="presParOf" srcId="{68A6A424-9CE4-4721-8703-F11422D27AFD}" destId="{DD26D67A-679F-4092-B315-A6BDA9818993}" srcOrd="0" destOrd="0" presId="urn:microsoft.com/office/officeart/2008/layout/NameandTitleOrganizationalChart"/>
    <dgm:cxn modelId="{9D6EDB0A-DD03-4905-AC28-CCC88C1ABD9A}" type="presParOf" srcId="{68A6A424-9CE4-4721-8703-F11422D27AFD}" destId="{1824D424-2C6C-4C4E-A577-E64A314645C2}" srcOrd="1" destOrd="0" presId="urn:microsoft.com/office/officeart/2008/layout/NameandTitleOrganizationalChart"/>
    <dgm:cxn modelId="{F6CFBBCD-4896-4B19-BB13-8B1AB7C35D9D}" type="presParOf" srcId="{1824D424-2C6C-4C4E-A577-E64A314645C2}" destId="{E1BBA275-17F7-4AB1-BD0C-902152A9524A}" srcOrd="0" destOrd="0" presId="urn:microsoft.com/office/officeart/2008/layout/NameandTitleOrganizationalChart"/>
    <dgm:cxn modelId="{D8EC268C-216C-4518-8EEC-98B2ABF3CD58}" type="presParOf" srcId="{E1BBA275-17F7-4AB1-BD0C-902152A9524A}" destId="{EC4D1D35-9E79-4D00-8D7D-88DB67E10D9A}" srcOrd="0" destOrd="0" presId="urn:microsoft.com/office/officeart/2008/layout/NameandTitleOrganizationalChart"/>
    <dgm:cxn modelId="{A90E5252-14B0-4C0A-BF57-53810D66214C}" type="presParOf" srcId="{E1BBA275-17F7-4AB1-BD0C-902152A9524A}" destId="{346D2250-DE02-4851-8C91-D2A3ED9DEE68}" srcOrd="1" destOrd="0" presId="urn:microsoft.com/office/officeart/2008/layout/NameandTitleOrganizationalChart"/>
    <dgm:cxn modelId="{5C826315-5F3B-46B3-8DAE-4ACB766BB1B1}" type="presParOf" srcId="{E1BBA275-17F7-4AB1-BD0C-902152A9524A}" destId="{C8EC30DF-3EED-496A-B662-F675CB53EE18}" srcOrd="2" destOrd="0" presId="urn:microsoft.com/office/officeart/2008/layout/NameandTitleOrganizationalChart"/>
    <dgm:cxn modelId="{02E744C4-27A6-4C8F-9595-35744722FAB7}" type="presParOf" srcId="{1824D424-2C6C-4C4E-A577-E64A314645C2}" destId="{0DF1421A-F253-4340-B449-D9588A1E999D}" srcOrd="1" destOrd="0" presId="urn:microsoft.com/office/officeart/2008/layout/NameandTitleOrganizationalChart"/>
    <dgm:cxn modelId="{14596F14-4206-4EAD-85B1-D9372373854D}" type="presParOf" srcId="{1824D424-2C6C-4C4E-A577-E64A314645C2}" destId="{62A17C0D-AE16-42A2-A012-F25088D98C6B}" srcOrd="2" destOrd="0" presId="urn:microsoft.com/office/officeart/2008/layout/NameandTitleOrganizationalChart"/>
    <dgm:cxn modelId="{BC8D57E8-F72A-4A86-8B1D-BDBE5B7410B7}" type="presParOf" srcId="{82DBEC79-4CEF-4EAE-935B-9E5E31B22E75}" destId="{90187AD9-9F00-4AC3-87E8-A3480051A7CE}" srcOrd="2" destOrd="0" presId="urn:microsoft.com/office/officeart/2008/layout/NameandTitleOrganizationalChart"/>
    <dgm:cxn modelId="{C146E8FE-9AA7-4BF7-8E60-811215FB68DD}" type="presParOf" srcId="{8183DF59-0F08-4E58-851E-E3384118DB5A}" destId="{A346AFE7-1824-43F8-9EF3-570F8023E334}" srcOrd="2" destOrd="0" presId="urn:microsoft.com/office/officeart/2008/layout/NameandTitleOrganizationalChart"/>
    <dgm:cxn modelId="{0C4430E6-3BD5-490A-92BE-90D02B8C3C4B}" type="presParOf" srcId="{6B79654E-7B59-4334-BD97-E9466C3FD29A}" destId="{DC634253-2A17-428A-9E79-CCFC48C6F697}" srcOrd="2" destOrd="0" presId="urn:microsoft.com/office/officeart/2008/layout/NameandTitleOrganizationalChart"/>
    <dgm:cxn modelId="{B9197734-C0A1-4B7D-85FC-F0FE757469C4}" type="presParOf" srcId="{530755F0-2D75-492A-803B-98AA50B1B1A7}" destId="{C657D15C-9DB9-4D3B-8928-FB56A28D7775}" srcOrd="2" destOrd="0" presId="urn:microsoft.com/office/officeart/2008/layout/NameandTitleOrganizationalChart"/>
    <dgm:cxn modelId="{19D2468B-3F6F-45F4-AB1A-03221F96E0FF}" type="presParOf" srcId="{A20187B8-1CB2-473B-A6B9-A214286EF585}" destId="{21050660-B379-4E3F-82D9-9CAD90B0C628}" srcOrd="2" destOrd="0" presId="urn:microsoft.com/office/officeart/2008/layout/NameandTitleOrganizationalChart"/>
    <dgm:cxn modelId="{620A0318-B418-4E32-99DA-FF52830E137A}" type="presParOf" srcId="{B4816225-2448-4C94-9247-8C128E5420C0}" destId="{1BA866E5-E72C-4942-BA94-64D381205EC2}" srcOrd="2" destOrd="0" presId="urn:microsoft.com/office/officeart/2008/layout/NameandTitleOrganizationalChart"/>
    <dgm:cxn modelId="{71C21D58-FE6F-4F0D-8A30-68A591EBF154}" type="presParOf" srcId="{7FE2F518-C666-4B09-951F-56C01D6ADDEB}" destId="{C9FDA333-F972-412D-9184-50212725C472}" srcOrd="2" destOrd="0" presId="urn:microsoft.com/office/officeart/2008/layout/NameandTitleOrganizationalChart"/>
    <dgm:cxn modelId="{008DEA13-206B-4410-B194-0F51955CE7A4}" type="presParOf" srcId="{C5E7A454-E5AF-4ED6-AC36-ABF35B9338F5}" destId="{E9B68A30-9241-41E9-BE65-013AD4B5F266}" srcOrd="2" destOrd="0" presId="urn:microsoft.com/office/officeart/2008/layout/NameandTitleOrganizationalChart"/>
    <dgm:cxn modelId="{CC81CDD2-FC67-4CAC-884E-BC32E2A4C396}" type="presParOf" srcId="{126DC77C-5733-4949-83C5-72C2D8094F5D}" destId="{8BE583B1-3952-402D-9804-C69172C3CFCF}" srcOrd="2" destOrd="0" presId="urn:microsoft.com/office/officeart/2008/layout/NameandTitleOrganizationalChart"/>
    <dgm:cxn modelId="{B9F2145E-C96E-4FEA-8837-F9424E0C0EE4}" type="presParOf" srcId="{126DC77C-5733-4949-83C5-72C2D8094F5D}" destId="{7CF2455D-8CB8-45E0-817C-87F76D36D8F4}" srcOrd="3" destOrd="0" presId="urn:microsoft.com/office/officeart/2008/layout/NameandTitleOrganizationalChart"/>
    <dgm:cxn modelId="{5DA071EC-4BE3-46F4-8967-A2F29FFF12AB}" type="presParOf" srcId="{7CF2455D-8CB8-45E0-817C-87F76D36D8F4}" destId="{9F9C6DAE-E4DD-4864-8EBA-C676E4AC50E0}" srcOrd="0" destOrd="0" presId="urn:microsoft.com/office/officeart/2008/layout/NameandTitleOrganizationalChart"/>
    <dgm:cxn modelId="{78439664-9DBD-4578-B455-439D151E4355}" type="presParOf" srcId="{9F9C6DAE-E4DD-4864-8EBA-C676E4AC50E0}" destId="{AB0AAA56-2288-4968-85BB-6E9ADA6004F2}" srcOrd="0" destOrd="0" presId="urn:microsoft.com/office/officeart/2008/layout/NameandTitleOrganizationalChart"/>
    <dgm:cxn modelId="{BC98E3C3-776B-41DA-97BB-D41C2D8C06B7}" type="presParOf" srcId="{9F9C6DAE-E4DD-4864-8EBA-C676E4AC50E0}" destId="{9E0C7B13-AA6D-45DD-A70A-94B9D789489D}" srcOrd="1" destOrd="0" presId="urn:microsoft.com/office/officeart/2008/layout/NameandTitleOrganizationalChart"/>
    <dgm:cxn modelId="{86C7838D-BBA1-411E-A080-2B7BA26460AB}" type="presParOf" srcId="{9F9C6DAE-E4DD-4864-8EBA-C676E4AC50E0}" destId="{DF0DC847-AD9E-400D-A05D-885FB8A4CB48}" srcOrd="2" destOrd="0" presId="urn:microsoft.com/office/officeart/2008/layout/NameandTitleOrganizationalChart"/>
    <dgm:cxn modelId="{A47B77B0-51CE-4DCA-8D47-350CF9C57CD1}" type="presParOf" srcId="{7CF2455D-8CB8-45E0-817C-87F76D36D8F4}" destId="{1D9F46B1-B5C3-46B9-985D-BB60FF300E5F}" srcOrd="1" destOrd="0" presId="urn:microsoft.com/office/officeart/2008/layout/NameandTitleOrganizationalChart"/>
    <dgm:cxn modelId="{FAE33035-1ADE-4995-A2A2-ACCAF3CECBD9}" type="presParOf" srcId="{7CF2455D-8CB8-45E0-817C-87F76D36D8F4}" destId="{716D9E45-0A47-4A03-A31C-03D039C8D643}" srcOrd="2" destOrd="0" presId="urn:microsoft.com/office/officeart/2008/layout/NameandTitleOrganizationalChart"/>
    <dgm:cxn modelId="{041081AB-AC7A-4FC5-8935-31231427BFE2}" type="presParOf" srcId="{79DC8342-8251-4BFB-9790-E57F534AA121}" destId="{831C6EDB-6D62-4911-B009-9ED885AE384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641726-7DE5-4452-9540-915AF29B4B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269D1B-A45F-43BE-AA9F-5AF6D5F56190}">
      <dgm:prSet phldrT="[Metin]"/>
      <dgm:spPr/>
      <dgm:t>
        <a:bodyPr/>
        <a:lstStyle/>
        <a:p>
          <a:pPr algn="ctr"/>
          <a:r>
            <a:rPr lang="tr-TR" dirty="0"/>
            <a:t>Hipotez Testi</a:t>
          </a:r>
        </a:p>
      </dgm:t>
    </dgm:pt>
    <dgm:pt modelId="{DBCB0338-780E-4B39-9B95-EE22E0F74538}" type="par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46DD014D-0156-4B18-ADC4-72322C7EBEEE}" type="sib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E23FD399-EDF7-41D9-8F76-4FCB000068DF}">
      <dgm:prSet phldrT="[Metin]"/>
      <dgm:spPr/>
      <dgm:t>
        <a:bodyPr/>
        <a:lstStyle/>
        <a:p>
          <a:pPr algn="ctr"/>
          <a:r>
            <a:rPr lang="tr-TR" dirty="0"/>
            <a:t>Parametrik</a:t>
          </a:r>
        </a:p>
      </dgm:t>
    </dgm:pt>
    <dgm:pt modelId="{54306537-CAB5-43B7-8A7B-139299419B9C}" type="parTrans" cxnId="{A2E0B9E3-6320-411C-AF6A-61E9D4FA74CC}">
      <dgm:prSet/>
      <dgm:spPr/>
      <dgm:t>
        <a:bodyPr/>
        <a:lstStyle/>
        <a:p>
          <a:pPr algn="ctr"/>
          <a:endParaRPr lang="tr-TR"/>
        </a:p>
      </dgm:t>
    </dgm:pt>
    <dgm:pt modelId="{07BBFA40-FFB3-44E9-9BC9-066000953031}" type="sibTrans" cxnId="{A2E0B9E3-6320-411C-AF6A-61E9D4FA74CC}">
      <dgm:prSet/>
      <dgm:spPr/>
      <dgm:t>
        <a:bodyPr/>
        <a:lstStyle/>
        <a:p>
          <a:pPr algn="ctr"/>
          <a:r>
            <a:rPr lang="tr-TR" dirty="0"/>
            <a:t>Normalse</a:t>
          </a:r>
        </a:p>
      </dgm:t>
    </dgm:pt>
    <dgm:pt modelId="{E07ED45D-6F37-46C2-8BE6-5F0899FCC1B6}">
      <dgm:prSet phldrT="[Metin]"/>
      <dgm:spPr/>
      <dgm:t>
        <a:bodyPr/>
        <a:lstStyle/>
        <a:p>
          <a:pPr algn="ctr"/>
          <a:r>
            <a:rPr lang="tr-TR" dirty="0" err="1"/>
            <a:t>Non</a:t>
          </a:r>
          <a:r>
            <a:rPr lang="tr-TR" dirty="0"/>
            <a:t>-Parametrik</a:t>
          </a:r>
        </a:p>
      </dgm:t>
    </dgm:pt>
    <dgm:pt modelId="{83C4EF87-1BA2-4D63-B1C8-97648640150C}" type="parTrans" cxnId="{E4462CAF-BDF8-4F19-B476-8A10E39D8047}">
      <dgm:prSet/>
      <dgm:spPr/>
      <dgm:t>
        <a:bodyPr/>
        <a:lstStyle/>
        <a:p>
          <a:pPr algn="ctr"/>
          <a:endParaRPr lang="tr-TR"/>
        </a:p>
      </dgm:t>
    </dgm:pt>
    <dgm:pt modelId="{22313006-6FCE-4AF9-AEB7-E411FB9A4EDD}" type="sibTrans" cxnId="{E4462CAF-BDF8-4F19-B476-8A10E39D8047}">
      <dgm:prSet/>
      <dgm:spPr/>
      <dgm:t>
        <a:bodyPr/>
        <a:lstStyle/>
        <a:p>
          <a:pPr algn="ctr"/>
          <a:r>
            <a:rPr lang="tr-TR" dirty="0"/>
            <a:t>Normal Değilse</a:t>
          </a:r>
        </a:p>
      </dgm:t>
    </dgm:pt>
    <dgm:pt modelId="{DFA20D4C-F2CE-433D-AC38-F8A99E0518C3}">
      <dgm:prSet phldrT="[Metin]"/>
      <dgm:spPr/>
      <dgm:t>
        <a:bodyPr/>
        <a:lstStyle/>
        <a:p>
          <a:pPr algn="ctr"/>
          <a:r>
            <a:rPr lang="tr-TR" dirty="0"/>
            <a:t>Ortalama</a:t>
          </a:r>
        </a:p>
      </dgm:t>
    </dgm:pt>
    <dgm:pt modelId="{E159B4FE-C39D-4D91-8908-DC534E03EF89}" type="parTrans" cxnId="{9391BE16-6881-4CD8-ADC4-1454C39AE405}">
      <dgm:prSet/>
      <dgm:spPr/>
      <dgm:t>
        <a:bodyPr/>
        <a:lstStyle/>
        <a:p>
          <a:pPr algn="ctr"/>
          <a:endParaRPr lang="tr-TR"/>
        </a:p>
      </dgm:t>
    </dgm:pt>
    <dgm:pt modelId="{D730FAB3-D451-4EEE-9D39-3BBB6AC33C8B}" type="sibTrans" cxnId="{9391BE16-6881-4CD8-ADC4-1454C39AE405}">
      <dgm:prSet/>
      <dgm:spPr/>
      <dgm:t>
        <a:bodyPr/>
        <a:lstStyle/>
        <a:p>
          <a:pPr algn="ctr"/>
          <a:endParaRPr lang="tr-TR"/>
        </a:p>
      </dgm:t>
    </dgm:pt>
    <dgm:pt modelId="{F2D9D900-3896-4BA8-B67F-529A2E045FF8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B208C444-1B17-4382-B0CB-A0B5BFE6B384}" type="parTrans" cxnId="{DF773572-7FA3-4752-A346-BC1637680CCA}">
      <dgm:prSet/>
      <dgm:spPr/>
      <dgm:t>
        <a:bodyPr/>
        <a:lstStyle/>
        <a:p>
          <a:pPr algn="ctr"/>
          <a:endParaRPr lang="tr-TR"/>
        </a:p>
      </dgm:t>
    </dgm:pt>
    <dgm:pt modelId="{E5056078-68F9-4D42-BF8A-C5301447F255}" type="sibTrans" cxnId="{DF773572-7FA3-4752-A346-BC1637680CCA}">
      <dgm:prSet/>
      <dgm:spPr/>
      <dgm:t>
        <a:bodyPr/>
        <a:lstStyle/>
        <a:p>
          <a:pPr algn="ctr"/>
          <a:endParaRPr lang="tr-TR"/>
        </a:p>
      </dgm:t>
    </dgm:pt>
    <dgm:pt modelId="{7E3DB197-CA70-41E1-A7EF-7F764D261BED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D9D7AD53-A4C3-4AA7-A620-1ABF484E3F87}" type="parTrans" cxnId="{7899DAA5-D4C7-4440-81EC-A9F142F6AC72}">
      <dgm:prSet/>
      <dgm:spPr/>
      <dgm:t>
        <a:bodyPr/>
        <a:lstStyle/>
        <a:p>
          <a:pPr algn="ctr"/>
          <a:endParaRPr lang="tr-TR"/>
        </a:p>
      </dgm:t>
    </dgm:pt>
    <dgm:pt modelId="{685BC2A2-E547-4F3E-9A78-F83A2CED4E79}" type="sibTrans" cxnId="{7899DAA5-D4C7-4440-81EC-A9F142F6AC72}">
      <dgm:prSet/>
      <dgm:spPr/>
      <dgm:t>
        <a:bodyPr/>
        <a:lstStyle/>
        <a:p>
          <a:pPr algn="ctr"/>
          <a:endParaRPr lang="tr-TR"/>
        </a:p>
      </dgm:t>
    </dgm:pt>
    <dgm:pt modelId="{9B40A07E-AB97-4CDB-B701-09EE2AD4CDBB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F2EB79DA-8F69-4305-9F54-DDD0D7AA5CDC}" type="parTrans" cxnId="{F691BF36-436A-440A-93DB-074BBF666D11}">
      <dgm:prSet/>
      <dgm:spPr/>
      <dgm:t>
        <a:bodyPr/>
        <a:lstStyle/>
        <a:p>
          <a:pPr algn="ctr"/>
          <a:endParaRPr lang="tr-TR"/>
        </a:p>
      </dgm:t>
    </dgm:pt>
    <dgm:pt modelId="{A9CA4DCE-DF9E-4D3B-AFF7-1A88F1553D86}" type="sibTrans" cxnId="{F691BF36-436A-440A-93DB-074BBF666D11}">
      <dgm:prSet/>
      <dgm:spPr/>
      <dgm:t>
        <a:bodyPr/>
        <a:lstStyle/>
        <a:p>
          <a:pPr algn="ctr"/>
          <a:endParaRPr lang="tr-TR"/>
        </a:p>
      </dgm:t>
    </dgm:pt>
    <dgm:pt modelId="{D249DCC8-9F45-4695-9E45-7039AB8CABEF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70ECC916-A7D5-4E86-8C80-607B5474ED7B}" type="parTrans" cxnId="{FAC2B9CB-3FD0-412E-B982-0F38B9AB788E}">
      <dgm:prSet/>
      <dgm:spPr/>
      <dgm:t>
        <a:bodyPr/>
        <a:lstStyle/>
        <a:p>
          <a:pPr algn="ctr"/>
          <a:endParaRPr lang="tr-TR"/>
        </a:p>
      </dgm:t>
    </dgm:pt>
    <dgm:pt modelId="{842D8015-A525-4FAD-B201-93C30D3A0856}" type="sibTrans" cxnId="{FAC2B9CB-3FD0-412E-B982-0F38B9AB788E}">
      <dgm:prSet/>
      <dgm:spPr/>
      <dgm:t>
        <a:bodyPr/>
        <a:lstStyle/>
        <a:p>
          <a:pPr algn="ctr"/>
          <a:endParaRPr lang="tr-TR"/>
        </a:p>
      </dgm:t>
    </dgm:pt>
    <dgm:pt modelId="{E058F842-90B6-43B8-B9DB-AC1F08C6A1FF}">
      <dgm:prSet phldrT="[Metin]"/>
      <dgm:spPr/>
      <dgm:t>
        <a:bodyPr/>
        <a:lstStyle/>
        <a:p>
          <a:pPr algn="ctr"/>
          <a:r>
            <a:rPr lang="tr-TR" dirty="0" err="1"/>
            <a:t>Paired</a:t>
          </a:r>
          <a:r>
            <a:rPr lang="tr-TR" dirty="0"/>
            <a:t> t-test</a:t>
          </a:r>
        </a:p>
      </dgm:t>
    </dgm:pt>
    <dgm:pt modelId="{5171AC46-F4D9-4DB3-BA94-C4A4DD3B6A97}" type="parTrans" cxnId="{D37EDA18-9559-4D9D-B1A8-46588BF5D777}">
      <dgm:prSet/>
      <dgm:spPr/>
      <dgm:t>
        <a:bodyPr/>
        <a:lstStyle/>
        <a:p>
          <a:pPr algn="ctr"/>
          <a:endParaRPr lang="tr-TR"/>
        </a:p>
      </dgm:t>
    </dgm:pt>
    <dgm:pt modelId="{304E8BC0-2750-481E-B403-BC04C4BB3849}" type="sibTrans" cxnId="{D37EDA18-9559-4D9D-B1A8-46588BF5D777}">
      <dgm:prSet/>
      <dgm:spPr/>
      <dgm:t>
        <a:bodyPr/>
        <a:lstStyle/>
        <a:p>
          <a:pPr algn="ctr"/>
          <a:endParaRPr lang="tr-TR" dirty="0"/>
        </a:p>
      </dgm:t>
    </dgm:pt>
    <dgm:pt modelId="{A25A370C-C84C-4C04-B430-8F70CC263298}">
      <dgm:prSet phldrT="[Metin]"/>
      <dgm:spPr/>
      <dgm:t>
        <a:bodyPr/>
        <a:lstStyle/>
        <a:p>
          <a:pPr algn="ctr"/>
          <a:r>
            <a:rPr lang="tr-TR" dirty="0"/>
            <a:t>2-Samp. t testi</a:t>
          </a:r>
        </a:p>
      </dgm:t>
    </dgm:pt>
    <dgm:pt modelId="{752EBC6E-4611-4D56-A4C2-2E28DD2CB1C1}" type="parTrans" cxnId="{41CE7EC6-084B-49F9-9960-8B7B4B32E310}">
      <dgm:prSet/>
      <dgm:spPr/>
      <dgm:t>
        <a:bodyPr/>
        <a:lstStyle/>
        <a:p>
          <a:pPr algn="ctr"/>
          <a:endParaRPr lang="tr-TR"/>
        </a:p>
      </dgm:t>
    </dgm:pt>
    <dgm:pt modelId="{C8FD9E11-B666-42FA-87F0-CA7199A0D9D3}" type="sibTrans" cxnId="{41CE7EC6-084B-49F9-9960-8B7B4B32E310}">
      <dgm:prSet/>
      <dgm:spPr/>
      <dgm:t>
        <a:bodyPr/>
        <a:lstStyle/>
        <a:p>
          <a:pPr algn="ctr"/>
          <a:endParaRPr lang="tr-TR"/>
        </a:p>
      </dgm:t>
    </dgm:pt>
    <dgm:pt modelId="{54BB84DB-B0FE-4691-BB4D-7D5F7758D1ED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BA00F3B1-D80C-4016-AB3C-DB4307E3C0A8}" type="parTrans" cxnId="{058276E2-5465-4B49-8AC9-E2105E8432B9}">
      <dgm:prSet/>
      <dgm:spPr/>
      <dgm:t>
        <a:bodyPr/>
        <a:lstStyle/>
        <a:p>
          <a:pPr algn="ctr"/>
          <a:endParaRPr lang="tr-TR"/>
        </a:p>
      </dgm:t>
    </dgm:pt>
    <dgm:pt modelId="{F09A268B-D565-436C-A711-050E339F0842}" type="sibTrans" cxnId="{058276E2-5465-4B49-8AC9-E2105E8432B9}">
      <dgm:prSet/>
      <dgm:spPr/>
      <dgm:t>
        <a:bodyPr/>
        <a:lstStyle/>
        <a:p>
          <a:pPr algn="ctr"/>
          <a:endParaRPr lang="tr-TR"/>
        </a:p>
      </dgm:t>
    </dgm:pt>
    <dgm:pt modelId="{167163B0-5C0D-4D28-AB38-BE2F24F28791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ED94A0F9-CFB2-42A6-848D-44F7B99B9104}" type="parTrans" cxnId="{BE48753A-FA7C-4D2C-A6A3-B6E927F8E2CE}">
      <dgm:prSet/>
      <dgm:spPr/>
      <dgm:t>
        <a:bodyPr/>
        <a:lstStyle/>
        <a:p>
          <a:pPr algn="ctr"/>
          <a:endParaRPr lang="tr-TR"/>
        </a:p>
      </dgm:t>
    </dgm:pt>
    <dgm:pt modelId="{2256EDC8-ED0A-4E90-977A-083426860E38}" type="sibTrans" cxnId="{BE48753A-FA7C-4D2C-A6A3-B6E927F8E2CE}">
      <dgm:prSet/>
      <dgm:spPr/>
      <dgm:t>
        <a:bodyPr/>
        <a:lstStyle/>
        <a:p>
          <a:pPr algn="ctr"/>
          <a:endParaRPr lang="tr-TR"/>
        </a:p>
      </dgm:t>
    </dgm:pt>
    <dgm:pt modelId="{E44CE3E6-7C8E-4951-8E96-D9FE6B1713DD}">
      <dgm:prSet phldrT="[Metin]"/>
      <dgm:spPr/>
      <dgm:t>
        <a:bodyPr/>
        <a:lstStyle/>
        <a:p>
          <a:pPr algn="ctr"/>
          <a:r>
            <a:rPr lang="tr-TR" dirty="0"/>
            <a:t>RM ANOVA</a:t>
          </a:r>
        </a:p>
      </dgm:t>
    </dgm:pt>
    <dgm:pt modelId="{300E2B7C-A26D-4F73-8451-70D76F9AFC45}" type="parTrans" cxnId="{292955C3-5FD1-4EEE-B6F9-F1F9C424538B}">
      <dgm:prSet/>
      <dgm:spPr/>
      <dgm:t>
        <a:bodyPr/>
        <a:lstStyle/>
        <a:p>
          <a:pPr algn="ctr"/>
          <a:endParaRPr lang="tr-TR"/>
        </a:p>
      </dgm:t>
    </dgm:pt>
    <dgm:pt modelId="{A391E2A0-886C-4FD4-A3A2-81A66FB49F88}" type="sibTrans" cxnId="{292955C3-5FD1-4EEE-B6F9-F1F9C424538B}">
      <dgm:prSet/>
      <dgm:spPr/>
      <dgm:t>
        <a:bodyPr/>
        <a:lstStyle/>
        <a:p>
          <a:pPr algn="ctr"/>
          <a:endParaRPr lang="tr-TR"/>
        </a:p>
      </dgm:t>
    </dgm:pt>
    <dgm:pt modelId="{E2799CED-D43A-44A4-9602-45B020B2CAD4}">
      <dgm:prSet phldrT="[Metin]"/>
      <dgm:spPr/>
      <dgm:t>
        <a:bodyPr/>
        <a:lstStyle/>
        <a:p>
          <a:pPr algn="ctr"/>
          <a:r>
            <a:rPr lang="tr-TR" dirty="0" err="1"/>
            <a:t>One-Way</a:t>
          </a:r>
          <a:r>
            <a:rPr lang="tr-TR" dirty="0"/>
            <a:t> ANOVA</a:t>
          </a:r>
        </a:p>
      </dgm:t>
    </dgm:pt>
    <dgm:pt modelId="{509A95E3-8EF6-48C1-80DE-77E21EEA0175}" type="parTrans" cxnId="{A5E209EC-502E-4E7F-A250-7934B45F259E}">
      <dgm:prSet/>
      <dgm:spPr/>
      <dgm:t>
        <a:bodyPr/>
        <a:lstStyle/>
        <a:p>
          <a:pPr algn="ctr"/>
          <a:endParaRPr lang="tr-TR"/>
        </a:p>
      </dgm:t>
    </dgm:pt>
    <dgm:pt modelId="{AFAFF8DE-0B45-45BE-8164-4CFAD86D1A03}" type="sibTrans" cxnId="{A5E209EC-502E-4E7F-A250-7934B45F259E}">
      <dgm:prSet/>
      <dgm:spPr/>
      <dgm:t>
        <a:bodyPr/>
        <a:lstStyle/>
        <a:p>
          <a:pPr algn="ctr"/>
          <a:endParaRPr lang="tr-TR"/>
        </a:p>
      </dgm:t>
    </dgm:pt>
    <dgm:pt modelId="{01E71DDB-DB1C-4050-A26A-A32C636ABF24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350FF86F-9605-476B-9801-479F3B5B6EBB}" type="sibTrans" cxnId="{756760AC-5B09-4E9E-A7C2-06DFB45A9470}">
      <dgm:prSet/>
      <dgm:spPr/>
      <dgm:t>
        <a:bodyPr/>
        <a:lstStyle/>
        <a:p>
          <a:pPr algn="ctr"/>
          <a:endParaRPr lang="tr-TR"/>
        </a:p>
      </dgm:t>
    </dgm:pt>
    <dgm:pt modelId="{B9F1EBE4-7CBB-46EB-8C37-39579252F51D}" type="parTrans" cxnId="{756760AC-5B09-4E9E-A7C2-06DFB45A9470}">
      <dgm:prSet/>
      <dgm:spPr/>
      <dgm:t>
        <a:bodyPr/>
        <a:lstStyle/>
        <a:p>
          <a:pPr algn="ctr"/>
          <a:endParaRPr lang="tr-TR"/>
        </a:p>
      </dgm:t>
    </dgm:pt>
    <dgm:pt modelId="{CBAF9406-24BD-47F1-BF0F-CF0533575772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7A8C7E73-7134-4A74-B3F5-732AB60BB85D}" type="parTrans" cxnId="{A915E0C9-409C-46C4-B46F-DE40CB45A0FF}">
      <dgm:prSet/>
      <dgm:spPr/>
      <dgm:t>
        <a:bodyPr/>
        <a:lstStyle/>
        <a:p>
          <a:pPr algn="ctr"/>
          <a:endParaRPr lang="tr-TR"/>
        </a:p>
      </dgm:t>
    </dgm:pt>
    <dgm:pt modelId="{E16FCF62-6559-4F43-8493-EF3E279BA20C}" type="sibTrans" cxnId="{A915E0C9-409C-46C4-B46F-DE40CB45A0FF}">
      <dgm:prSet/>
      <dgm:spPr/>
      <dgm:t>
        <a:bodyPr/>
        <a:lstStyle/>
        <a:p>
          <a:pPr algn="ctr"/>
          <a:endParaRPr lang="tr-TR"/>
        </a:p>
      </dgm:t>
    </dgm:pt>
    <dgm:pt modelId="{64AAC38E-2FB3-4C0A-8FF1-2E380A111AA0}">
      <dgm:prSet phldrT="[Metin]"/>
      <dgm:spPr/>
      <dgm:t>
        <a:bodyPr/>
        <a:lstStyle/>
        <a:p>
          <a:pPr algn="ctr"/>
          <a:r>
            <a:rPr lang="tr-TR" dirty="0"/>
            <a:t>z-testi</a:t>
          </a:r>
        </a:p>
      </dgm:t>
    </dgm:pt>
    <dgm:pt modelId="{515E2571-E6CA-44C0-BA21-F77735DF79E8}" type="parTrans" cxnId="{E3EE91E9-0433-4AC5-AEBA-64F5AE66E1A6}">
      <dgm:prSet/>
      <dgm:spPr/>
      <dgm:t>
        <a:bodyPr/>
        <a:lstStyle/>
        <a:p>
          <a:pPr algn="ctr"/>
          <a:endParaRPr lang="tr-TR"/>
        </a:p>
      </dgm:t>
    </dgm:pt>
    <dgm:pt modelId="{331B526D-E6A5-49F1-82E6-D8E9B416FFB7}" type="sibTrans" cxnId="{E3EE91E9-0433-4AC5-AEBA-64F5AE66E1A6}">
      <dgm:prSet/>
      <dgm:spPr>
        <a:blipFill>
          <a:blip xmlns:r="http://schemas.openxmlformats.org/officeDocument/2006/relationships" r:embed="rId1"/>
          <a:stretch>
            <a:fillRect t="-6897" r="-5128" b="-13793"/>
          </a:stretch>
        </a:blipFill>
      </dgm:spPr>
      <dgm:t>
        <a:bodyPr/>
        <a:lstStyle/>
        <a:p>
          <a:r>
            <a:rPr lang="tr-TR">
              <a:noFill/>
            </a:rPr>
            <a:t> </a:t>
          </a:r>
        </a:p>
      </dgm:t>
    </dgm:pt>
    <dgm:pt modelId="{28D74395-6868-4C28-BE0C-759D6E5A5FF8}">
      <dgm:prSet phldrT="[Metin]"/>
      <dgm:spPr/>
      <dgm:t>
        <a:bodyPr/>
        <a:lstStyle/>
        <a:p>
          <a:pPr algn="ctr"/>
          <a:r>
            <a:rPr lang="tr-TR" dirty="0"/>
            <a:t>t-testi</a:t>
          </a:r>
        </a:p>
      </dgm:t>
    </dgm:pt>
    <dgm:pt modelId="{45E2D709-FAAF-4381-8168-62F87487B642}" type="parTrans" cxnId="{155E2CFD-76C1-4650-B72F-70B92E046CCC}">
      <dgm:prSet/>
      <dgm:spPr/>
      <dgm:t>
        <a:bodyPr/>
        <a:lstStyle/>
        <a:p>
          <a:pPr algn="ctr"/>
          <a:endParaRPr lang="tr-TR"/>
        </a:p>
      </dgm:t>
    </dgm:pt>
    <dgm:pt modelId="{CABD7632-0D31-4143-AD1C-7C72249C2DFB}" type="sibTrans" cxnId="{155E2CFD-76C1-4650-B72F-70B92E046CCC}">
      <dgm:prSet/>
      <dgm:spPr>
        <a:blipFill>
          <a:blip xmlns:r="http://schemas.openxmlformats.org/officeDocument/2006/relationships" r:embed="rId2"/>
          <a:stretch>
            <a:fillRect t="-16000" b="-24000"/>
          </a:stretch>
        </a:blipFill>
      </dgm:spPr>
      <dgm:t>
        <a:bodyPr/>
        <a:lstStyle/>
        <a:p>
          <a:r>
            <a:rPr lang="tr-TR">
              <a:noFill/>
            </a:rPr>
            <a:t> </a:t>
          </a:r>
        </a:p>
      </dgm:t>
    </dgm:pt>
    <dgm:pt modelId="{D2D0CDBC-1557-4C52-BDCC-930A0EA4214A}">
      <dgm:prSet phldrT="[Metin]"/>
      <dgm:spPr>
        <a:solidFill>
          <a:schemeClr val="tx1"/>
        </a:solidFill>
      </dgm:spPr>
      <dgm:t>
        <a:bodyPr/>
        <a:lstStyle/>
        <a:p>
          <a:pPr algn="ctr"/>
          <a:r>
            <a:rPr lang="tr-TR" dirty="0"/>
            <a:t>Sayısal Veri</a:t>
          </a:r>
        </a:p>
      </dgm:t>
    </dgm:pt>
    <dgm:pt modelId="{EC204CFC-F502-420B-A231-7F88E55300B6}" type="par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E23C6C75-1D90-481A-900C-C2F3382C59F8}" type="sib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81B6C8F0-0FA7-4CDA-A4C5-6BEB3DE7F260}">
      <dgm:prSet phldrT="[Metin]"/>
      <dgm:spPr/>
      <dgm:t>
        <a:bodyPr/>
        <a:lstStyle/>
        <a:p>
          <a:pPr algn="ctr"/>
          <a:r>
            <a:rPr lang="tr-TR" dirty="0"/>
            <a:t>Kategorik Veri</a:t>
          </a:r>
        </a:p>
      </dgm:t>
    </dgm:pt>
    <dgm:pt modelId="{0E03527F-303D-4136-8832-9F5BE2EDE483}" type="par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208E9800-5B54-4289-AD1B-7CF61E208EA1}" type="sib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6366CEA6-8CCC-4261-BF1B-4938CA192D5A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43AC8B80-8B42-4D9F-BD15-8C1A0E4A3480}" type="parTrans" cxnId="{4852838F-1183-4781-948A-9E7F0B8409C9}">
      <dgm:prSet/>
      <dgm:spPr/>
      <dgm:t>
        <a:bodyPr/>
        <a:lstStyle/>
        <a:p>
          <a:pPr algn="ctr"/>
          <a:endParaRPr lang="tr-TR"/>
        </a:p>
      </dgm:t>
    </dgm:pt>
    <dgm:pt modelId="{41477A20-4C2E-4619-8B96-82A2294151B2}" type="sibTrans" cxnId="{4852838F-1183-4781-948A-9E7F0B8409C9}">
      <dgm:prSet/>
      <dgm:spPr/>
      <dgm:t>
        <a:bodyPr/>
        <a:lstStyle/>
        <a:p>
          <a:pPr algn="ctr"/>
          <a:endParaRPr lang="tr-TR"/>
        </a:p>
      </dgm:t>
    </dgm:pt>
    <dgm:pt modelId="{96AF9664-ACFC-4F3A-8D7F-78C21C6F8EA3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72652C1F-77C4-43B2-9528-F61C10B0C776}" type="parTrans" cxnId="{586D3C11-ADE2-428E-9E85-7CD65D193111}">
      <dgm:prSet/>
      <dgm:spPr/>
      <dgm:t>
        <a:bodyPr/>
        <a:lstStyle/>
        <a:p>
          <a:pPr algn="ctr"/>
          <a:endParaRPr lang="tr-TR"/>
        </a:p>
      </dgm:t>
    </dgm:pt>
    <dgm:pt modelId="{203012D6-2372-4538-B6B2-2858A5A0D490}" type="sibTrans" cxnId="{586D3C11-ADE2-428E-9E85-7CD65D193111}">
      <dgm:prSet/>
      <dgm:spPr/>
      <dgm:t>
        <a:bodyPr/>
        <a:lstStyle/>
        <a:p>
          <a:pPr algn="ctr"/>
          <a:endParaRPr lang="tr-TR"/>
        </a:p>
      </dgm:t>
    </dgm:pt>
    <dgm:pt modelId="{27905A01-7ADF-46E2-BC84-94969F6B1E8A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A94D2611-93A4-46D6-92ED-FEACC257967F}" type="parTrans" cxnId="{6F5DA2D4-5C49-4FA3-B5D5-6FA1E69DB2E7}">
      <dgm:prSet/>
      <dgm:spPr/>
      <dgm:t>
        <a:bodyPr/>
        <a:lstStyle/>
        <a:p>
          <a:pPr algn="ctr"/>
          <a:endParaRPr lang="tr-TR"/>
        </a:p>
      </dgm:t>
    </dgm:pt>
    <dgm:pt modelId="{CFF1B82E-5F65-495C-854E-F6416035D670}" type="sibTrans" cxnId="{6F5DA2D4-5C49-4FA3-B5D5-6FA1E69DB2E7}">
      <dgm:prSet/>
      <dgm:spPr/>
      <dgm:t>
        <a:bodyPr/>
        <a:lstStyle/>
        <a:p>
          <a:pPr algn="ctr"/>
          <a:endParaRPr lang="tr-TR"/>
        </a:p>
      </dgm:t>
    </dgm:pt>
    <dgm:pt modelId="{FAC869A9-07B0-4DB2-99D8-A575FD787D1F}">
      <dgm:prSet phldrT="[Metin]"/>
      <dgm:spPr/>
      <dgm:t>
        <a:bodyPr/>
        <a:lstStyle/>
        <a:p>
          <a:pPr algn="ctr"/>
          <a:r>
            <a:rPr lang="tr-TR" dirty="0"/>
            <a:t>Ki-Kare</a:t>
          </a:r>
        </a:p>
      </dgm:t>
    </dgm:pt>
    <dgm:pt modelId="{CCF4A519-726A-41AA-B16D-3ECCCDC29F28}" type="parTrans" cxnId="{88284BD9-9816-4D27-A45B-DB31524E0FF1}">
      <dgm:prSet/>
      <dgm:spPr/>
      <dgm:t>
        <a:bodyPr/>
        <a:lstStyle/>
        <a:p>
          <a:pPr algn="ctr"/>
          <a:endParaRPr lang="tr-TR"/>
        </a:p>
      </dgm:t>
    </dgm:pt>
    <dgm:pt modelId="{A46DDD14-8FAE-4507-9D5E-84B2C8CDDFB8}" type="sibTrans" cxnId="{88284BD9-9816-4D27-A45B-DB31524E0FF1}">
      <dgm:prSet/>
      <dgm:spPr/>
      <dgm:t>
        <a:bodyPr/>
        <a:lstStyle/>
        <a:p>
          <a:pPr algn="ctr"/>
          <a:endParaRPr lang="tr-TR"/>
        </a:p>
      </dgm:t>
    </dgm:pt>
    <dgm:pt modelId="{FFE80D5A-62F2-4ACB-9DB9-92819502C430}">
      <dgm:prSet phldrT="[Metin]"/>
      <dgm:spPr/>
      <dgm:t>
        <a:bodyPr/>
        <a:lstStyle/>
        <a:p>
          <a:pPr algn="ctr"/>
          <a:r>
            <a:rPr lang="tr-TR" dirty="0"/>
            <a:t>F Testi</a:t>
          </a:r>
        </a:p>
      </dgm:t>
    </dgm:pt>
    <dgm:pt modelId="{CDF83080-00FB-4CC8-8C86-0FE768E2523B}" type="parTrans" cxnId="{16672843-8950-4764-9133-37FA349285A3}">
      <dgm:prSet/>
      <dgm:spPr/>
      <dgm:t>
        <a:bodyPr/>
        <a:lstStyle/>
        <a:p>
          <a:pPr algn="ctr"/>
          <a:endParaRPr lang="tr-TR"/>
        </a:p>
      </dgm:t>
    </dgm:pt>
    <dgm:pt modelId="{9E5734EF-C72F-49D9-A41A-2E2EEB6BE9CC}" type="sibTrans" cxnId="{16672843-8950-4764-9133-37FA349285A3}">
      <dgm:prSet/>
      <dgm:spPr/>
      <dgm:t>
        <a:bodyPr/>
        <a:lstStyle/>
        <a:p>
          <a:pPr algn="ctr"/>
          <a:endParaRPr lang="tr-TR"/>
        </a:p>
      </dgm:t>
    </dgm:pt>
    <dgm:pt modelId="{3D983B4E-8913-4F5A-A7B5-D6588F7C0D48}">
      <dgm:prSet phldrT="[Metin]"/>
      <dgm:spPr/>
      <dgm:t>
        <a:bodyPr/>
        <a:lstStyle/>
        <a:p>
          <a:pPr algn="ctr"/>
          <a:r>
            <a:rPr lang="tr-TR" dirty="0" err="1"/>
            <a:t>Bartlett</a:t>
          </a:r>
          <a:r>
            <a:rPr lang="tr-TR" dirty="0"/>
            <a:t> Testi</a:t>
          </a:r>
        </a:p>
      </dgm:t>
    </dgm:pt>
    <dgm:pt modelId="{D61D9438-CB35-498E-A23F-9F85B65FEAD9}" type="parTrans" cxnId="{C96909E5-CECF-428A-A251-13BED87C3C1F}">
      <dgm:prSet/>
      <dgm:spPr/>
      <dgm:t>
        <a:bodyPr/>
        <a:lstStyle/>
        <a:p>
          <a:pPr algn="ctr"/>
          <a:endParaRPr lang="tr-TR"/>
        </a:p>
      </dgm:t>
    </dgm:pt>
    <dgm:pt modelId="{5FBFC198-5F3E-46BD-95FD-705F208C7359}" type="sibTrans" cxnId="{C96909E5-CECF-428A-A251-13BED87C3C1F}">
      <dgm:prSet/>
      <dgm:spPr/>
      <dgm:t>
        <a:bodyPr/>
        <a:lstStyle/>
        <a:p>
          <a:pPr algn="ctr"/>
          <a:endParaRPr lang="tr-TR"/>
        </a:p>
      </dgm:t>
    </dgm:pt>
    <dgm:pt modelId="{F5F9983D-4972-4A39-8896-A5DF359E9D76}">
      <dgm:prSet phldrT="[Metin]"/>
      <dgm:spPr/>
      <dgm:t>
        <a:bodyPr/>
        <a:lstStyle/>
        <a:p>
          <a:pPr algn="ctr"/>
          <a:r>
            <a:rPr lang="tr-TR" dirty="0"/>
            <a:t>1 Örneklem</a:t>
          </a:r>
        </a:p>
      </dgm:t>
    </dgm:pt>
    <dgm:pt modelId="{A3F6FF45-29E1-4A5F-A145-1C7364DB0E6E}" type="parTrans" cxnId="{F4BECB2B-4038-44E7-BC91-037B677C8D0E}">
      <dgm:prSet/>
      <dgm:spPr/>
      <dgm:t>
        <a:bodyPr/>
        <a:lstStyle/>
        <a:p>
          <a:pPr algn="ctr"/>
          <a:endParaRPr lang="tr-TR"/>
        </a:p>
      </dgm:t>
    </dgm:pt>
    <dgm:pt modelId="{088101B9-363D-4107-B622-FD6E7DA380A5}" type="sibTrans" cxnId="{F4BECB2B-4038-44E7-BC91-037B677C8D0E}">
      <dgm:prSet/>
      <dgm:spPr/>
      <dgm:t>
        <a:bodyPr/>
        <a:lstStyle/>
        <a:p>
          <a:pPr algn="ctr"/>
          <a:endParaRPr lang="tr-TR"/>
        </a:p>
      </dgm:t>
    </dgm:pt>
    <dgm:pt modelId="{4C387147-4CD6-454A-8987-44B6978108BB}">
      <dgm:prSet phldrT="[Metin]"/>
      <dgm:spPr/>
      <dgm:t>
        <a:bodyPr/>
        <a:lstStyle/>
        <a:p>
          <a:pPr algn="ctr"/>
          <a:r>
            <a:rPr lang="tr-TR" dirty="0"/>
            <a:t>&gt;=2 Örneklem</a:t>
          </a:r>
        </a:p>
      </dgm:t>
    </dgm:pt>
    <dgm:pt modelId="{76574979-F20B-4470-A6B1-552E35087E4C}" type="parTrans" cxnId="{C1F6C888-4F44-43E8-8776-A40A8D45EBDA}">
      <dgm:prSet/>
      <dgm:spPr/>
      <dgm:t>
        <a:bodyPr/>
        <a:lstStyle/>
        <a:p>
          <a:pPr algn="ctr"/>
          <a:endParaRPr lang="tr-TR"/>
        </a:p>
      </dgm:t>
    </dgm:pt>
    <dgm:pt modelId="{EA29D944-C432-4C7A-90F7-71847DFB3446}" type="sibTrans" cxnId="{C1F6C888-4F44-43E8-8776-A40A8D45EBDA}">
      <dgm:prSet/>
      <dgm:spPr/>
      <dgm:t>
        <a:bodyPr/>
        <a:lstStyle/>
        <a:p>
          <a:pPr algn="ctr"/>
          <a:endParaRPr lang="tr-TR"/>
        </a:p>
      </dgm:t>
    </dgm:pt>
    <dgm:pt modelId="{BA2922C0-B483-4E7C-96CD-7342E1F5B58F}">
      <dgm:prSet phldrT="[Metin]"/>
      <dgm:spPr/>
      <dgm:t>
        <a:bodyPr/>
        <a:lstStyle/>
        <a:p>
          <a:pPr algn="ctr"/>
          <a:r>
            <a:rPr lang="tr-TR" dirty="0"/>
            <a:t>Medyan</a:t>
          </a:r>
        </a:p>
      </dgm:t>
    </dgm:pt>
    <dgm:pt modelId="{4F023E44-26CB-49AA-8F7E-F0298F41CECF}" type="parTrans" cxnId="{0BA9522A-49FE-4BD6-8E22-50E35223AA88}">
      <dgm:prSet/>
      <dgm:spPr/>
      <dgm:t>
        <a:bodyPr/>
        <a:lstStyle/>
        <a:p>
          <a:pPr algn="ctr"/>
          <a:endParaRPr lang="tr-TR"/>
        </a:p>
      </dgm:t>
    </dgm:pt>
    <dgm:pt modelId="{31B2DDAC-B427-4E61-A6CF-07356FE1B8FB}" type="sibTrans" cxnId="{0BA9522A-49FE-4BD6-8E22-50E35223AA88}">
      <dgm:prSet/>
      <dgm:spPr/>
      <dgm:t>
        <a:bodyPr/>
        <a:lstStyle/>
        <a:p>
          <a:pPr algn="ctr"/>
          <a:endParaRPr lang="tr-TR"/>
        </a:p>
      </dgm:t>
    </dgm:pt>
    <dgm:pt modelId="{8440C348-0047-47BA-9B72-FED9600F5734}">
      <dgm:prSet phldrT="[Metin]"/>
      <dgm:spPr/>
      <dgm:t>
        <a:bodyPr/>
        <a:lstStyle/>
        <a:p>
          <a:pPr algn="ctr"/>
          <a:r>
            <a:rPr lang="tr-TR" dirty="0"/>
            <a:t>1-Samp. </a:t>
          </a:r>
          <a:r>
            <a:rPr lang="tr-TR" dirty="0" err="1"/>
            <a:t>Wilcoxon</a:t>
          </a:r>
          <a:endParaRPr lang="tr-TR" dirty="0"/>
        </a:p>
      </dgm:t>
    </dgm:pt>
    <dgm:pt modelId="{6F073AEC-1778-4BDF-94F7-960EAE0B037B}" type="sibTrans" cxnId="{C8C4E50D-B9F4-4009-8BFE-4B1CACE76E3B}">
      <dgm:prSet/>
      <dgm:spPr/>
      <dgm:t>
        <a:bodyPr/>
        <a:lstStyle/>
        <a:p>
          <a:pPr algn="ctr"/>
          <a:endParaRPr lang="tr-TR"/>
        </a:p>
      </dgm:t>
    </dgm:pt>
    <dgm:pt modelId="{AA3CCC69-312C-420B-BDFA-FFB4F486D652}" type="parTrans" cxnId="{C8C4E50D-B9F4-4009-8BFE-4B1CACE76E3B}">
      <dgm:prSet/>
      <dgm:spPr/>
      <dgm:t>
        <a:bodyPr/>
        <a:lstStyle/>
        <a:p>
          <a:pPr algn="ctr"/>
          <a:endParaRPr lang="tr-TR"/>
        </a:p>
      </dgm:t>
    </dgm:pt>
    <dgm:pt modelId="{FAAF2E12-4FD1-40FC-A5F5-C32EA78AB313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00844DF2-8A3C-4C96-BCB3-32A34C4C2D67}" type="sibTrans" cxnId="{7AD2A1FF-72ED-4F71-8768-D61D127C089B}">
      <dgm:prSet/>
      <dgm:spPr/>
      <dgm:t>
        <a:bodyPr/>
        <a:lstStyle/>
        <a:p>
          <a:pPr algn="ctr"/>
          <a:endParaRPr lang="tr-TR"/>
        </a:p>
      </dgm:t>
    </dgm:pt>
    <dgm:pt modelId="{645C436A-2271-47F7-AF94-99D5B7D65513}" type="parTrans" cxnId="{7AD2A1FF-72ED-4F71-8768-D61D127C089B}">
      <dgm:prSet/>
      <dgm:spPr/>
      <dgm:t>
        <a:bodyPr/>
        <a:lstStyle/>
        <a:p>
          <a:pPr algn="ctr"/>
          <a:endParaRPr lang="tr-TR"/>
        </a:p>
      </dgm:t>
    </dgm:pt>
    <dgm:pt modelId="{1BA8449B-221D-4176-97CA-917621218C37}">
      <dgm:prSet phldrT="[Metin]"/>
      <dgm:spPr/>
      <dgm:t>
        <a:bodyPr/>
        <a:lstStyle/>
        <a:p>
          <a:pPr algn="ctr"/>
          <a:r>
            <a:rPr lang="tr-TR" dirty="0"/>
            <a:t>1-Samp. </a:t>
          </a:r>
          <a:r>
            <a:rPr lang="tr-TR" dirty="0" err="1"/>
            <a:t>Sign</a:t>
          </a:r>
          <a:r>
            <a:rPr lang="tr-TR" dirty="0"/>
            <a:t> Test</a:t>
          </a:r>
        </a:p>
      </dgm:t>
    </dgm:pt>
    <dgm:pt modelId="{35FA0D08-98D6-4D89-BE8C-B01DCF25F24D}" type="parTrans" cxnId="{1764B696-B955-447F-BA4F-DBF0F6FC93C1}">
      <dgm:prSet/>
      <dgm:spPr/>
      <dgm:t>
        <a:bodyPr/>
        <a:lstStyle/>
        <a:p>
          <a:pPr algn="ctr"/>
          <a:endParaRPr lang="tr-TR"/>
        </a:p>
      </dgm:t>
    </dgm:pt>
    <dgm:pt modelId="{1D42710E-F520-47F2-9ABE-AA994CC43DB9}" type="sibTrans" cxnId="{1764B696-B955-447F-BA4F-DBF0F6FC93C1}">
      <dgm:prSet/>
      <dgm:spPr/>
      <dgm:t>
        <a:bodyPr/>
        <a:lstStyle/>
        <a:p>
          <a:pPr algn="ctr"/>
          <a:endParaRPr lang="tr-TR"/>
        </a:p>
      </dgm:t>
    </dgm:pt>
    <dgm:pt modelId="{078A79A0-EC03-41F7-8EE1-0D1620757675}">
      <dgm:prSet phldrT="[Metin]"/>
      <dgm:spPr/>
      <dgm:t>
        <a:bodyPr/>
        <a:lstStyle/>
        <a:p>
          <a:pPr algn="ctr"/>
          <a:r>
            <a:rPr lang="tr-TR" dirty="0"/>
            <a:t>Ki-Kare</a:t>
          </a:r>
        </a:p>
      </dgm:t>
    </dgm:pt>
    <dgm:pt modelId="{5D5D771C-2EED-4AFA-B481-3D25868EABE0}" type="parTrans" cxnId="{97BC5D9D-D032-46A4-AF6F-551896E43609}">
      <dgm:prSet/>
      <dgm:spPr/>
      <dgm:t>
        <a:bodyPr/>
        <a:lstStyle/>
        <a:p>
          <a:pPr algn="ctr"/>
          <a:endParaRPr lang="tr-TR"/>
        </a:p>
      </dgm:t>
    </dgm:pt>
    <dgm:pt modelId="{A31700B0-30DE-462D-9D68-47C490D18BDD}" type="sibTrans" cxnId="{97BC5D9D-D032-46A4-AF6F-551896E43609}">
      <dgm:prSet/>
      <dgm:spPr/>
      <dgm:t>
        <a:bodyPr/>
        <a:lstStyle/>
        <a:p>
          <a:pPr algn="ctr"/>
          <a:endParaRPr lang="tr-TR"/>
        </a:p>
      </dgm:t>
    </dgm:pt>
    <dgm:pt modelId="{4DD3520C-9154-4A41-901C-8E5C957C797D}">
      <dgm:prSet phldrT="[Metin]"/>
      <dgm:spPr/>
      <dgm:t>
        <a:bodyPr/>
        <a:lstStyle/>
        <a:p>
          <a:pPr algn="ctr"/>
          <a:r>
            <a:rPr lang="tr-TR" dirty="0" err="1"/>
            <a:t>Levene</a:t>
          </a:r>
          <a:r>
            <a:rPr lang="tr-TR" dirty="0"/>
            <a:t> Testi</a:t>
          </a:r>
        </a:p>
      </dgm:t>
    </dgm:pt>
    <dgm:pt modelId="{C1C65CEB-6CE9-4A37-A478-2D4F99276843}" type="parTrans" cxnId="{01890F26-9C39-4333-B156-033393F464CD}">
      <dgm:prSet/>
      <dgm:spPr/>
      <dgm:t>
        <a:bodyPr/>
        <a:lstStyle/>
        <a:p>
          <a:pPr algn="ctr"/>
          <a:endParaRPr lang="tr-TR"/>
        </a:p>
      </dgm:t>
    </dgm:pt>
    <dgm:pt modelId="{5814E535-83C8-439B-9AAA-153CADED6F4E}" type="sibTrans" cxnId="{01890F26-9C39-4333-B156-033393F464CD}">
      <dgm:prSet/>
      <dgm:spPr/>
      <dgm:t>
        <a:bodyPr/>
        <a:lstStyle/>
        <a:p>
          <a:pPr algn="ctr"/>
          <a:r>
            <a:rPr lang="tr-TR" dirty="0"/>
            <a:t>Başka test </a:t>
          </a:r>
          <a:r>
            <a:rPr lang="tr-TR"/>
            <a:t>de kullanılabilir</a:t>
          </a:r>
        </a:p>
      </dgm:t>
    </dgm:pt>
    <dgm:pt modelId="{468FD21D-177D-40CA-AFFD-DD5ED413FB9D}">
      <dgm:prSet phldrT="[Metin]"/>
      <dgm:spPr/>
      <dgm:t>
        <a:bodyPr/>
        <a:lstStyle/>
        <a:p>
          <a:pPr algn="ctr"/>
          <a:r>
            <a:rPr lang="tr-TR" dirty="0"/>
            <a:t>H0 Kabul</a:t>
          </a:r>
        </a:p>
      </dgm:t>
    </dgm:pt>
    <dgm:pt modelId="{ADB5EAC0-79CF-4A3E-860C-8711A28481BD}" type="parTrans" cxnId="{5B1B2BD3-6F57-4A00-9A6C-47DF0293314B}">
      <dgm:prSet/>
      <dgm:spPr/>
      <dgm:t>
        <a:bodyPr/>
        <a:lstStyle/>
        <a:p>
          <a:pPr algn="ctr"/>
          <a:endParaRPr lang="tr-TR"/>
        </a:p>
      </dgm:t>
    </dgm:pt>
    <dgm:pt modelId="{293A3ADC-CB7D-4520-B2E2-70AABF061A4E}" type="sibTrans" cxnId="{5B1B2BD3-6F57-4A00-9A6C-47DF0293314B}">
      <dgm:prSet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homojen</a:t>
          </a:r>
        </a:p>
      </dgm:t>
    </dgm:pt>
    <dgm:pt modelId="{E2C2E7FC-2D4D-40F5-9791-069F72C88D74}">
      <dgm:prSet phldrT="[Metin]"/>
      <dgm:spPr/>
      <dgm:t>
        <a:bodyPr/>
        <a:lstStyle/>
        <a:p>
          <a:pPr algn="ctr"/>
          <a:r>
            <a:rPr lang="tr-TR" dirty="0"/>
            <a:t>H0 </a:t>
          </a:r>
          <a:r>
            <a:rPr lang="tr-TR" dirty="0" err="1"/>
            <a:t>Red</a:t>
          </a:r>
          <a:endParaRPr lang="tr-TR" dirty="0"/>
        </a:p>
      </dgm:t>
    </dgm:pt>
    <dgm:pt modelId="{4B04571D-3352-4349-9D66-2FCDA7E03E6A}" type="parTrans" cxnId="{3B43CFA5-E563-4326-AD61-194AF2054B44}">
      <dgm:prSet/>
      <dgm:spPr/>
      <dgm:t>
        <a:bodyPr/>
        <a:lstStyle/>
        <a:p>
          <a:pPr algn="ctr"/>
          <a:endParaRPr lang="tr-TR"/>
        </a:p>
      </dgm:t>
    </dgm:pt>
    <dgm:pt modelId="{2DC6447F-0882-4274-AC33-90991F4997AF}" type="sibTrans" cxnId="{3B43CFA5-E563-4326-AD61-194AF2054B44}">
      <dgm:prSet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homojen değil</a:t>
          </a:r>
        </a:p>
      </dgm:t>
    </dgm:pt>
    <dgm:pt modelId="{559392FA-3791-4F79-822D-CBEA70918995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1A602A3A-F35F-4DB5-A710-F4D7DD7E1BAB}" type="parTrans" cxnId="{CD0C4B48-C7B2-4A76-AB63-2F84043A2E3D}">
      <dgm:prSet/>
      <dgm:spPr/>
      <dgm:t>
        <a:bodyPr/>
        <a:lstStyle/>
        <a:p>
          <a:pPr algn="ctr"/>
          <a:endParaRPr lang="tr-TR"/>
        </a:p>
      </dgm:t>
    </dgm:pt>
    <dgm:pt modelId="{60198EC4-5656-436D-B4A3-2BD1C4270527}" type="sibTrans" cxnId="{CD0C4B48-C7B2-4A76-AB63-2F84043A2E3D}">
      <dgm:prSet/>
      <dgm:spPr/>
      <dgm:t>
        <a:bodyPr/>
        <a:lstStyle/>
        <a:p>
          <a:pPr algn="ctr"/>
          <a:endParaRPr lang="tr-TR"/>
        </a:p>
      </dgm:t>
    </dgm:pt>
    <dgm:pt modelId="{4513EFF2-BFD4-4B56-B17F-CC767EC082C5}">
      <dgm:prSet phldrT="[Metin]"/>
      <dgm:spPr/>
      <dgm:t>
        <a:bodyPr/>
        <a:lstStyle/>
        <a:p>
          <a:pPr algn="ctr"/>
          <a:r>
            <a:rPr lang="tr-TR" dirty="0"/>
            <a:t>Mann-</a:t>
          </a:r>
          <a:r>
            <a:rPr lang="tr-TR" dirty="0" err="1"/>
            <a:t>Whitney</a:t>
          </a:r>
          <a:endParaRPr lang="tr-TR" dirty="0"/>
        </a:p>
      </dgm:t>
    </dgm:pt>
    <dgm:pt modelId="{161F2EEF-5E95-4AAE-B3A3-F79EF0ACBFA4}" type="parTrans" cxnId="{AC21710E-5063-4021-B4B9-30F63B45ECE0}">
      <dgm:prSet/>
      <dgm:spPr/>
      <dgm:t>
        <a:bodyPr/>
        <a:lstStyle/>
        <a:p>
          <a:pPr algn="ctr"/>
          <a:endParaRPr lang="tr-TR"/>
        </a:p>
      </dgm:t>
    </dgm:pt>
    <dgm:pt modelId="{AB27AF34-66A7-4FC3-99D7-D73528A2F5FA}" type="sibTrans" cxnId="{AC21710E-5063-4021-B4B9-30F63B45ECE0}">
      <dgm:prSet/>
      <dgm:spPr/>
      <dgm:t>
        <a:bodyPr/>
        <a:lstStyle/>
        <a:p>
          <a:pPr algn="ctr"/>
          <a:endParaRPr lang="tr-TR"/>
        </a:p>
      </dgm:t>
    </dgm:pt>
    <dgm:pt modelId="{A8E5F402-4DE7-45F4-B07F-1BB282DD1CD2}">
      <dgm:prSet phldrT="[Metin]"/>
      <dgm:spPr/>
      <dgm:t>
        <a:bodyPr/>
        <a:lstStyle/>
        <a:p>
          <a:pPr algn="ctr"/>
          <a:r>
            <a:rPr lang="tr-TR" dirty="0"/>
            <a:t>&gt;2 Örneklem</a:t>
          </a:r>
        </a:p>
      </dgm:t>
    </dgm:pt>
    <dgm:pt modelId="{E2ACCF9F-A950-4919-A517-A6892E934529}" type="parTrans" cxnId="{7B7A5D9E-1B89-4842-A0C7-55B33E7F1896}">
      <dgm:prSet/>
      <dgm:spPr/>
      <dgm:t>
        <a:bodyPr/>
        <a:lstStyle/>
        <a:p>
          <a:pPr algn="ctr"/>
          <a:endParaRPr lang="tr-TR"/>
        </a:p>
      </dgm:t>
    </dgm:pt>
    <dgm:pt modelId="{CD70457D-3C94-4C4C-93A0-7623E675D78D}" type="sibTrans" cxnId="{7B7A5D9E-1B89-4842-A0C7-55B33E7F1896}">
      <dgm:prSet/>
      <dgm:spPr/>
      <dgm:t>
        <a:bodyPr/>
        <a:lstStyle/>
        <a:p>
          <a:pPr algn="ctr"/>
          <a:endParaRPr lang="tr-TR"/>
        </a:p>
      </dgm:t>
    </dgm:pt>
    <dgm:pt modelId="{86B728B0-B2EB-4A92-B2EF-77FAB101DCBE}">
      <dgm:prSet phldrT="[Metin]"/>
      <dgm:spPr/>
      <dgm:t>
        <a:bodyPr/>
        <a:lstStyle/>
        <a:p>
          <a:pPr algn="ctr"/>
          <a:r>
            <a:rPr lang="tr-TR" dirty="0" err="1"/>
            <a:t>Mood</a:t>
          </a:r>
          <a:endParaRPr lang="tr-TR" dirty="0"/>
        </a:p>
      </dgm:t>
    </dgm:pt>
    <dgm:pt modelId="{E657B6F4-EE3A-4114-86CE-99A532F32704}" type="parTrans" cxnId="{D6A29911-26A1-43E5-8722-6FFC98DA1653}">
      <dgm:prSet/>
      <dgm:spPr/>
      <dgm:t>
        <a:bodyPr/>
        <a:lstStyle/>
        <a:p>
          <a:pPr algn="ctr"/>
          <a:endParaRPr lang="tr-TR"/>
        </a:p>
      </dgm:t>
    </dgm:pt>
    <dgm:pt modelId="{51271206-C79E-4D45-89B3-5D90B3C2559E}" type="sibTrans" cxnId="{D6A29911-26A1-43E5-8722-6FFC98DA1653}">
      <dgm:prSet/>
      <dgm:spPr/>
      <dgm:t>
        <a:bodyPr/>
        <a:lstStyle/>
        <a:p>
          <a:pPr algn="ctr"/>
          <a:r>
            <a:rPr lang="tr-TR" dirty="0"/>
            <a:t>Aykırıları varsayar</a:t>
          </a:r>
        </a:p>
      </dgm:t>
    </dgm:pt>
    <dgm:pt modelId="{2A7D5A6A-B77B-4881-B46F-208EFA7D2F33}">
      <dgm:prSet phldrT="[Metin]"/>
      <dgm:spPr/>
      <dgm:t>
        <a:bodyPr/>
        <a:lstStyle/>
        <a:p>
          <a:pPr algn="ctr"/>
          <a:r>
            <a:rPr lang="tr-TR" dirty="0" err="1"/>
            <a:t>Kruskal</a:t>
          </a:r>
          <a:r>
            <a:rPr lang="tr-TR" dirty="0"/>
            <a:t>-Wallis</a:t>
          </a:r>
        </a:p>
      </dgm:t>
    </dgm:pt>
    <dgm:pt modelId="{11F0BBD4-CC04-4B69-BA67-0BF930BE4BE6}" type="parTrans" cxnId="{8C80E8BE-6476-4F4C-A4A6-CE703C14C6DA}">
      <dgm:prSet/>
      <dgm:spPr/>
      <dgm:t>
        <a:bodyPr/>
        <a:lstStyle/>
        <a:p>
          <a:pPr algn="ctr"/>
          <a:endParaRPr lang="tr-TR"/>
        </a:p>
      </dgm:t>
    </dgm:pt>
    <dgm:pt modelId="{0299EC56-AE97-454C-83A8-A74D2E909286}" type="sibTrans" cxnId="{8C80E8BE-6476-4F4C-A4A6-CE703C14C6DA}">
      <dgm:prSet/>
      <dgm:spPr/>
      <dgm:t>
        <a:bodyPr/>
        <a:lstStyle/>
        <a:p>
          <a:pPr algn="ctr"/>
          <a:r>
            <a:rPr lang="tr-TR" dirty="0"/>
            <a:t>Aykırıları varsaymaz</a:t>
          </a:r>
        </a:p>
      </dgm:t>
    </dgm:pt>
    <dgm:pt modelId="{0CAA3340-C7B7-425F-B017-DC167711B4FE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2BCFFC25-E39C-4184-97A4-7FB5167A4009}" type="parTrans" cxnId="{6F25DEE1-831E-4141-8FC4-762350656997}">
      <dgm:prSet/>
      <dgm:spPr/>
      <dgm:t>
        <a:bodyPr/>
        <a:lstStyle/>
        <a:p>
          <a:pPr algn="ctr"/>
          <a:endParaRPr lang="tr-TR"/>
        </a:p>
      </dgm:t>
    </dgm:pt>
    <dgm:pt modelId="{7C2D00BB-7746-4543-BC30-C19CA4636B76}" type="sibTrans" cxnId="{6F25DEE1-831E-4141-8FC4-762350656997}">
      <dgm:prSet/>
      <dgm:spPr/>
      <dgm:t>
        <a:bodyPr/>
        <a:lstStyle/>
        <a:p>
          <a:pPr algn="ctr"/>
          <a:endParaRPr lang="tr-TR"/>
        </a:p>
      </dgm:t>
    </dgm:pt>
    <dgm:pt modelId="{2F8914AA-0665-4EC4-A381-663294583042}">
      <dgm:prSet phldrT="[Metin]"/>
      <dgm:spPr/>
      <dgm:t>
        <a:bodyPr/>
        <a:lstStyle/>
        <a:p>
          <a:pPr algn="ctr"/>
          <a:r>
            <a:rPr lang="tr-TR" dirty="0" err="1"/>
            <a:t>Wilcoxon</a:t>
          </a:r>
          <a:r>
            <a:rPr lang="tr-TR" dirty="0"/>
            <a:t> </a:t>
          </a:r>
          <a:r>
            <a:rPr lang="tr-TR" dirty="0" err="1"/>
            <a:t>Signed-Rank</a:t>
          </a:r>
          <a:endParaRPr lang="tr-TR" dirty="0"/>
        </a:p>
      </dgm:t>
    </dgm:pt>
    <dgm:pt modelId="{C7960A77-91CD-4CE2-8B26-229EA98C0ADA}" type="parTrans" cxnId="{65B84386-10A4-43C8-BE70-C477A7552C55}">
      <dgm:prSet/>
      <dgm:spPr/>
      <dgm:t>
        <a:bodyPr/>
        <a:lstStyle/>
        <a:p>
          <a:pPr algn="ctr"/>
          <a:endParaRPr lang="tr-TR"/>
        </a:p>
      </dgm:t>
    </dgm:pt>
    <dgm:pt modelId="{0E96AD2B-AE6B-4A4A-9558-557E4C54C361}" type="sibTrans" cxnId="{65B84386-10A4-43C8-BE70-C477A7552C55}">
      <dgm:prSet/>
      <dgm:spPr/>
      <dgm:t>
        <a:bodyPr/>
        <a:lstStyle/>
        <a:p>
          <a:pPr algn="ctr"/>
          <a:endParaRPr lang="tr-TR"/>
        </a:p>
      </dgm:t>
    </dgm:pt>
    <dgm:pt modelId="{45C5B21D-59C0-4919-A703-178402EE72D7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4D43D927-B976-4C93-8341-B3C82E173DC4}" type="parTrans" cxnId="{6F069866-2795-4F0F-B44D-8D2DCFBE184A}">
      <dgm:prSet/>
      <dgm:spPr/>
      <dgm:t>
        <a:bodyPr/>
        <a:lstStyle/>
        <a:p>
          <a:pPr algn="ctr"/>
          <a:endParaRPr lang="tr-TR"/>
        </a:p>
      </dgm:t>
    </dgm:pt>
    <dgm:pt modelId="{A3E3FC61-3404-468E-9D93-CD28E5D36D2D}" type="sibTrans" cxnId="{6F069866-2795-4F0F-B44D-8D2DCFBE184A}">
      <dgm:prSet/>
      <dgm:spPr/>
      <dgm:t>
        <a:bodyPr/>
        <a:lstStyle/>
        <a:p>
          <a:pPr algn="ctr"/>
          <a:endParaRPr lang="tr-TR"/>
        </a:p>
      </dgm:t>
    </dgm:pt>
    <dgm:pt modelId="{1B4716D1-8228-4231-AAED-B5820A809014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38A681F3-8D6B-4804-9C09-A789C6F36006}" type="parTrans" cxnId="{21F28172-79F8-4456-AE40-4771B6033445}">
      <dgm:prSet/>
      <dgm:spPr/>
      <dgm:t>
        <a:bodyPr/>
        <a:lstStyle/>
        <a:p>
          <a:pPr algn="ctr"/>
          <a:endParaRPr lang="tr-TR"/>
        </a:p>
      </dgm:t>
    </dgm:pt>
    <dgm:pt modelId="{C6413688-DE13-42AF-A2D1-AC8CC792B555}" type="sibTrans" cxnId="{21F28172-79F8-4456-AE40-4771B6033445}">
      <dgm:prSet/>
      <dgm:spPr/>
      <dgm:t>
        <a:bodyPr/>
        <a:lstStyle/>
        <a:p>
          <a:pPr algn="ctr"/>
          <a:endParaRPr lang="tr-TR"/>
        </a:p>
      </dgm:t>
    </dgm:pt>
    <dgm:pt modelId="{EFD093D5-0771-4076-820B-543E7BA1D2BE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075FBBD8-6087-45EB-BD07-71F4BA2F0BF2}" type="parTrans" cxnId="{6309A5BD-8527-4B8B-A102-8536C172057E}">
      <dgm:prSet/>
      <dgm:spPr/>
      <dgm:t>
        <a:bodyPr/>
        <a:lstStyle/>
        <a:p>
          <a:pPr algn="ctr"/>
          <a:endParaRPr lang="tr-TR"/>
        </a:p>
      </dgm:t>
    </dgm:pt>
    <dgm:pt modelId="{A5CDB457-DDEC-4EA4-8EFD-7211BA2F4A67}" type="sibTrans" cxnId="{6309A5BD-8527-4B8B-A102-8536C172057E}">
      <dgm:prSet/>
      <dgm:spPr/>
      <dgm:t>
        <a:bodyPr/>
        <a:lstStyle/>
        <a:p>
          <a:pPr algn="ctr"/>
          <a:endParaRPr lang="tr-TR"/>
        </a:p>
      </dgm:t>
    </dgm:pt>
    <dgm:pt modelId="{02EBE5F7-512A-429C-A77B-2EDB36FB3955}">
      <dgm:prSet phldrT="[Metin]"/>
      <dgm:spPr/>
      <dgm:t>
        <a:bodyPr/>
        <a:lstStyle/>
        <a:p>
          <a:pPr algn="ctr"/>
          <a:r>
            <a:rPr lang="tr-TR" dirty="0" err="1"/>
            <a:t>Friedman</a:t>
          </a:r>
          <a:r>
            <a:rPr lang="tr-TR" dirty="0"/>
            <a:t> Testi</a:t>
          </a:r>
        </a:p>
      </dgm:t>
    </dgm:pt>
    <dgm:pt modelId="{F07E1063-B551-4A08-B2DA-307C0B826EAB}" type="parTrans" cxnId="{17E276E3-70B7-4473-8A02-D4581379330D}">
      <dgm:prSet/>
      <dgm:spPr/>
      <dgm:t>
        <a:bodyPr/>
        <a:lstStyle/>
        <a:p>
          <a:pPr algn="ctr"/>
          <a:endParaRPr lang="tr-TR"/>
        </a:p>
      </dgm:t>
    </dgm:pt>
    <dgm:pt modelId="{99FD8197-11DE-40F1-B6D3-ABA10030ADD8}" type="sibTrans" cxnId="{17E276E3-70B7-4473-8A02-D4581379330D}">
      <dgm:prSet/>
      <dgm:spPr/>
      <dgm:t>
        <a:bodyPr/>
        <a:lstStyle/>
        <a:p>
          <a:pPr algn="ctr"/>
          <a:endParaRPr lang="tr-TR"/>
        </a:p>
      </dgm:t>
    </dgm:pt>
    <dgm:pt modelId="{5FF59448-BDE8-48AB-ACB8-89F603EE4141}">
      <dgm:prSet phldrT="[Metin]"/>
      <dgm:spPr/>
      <dgm:t>
        <a:bodyPr/>
        <a:lstStyle/>
        <a:p>
          <a:pPr algn="ctr"/>
          <a:r>
            <a:rPr lang="tr-TR" dirty="0"/>
            <a:t>Medyan</a:t>
          </a:r>
        </a:p>
      </dgm:t>
    </dgm:pt>
    <dgm:pt modelId="{453424E5-553E-4136-A64A-A5C6880E3404}" type="parTrans" cxnId="{8FE25463-14A2-4668-9780-9D0C251A0A6E}">
      <dgm:prSet/>
      <dgm:spPr/>
      <dgm:t>
        <a:bodyPr/>
        <a:lstStyle/>
        <a:p>
          <a:pPr algn="ctr"/>
          <a:endParaRPr lang="tr-TR"/>
        </a:p>
      </dgm:t>
    </dgm:pt>
    <dgm:pt modelId="{533DCBD8-803E-48DC-AF8B-483E60A0C0BE}" type="sibTrans" cxnId="{8FE25463-14A2-4668-9780-9D0C251A0A6E}">
      <dgm:prSet/>
      <dgm:spPr/>
      <dgm:t>
        <a:bodyPr/>
        <a:lstStyle/>
        <a:p>
          <a:pPr algn="ctr"/>
          <a:endParaRPr lang="tr-TR"/>
        </a:p>
      </dgm:t>
    </dgm:pt>
    <dgm:pt modelId="{0BEEA0C3-5872-4369-876C-9768481C0A5E}">
      <dgm:prSet phldrT="[Metin]"/>
      <dgm:spPr/>
      <dgm:t>
        <a:bodyPr/>
        <a:lstStyle/>
        <a:p>
          <a:pPr algn="ctr"/>
          <a:r>
            <a:rPr lang="tr-TR" dirty="0" err="1"/>
            <a:t>Varyans</a:t>
          </a:r>
          <a:endParaRPr lang="tr-TR" dirty="0"/>
        </a:p>
      </dgm:t>
    </dgm:pt>
    <dgm:pt modelId="{70DB716F-D333-43B1-9195-3C2CFEB7B641}" type="parTrans" cxnId="{F6F912D6-7D1D-49D5-B655-86649D3AE6AC}">
      <dgm:prSet/>
      <dgm:spPr/>
      <dgm:t>
        <a:bodyPr/>
        <a:lstStyle/>
        <a:p>
          <a:pPr algn="ctr"/>
          <a:endParaRPr lang="tr-TR"/>
        </a:p>
      </dgm:t>
    </dgm:pt>
    <dgm:pt modelId="{6ED92E19-5677-42F8-BFC5-D988E293DB5E}" type="sibTrans" cxnId="{F6F912D6-7D1D-49D5-B655-86649D3AE6AC}">
      <dgm:prSet/>
      <dgm:spPr/>
      <dgm:t>
        <a:bodyPr/>
        <a:lstStyle/>
        <a:p>
          <a:pPr algn="ctr"/>
          <a:endParaRPr lang="tr-TR"/>
        </a:p>
      </dgm:t>
    </dgm:pt>
    <dgm:pt modelId="{C76A4B64-8EBB-496C-B561-422E639ED99B}">
      <dgm:prSet phldrT="[Metin]"/>
      <dgm:spPr/>
      <dgm:t>
        <a:bodyPr/>
        <a:lstStyle/>
        <a:p>
          <a:pPr algn="ctr"/>
          <a:r>
            <a:rPr lang="tr-TR" dirty="0"/>
            <a:t>Normallik Testi</a:t>
          </a:r>
        </a:p>
      </dgm:t>
    </dgm:pt>
    <dgm:pt modelId="{E631D16D-CB29-49BF-98C3-015E18D70FE6}" type="parTrans" cxnId="{577AD05D-6F1F-41EE-AB6D-B416B4F25DB3}">
      <dgm:prSet/>
      <dgm:spPr/>
      <dgm:t>
        <a:bodyPr/>
        <a:lstStyle/>
        <a:p>
          <a:pPr algn="ctr"/>
          <a:endParaRPr lang="tr-TR"/>
        </a:p>
      </dgm:t>
    </dgm:pt>
    <dgm:pt modelId="{6D569E1A-53DF-488A-B054-7AD17A6441AC}" type="sibTrans" cxnId="{577AD05D-6F1F-41EE-AB6D-B416B4F25DB3}">
      <dgm:prSet/>
      <dgm:spPr/>
      <dgm:t>
        <a:bodyPr/>
        <a:lstStyle/>
        <a:p>
          <a:pPr algn="ctr"/>
          <a:r>
            <a:rPr lang="tr-TR" dirty="0"/>
            <a:t>KS, SW test vs.</a:t>
          </a:r>
        </a:p>
      </dgm:t>
    </dgm:pt>
    <dgm:pt modelId="{65C3EFC8-625B-45E6-B0B7-068F1D55E250}">
      <dgm:prSet phldrT="[Metin]"/>
      <dgm:spPr>
        <a:solidFill>
          <a:srgbClr val="FF0000"/>
        </a:solidFill>
      </dgm:spPr>
      <dgm:t>
        <a:bodyPr/>
        <a:lstStyle/>
        <a:p>
          <a:pPr algn="ctr"/>
          <a:r>
            <a:rPr lang="tr-TR" dirty="0"/>
            <a:t>Son!</a:t>
          </a:r>
        </a:p>
      </dgm:t>
    </dgm:pt>
    <dgm:pt modelId="{F5A87E0C-CBED-4495-A0F3-50296E08489C}" type="parTrans" cxnId="{FACE2D68-C1A6-410F-BA8D-A3D560F5A4DF}">
      <dgm:prSet/>
      <dgm:spPr/>
      <dgm:t>
        <a:bodyPr/>
        <a:lstStyle/>
        <a:p>
          <a:endParaRPr lang="tr-TR"/>
        </a:p>
      </dgm:t>
    </dgm:pt>
    <dgm:pt modelId="{49A7750F-C00E-4241-8D91-E3B401127C24}" type="sibTrans" cxnId="{FACE2D68-C1A6-410F-BA8D-A3D560F5A4DF}">
      <dgm:prSet/>
      <dgm:spPr/>
      <dgm:t>
        <a:bodyPr/>
        <a:lstStyle/>
        <a:p>
          <a:endParaRPr lang="tr-TR"/>
        </a:p>
      </dgm:t>
    </dgm:pt>
    <dgm:pt modelId="{0FCFC8E9-368B-4A8E-B105-ED2B00877206}">
      <dgm:prSet phldrT="[Metin]"/>
      <dgm:spPr/>
      <dgm:t>
        <a:bodyPr/>
        <a:lstStyle/>
        <a:p>
          <a:pPr algn="ctr"/>
          <a:r>
            <a:rPr lang="tr-TR" dirty="0"/>
            <a:t>1 Faktör</a:t>
          </a:r>
        </a:p>
      </dgm:t>
    </dgm:pt>
    <dgm:pt modelId="{2640F5B6-4F52-4534-BFAC-196B1D97A68B}" type="parTrans" cxnId="{FA28C3F8-662B-4CAF-AA83-F5E151DA6E8B}">
      <dgm:prSet/>
      <dgm:spPr/>
      <dgm:t>
        <a:bodyPr/>
        <a:lstStyle/>
        <a:p>
          <a:endParaRPr lang="tr-TR"/>
        </a:p>
      </dgm:t>
    </dgm:pt>
    <dgm:pt modelId="{A0D17A48-C0E9-440B-900A-3C8735D2C942}" type="sibTrans" cxnId="{FA28C3F8-662B-4CAF-AA83-F5E151DA6E8B}">
      <dgm:prSet/>
      <dgm:spPr/>
      <dgm:t>
        <a:bodyPr/>
        <a:lstStyle/>
        <a:p>
          <a:endParaRPr lang="tr-TR"/>
        </a:p>
      </dgm:t>
    </dgm:pt>
    <dgm:pt modelId="{9BDBB5B6-B522-4D56-AFAC-2B62B837BF5B}">
      <dgm:prSet phldrT="[Metin]"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Eşit</a:t>
          </a:r>
        </a:p>
      </dgm:t>
    </dgm:pt>
    <dgm:pt modelId="{A2A2DA49-94F1-4EA6-9D93-60652E198DF1}" type="parTrans" cxnId="{D9BB16AB-ADDF-407D-89CC-BC1B7F63C8AB}">
      <dgm:prSet/>
      <dgm:spPr/>
      <dgm:t>
        <a:bodyPr/>
        <a:lstStyle/>
        <a:p>
          <a:endParaRPr lang="tr-TR"/>
        </a:p>
      </dgm:t>
    </dgm:pt>
    <dgm:pt modelId="{FD34D81B-B12D-4015-B6DF-3EF0184F00D6}" type="sibTrans" cxnId="{D9BB16AB-ADDF-407D-89CC-BC1B7F63C8AB}">
      <dgm:prSet/>
      <dgm:spPr/>
      <dgm:t>
        <a:bodyPr/>
        <a:lstStyle/>
        <a:p>
          <a:endParaRPr lang="tr-TR"/>
        </a:p>
      </dgm:t>
    </dgm:pt>
    <dgm:pt modelId="{90F8BE11-582E-4651-8101-62B5991EEA83}">
      <dgm:prSet phldrT="[Metin]"/>
      <dgm:spPr/>
      <dgm:t>
        <a:bodyPr/>
        <a:lstStyle/>
        <a:p>
          <a:pPr algn="ctr"/>
          <a:r>
            <a:rPr lang="tr-TR" dirty="0" err="1"/>
            <a:t>Varyanslar</a:t>
          </a:r>
          <a:r>
            <a:rPr lang="tr-TR" dirty="0"/>
            <a:t> Eşit Değil</a:t>
          </a:r>
        </a:p>
      </dgm:t>
    </dgm:pt>
    <dgm:pt modelId="{3594D1B3-130E-45C6-878B-3BC8B9B92B5F}" type="parTrans" cxnId="{4EAC2F8B-863A-47A3-9DF9-354FBE70F86F}">
      <dgm:prSet/>
      <dgm:spPr/>
      <dgm:t>
        <a:bodyPr/>
        <a:lstStyle/>
        <a:p>
          <a:endParaRPr lang="tr-TR"/>
        </a:p>
      </dgm:t>
    </dgm:pt>
    <dgm:pt modelId="{8F0E703C-D225-4863-AFF3-2FB4BCD7B704}" type="sibTrans" cxnId="{4EAC2F8B-863A-47A3-9DF9-354FBE70F86F}">
      <dgm:prSet/>
      <dgm:spPr/>
      <dgm:t>
        <a:bodyPr/>
        <a:lstStyle/>
        <a:p>
          <a:endParaRPr lang="tr-TR"/>
        </a:p>
      </dgm:t>
    </dgm:pt>
    <dgm:pt modelId="{D1EE9E7A-F712-4F19-B6ED-5E7AA3272963}">
      <dgm:prSet phldrT="[Metin]"/>
      <dgm:spPr/>
      <dgm:t>
        <a:bodyPr/>
        <a:lstStyle/>
        <a:p>
          <a:pPr algn="ctr"/>
          <a:r>
            <a:rPr lang="tr-TR" dirty="0" err="1"/>
            <a:t>Pooled</a:t>
          </a:r>
          <a:r>
            <a:rPr lang="tr-TR" dirty="0"/>
            <a:t> </a:t>
          </a:r>
          <a:r>
            <a:rPr lang="tr-TR" dirty="0" err="1"/>
            <a:t>Std</a:t>
          </a:r>
          <a:r>
            <a:rPr lang="tr-TR" dirty="0"/>
            <a:t>. Dev.</a:t>
          </a:r>
        </a:p>
      </dgm:t>
    </dgm:pt>
    <dgm:pt modelId="{4B8B6ACD-82D0-4606-97AC-53AA2136AFF1}" type="parTrans" cxnId="{0FD6624A-03D8-47B4-A482-6F72AB27C2A9}">
      <dgm:prSet/>
      <dgm:spPr/>
      <dgm:t>
        <a:bodyPr/>
        <a:lstStyle/>
        <a:p>
          <a:endParaRPr lang="tr-TR"/>
        </a:p>
      </dgm:t>
    </dgm:pt>
    <dgm:pt modelId="{09F06BF5-A261-48C0-A521-9AF0C695E514}" type="sibTrans" cxnId="{0FD6624A-03D8-47B4-A482-6F72AB27C2A9}">
      <dgm:prSet/>
      <dgm:spPr/>
      <dgm:t>
        <a:bodyPr/>
        <a:lstStyle/>
        <a:p>
          <a:endParaRPr lang="tr-TR"/>
        </a:p>
      </dgm:t>
    </dgm:pt>
    <dgm:pt modelId="{0804039E-A354-449B-A019-57E192E93AC9}">
      <dgm:prSet phldrT="[Metin]"/>
      <dgm:spPr/>
      <dgm:t>
        <a:bodyPr/>
        <a:lstStyle/>
        <a:p>
          <a:pPr algn="ctr"/>
          <a:r>
            <a:rPr lang="tr-TR" dirty="0" err="1"/>
            <a:t>Unpooled</a:t>
          </a:r>
          <a:r>
            <a:rPr lang="tr-TR" dirty="0"/>
            <a:t> </a:t>
          </a:r>
          <a:r>
            <a:rPr lang="tr-TR" dirty="0" err="1"/>
            <a:t>Std</a:t>
          </a:r>
          <a:r>
            <a:rPr lang="tr-TR"/>
            <a:t>. Dev.</a:t>
          </a:r>
          <a:endParaRPr lang="tr-TR" dirty="0"/>
        </a:p>
      </dgm:t>
    </dgm:pt>
    <dgm:pt modelId="{C44C5CA5-693E-43A1-BC02-856630B0D2DD}" type="parTrans" cxnId="{A3CCCECD-0289-413F-82F0-4CC677229BCE}">
      <dgm:prSet/>
      <dgm:spPr/>
      <dgm:t>
        <a:bodyPr/>
        <a:lstStyle/>
        <a:p>
          <a:endParaRPr lang="tr-TR"/>
        </a:p>
      </dgm:t>
    </dgm:pt>
    <dgm:pt modelId="{524F9D53-3484-4BE2-A49A-63CA85699E38}" type="sibTrans" cxnId="{A3CCCECD-0289-413F-82F0-4CC677229BCE}">
      <dgm:prSet/>
      <dgm:spPr/>
      <dgm:t>
        <a:bodyPr/>
        <a:lstStyle/>
        <a:p>
          <a:endParaRPr lang="tr-TR"/>
        </a:p>
      </dgm:t>
    </dgm:pt>
    <dgm:pt modelId="{A428872D-12EE-4948-8FED-2E87C7260DBD}">
      <dgm:prSet phldrT="[Metin]"/>
      <dgm:spPr/>
      <dgm:t>
        <a:bodyPr/>
        <a:lstStyle/>
        <a:p>
          <a:pPr algn="ctr"/>
          <a:r>
            <a:rPr lang="tr-TR" dirty="0"/>
            <a:t>Oran</a:t>
          </a:r>
        </a:p>
      </dgm:t>
    </dgm:pt>
    <dgm:pt modelId="{AAB60E41-1AF7-4676-A16B-750954DA7705}" type="parTrans" cxnId="{654CAEA9-60C2-41D8-B0AE-86F79CEDF47F}">
      <dgm:prSet/>
      <dgm:spPr/>
      <dgm:t>
        <a:bodyPr/>
        <a:lstStyle/>
        <a:p>
          <a:endParaRPr lang="tr-TR"/>
        </a:p>
      </dgm:t>
    </dgm:pt>
    <dgm:pt modelId="{455B7E2B-7412-4A22-8EA0-D87778BF08CF}" type="sibTrans" cxnId="{654CAEA9-60C2-41D8-B0AE-86F79CEDF47F}">
      <dgm:prSet/>
      <dgm:spPr/>
      <dgm:t>
        <a:bodyPr/>
        <a:lstStyle/>
        <a:p>
          <a:endParaRPr lang="tr-TR"/>
        </a:p>
      </dgm:t>
    </dgm:pt>
    <dgm:pt modelId="{75B38A1B-377F-47E7-A0B6-211D19F91A1E}">
      <dgm:prSet phldrT="[Metin]"/>
      <dgm:spPr/>
      <dgm:t>
        <a:bodyPr/>
        <a:lstStyle/>
        <a:p>
          <a:pPr algn="ctr"/>
          <a:r>
            <a:rPr lang="tr-TR" dirty="0"/>
            <a:t>z testi</a:t>
          </a:r>
        </a:p>
      </dgm:t>
    </dgm:pt>
    <dgm:pt modelId="{57AC10FB-2E60-47FB-A8A1-584D92E360D5}" type="parTrans" cxnId="{ECD4AA41-316D-4476-98AE-C441AA50AAB0}">
      <dgm:prSet/>
      <dgm:spPr/>
      <dgm:t>
        <a:bodyPr/>
        <a:lstStyle/>
        <a:p>
          <a:endParaRPr lang="tr-TR"/>
        </a:p>
      </dgm:t>
    </dgm:pt>
    <dgm:pt modelId="{F6280E60-0660-4BC0-A8CB-7213F3F040F6}" type="sibTrans" cxnId="{ECD4AA41-316D-4476-98AE-C441AA50AAB0}">
      <dgm:prSet/>
      <dgm:spPr/>
      <dgm:t>
        <a:bodyPr/>
        <a:lstStyle/>
        <a:p>
          <a:endParaRPr lang="tr-TR"/>
        </a:p>
      </dgm:t>
    </dgm:pt>
    <dgm:pt modelId="{8676F2B4-CE66-468C-87AB-EF6A48507562}" type="pres">
      <dgm:prSet presAssocID="{9A641726-7DE5-4452-9540-915AF29B4B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DC8342-8251-4BFB-9790-E57F534AA121}" type="pres">
      <dgm:prSet presAssocID="{EB269D1B-A45F-43BE-AA9F-5AF6D5F56190}" presName="hierRoot1" presStyleCnt="0">
        <dgm:presLayoutVars>
          <dgm:hierBranch val="init"/>
        </dgm:presLayoutVars>
      </dgm:prSet>
      <dgm:spPr/>
    </dgm:pt>
    <dgm:pt modelId="{3547363C-6B5D-476D-A027-0AC791FC12B3}" type="pres">
      <dgm:prSet presAssocID="{EB269D1B-A45F-43BE-AA9F-5AF6D5F56190}" presName="rootComposite1" presStyleCnt="0"/>
      <dgm:spPr/>
    </dgm:pt>
    <dgm:pt modelId="{A30A1FAA-11A0-46AF-891E-546FFB08197A}" type="pres">
      <dgm:prSet presAssocID="{EB269D1B-A45F-43BE-AA9F-5AF6D5F56190}" presName="rootText1" presStyleLbl="node0" presStyleIdx="0" presStyleCnt="1">
        <dgm:presLayoutVars>
          <dgm:chMax/>
          <dgm:chPref val="3"/>
        </dgm:presLayoutVars>
      </dgm:prSet>
      <dgm:spPr/>
    </dgm:pt>
    <dgm:pt modelId="{E2E8BC1F-7224-4EE0-93DE-79438D6B369A}" type="pres">
      <dgm:prSet presAssocID="{EB269D1B-A45F-43BE-AA9F-5AF6D5F56190}" presName="titleText1" presStyleLbl="fgAcc0" presStyleIdx="0" presStyleCnt="1">
        <dgm:presLayoutVars>
          <dgm:chMax val="0"/>
          <dgm:chPref val="0"/>
        </dgm:presLayoutVars>
      </dgm:prSet>
      <dgm:spPr/>
    </dgm:pt>
    <dgm:pt modelId="{DD5119D0-99D2-40EE-A582-AAA0209CF357}" type="pres">
      <dgm:prSet presAssocID="{EB269D1B-A45F-43BE-AA9F-5AF6D5F56190}" presName="rootConnector1" presStyleLbl="node1" presStyleIdx="0" presStyleCnt="57"/>
      <dgm:spPr/>
    </dgm:pt>
    <dgm:pt modelId="{126DC77C-5733-4949-83C5-72C2D8094F5D}" type="pres">
      <dgm:prSet presAssocID="{EB269D1B-A45F-43BE-AA9F-5AF6D5F56190}" presName="hierChild2" presStyleCnt="0"/>
      <dgm:spPr/>
    </dgm:pt>
    <dgm:pt modelId="{405F9D9E-086B-42D5-B52F-B62A247473C1}" type="pres">
      <dgm:prSet presAssocID="{EC204CFC-F502-420B-A231-7F88E55300B6}" presName="Name37" presStyleLbl="parChTrans1D2" presStyleIdx="0" presStyleCnt="2"/>
      <dgm:spPr/>
    </dgm:pt>
    <dgm:pt modelId="{C5E7A454-E5AF-4ED6-AC36-ABF35B9338F5}" type="pres">
      <dgm:prSet presAssocID="{D2D0CDBC-1557-4C52-BDCC-930A0EA4214A}" presName="hierRoot2" presStyleCnt="0">
        <dgm:presLayoutVars>
          <dgm:hierBranch val="init"/>
        </dgm:presLayoutVars>
      </dgm:prSet>
      <dgm:spPr/>
    </dgm:pt>
    <dgm:pt modelId="{7B948973-B870-4666-942C-92A7A063D51E}" type="pres">
      <dgm:prSet presAssocID="{D2D0CDBC-1557-4C52-BDCC-930A0EA4214A}" presName="rootComposite" presStyleCnt="0"/>
      <dgm:spPr/>
    </dgm:pt>
    <dgm:pt modelId="{9041CD52-2242-40B4-ACF6-800A3DAA547D}" type="pres">
      <dgm:prSet presAssocID="{D2D0CDBC-1557-4C52-BDCC-930A0EA4214A}" presName="rootText" presStyleLbl="node1" presStyleIdx="0" presStyleCnt="57">
        <dgm:presLayoutVars>
          <dgm:chMax/>
          <dgm:chPref val="3"/>
        </dgm:presLayoutVars>
      </dgm:prSet>
      <dgm:spPr/>
    </dgm:pt>
    <dgm:pt modelId="{8BE08BFC-6C3B-4089-8DE0-0009A2551FD9}" type="pres">
      <dgm:prSet presAssocID="{D2D0CDBC-1557-4C52-BDCC-930A0EA4214A}" presName="titleText2" presStyleLbl="fgAcc1" presStyleIdx="0" presStyleCnt="57">
        <dgm:presLayoutVars>
          <dgm:chMax val="0"/>
          <dgm:chPref val="0"/>
        </dgm:presLayoutVars>
      </dgm:prSet>
      <dgm:spPr/>
    </dgm:pt>
    <dgm:pt modelId="{562F1F50-2F2B-40C5-B89F-CDDFD38045CD}" type="pres">
      <dgm:prSet presAssocID="{D2D0CDBC-1557-4C52-BDCC-930A0EA4214A}" presName="rootConnector" presStyleLbl="node2" presStyleIdx="0" presStyleCnt="0"/>
      <dgm:spPr/>
    </dgm:pt>
    <dgm:pt modelId="{2F1B9178-E2F8-4FFC-B826-8791685C31F3}" type="pres">
      <dgm:prSet presAssocID="{D2D0CDBC-1557-4C52-BDCC-930A0EA4214A}" presName="hierChild4" presStyleCnt="0"/>
      <dgm:spPr/>
    </dgm:pt>
    <dgm:pt modelId="{2D2601E1-AE9A-408F-A379-8A0BBDFE582A}" type="pres">
      <dgm:prSet presAssocID="{2640F5B6-4F52-4534-BFAC-196B1D97A68B}" presName="Name37" presStyleLbl="parChTrans1D3" presStyleIdx="0" presStyleCnt="1"/>
      <dgm:spPr/>
    </dgm:pt>
    <dgm:pt modelId="{7FE2F518-C666-4B09-951F-56C01D6ADDEB}" type="pres">
      <dgm:prSet presAssocID="{0FCFC8E9-368B-4A8E-B105-ED2B00877206}" presName="hierRoot2" presStyleCnt="0">
        <dgm:presLayoutVars>
          <dgm:hierBranch val="init"/>
        </dgm:presLayoutVars>
      </dgm:prSet>
      <dgm:spPr/>
    </dgm:pt>
    <dgm:pt modelId="{BDA74C5D-5A3A-4662-8A64-EAA0E3B3ADF0}" type="pres">
      <dgm:prSet presAssocID="{0FCFC8E9-368B-4A8E-B105-ED2B00877206}" presName="rootComposite" presStyleCnt="0"/>
      <dgm:spPr/>
    </dgm:pt>
    <dgm:pt modelId="{A869AE96-AB8B-4508-98F8-FE0DC18B5DCB}" type="pres">
      <dgm:prSet presAssocID="{0FCFC8E9-368B-4A8E-B105-ED2B00877206}" presName="rootText" presStyleLbl="node1" presStyleIdx="1" presStyleCnt="57">
        <dgm:presLayoutVars>
          <dgm:chMax/>
          <dgm:chPref val="3"/>
        </dgm:presLayoutVars>
      </dgm:prSet>
      <dgm:spPr/>
    </dgm:pt>
    <dgm:pt modelId="{38DDA008-079D-4DAA-A638-C888CE86E993}" type="pres">
      <dgm:prSet presAssocID="{0FCFC8E9-368B-4A8E-B105-ED2B00877206}" presName="titleText2" presStyleLbl="fgAcc1" presStyleIdx="1" presStyleCnt="57">
        <dgm:presLayoutVars>
          <dgm:chMax val="0"/>
          <dgm:chPref val="0"/>
        </dgm:presLayoutVars>
      </dgm:prSet>
      <dgm:spPr/>
    </dgm:pt>
    <dgm:pt modelId="{86CB13B0-19E4-44A2-8A9B-6750ABB2939B}" type="pres">
      <dgm:prSet presAssocID="{0FCFC8E9-368B-4A8E-B105-ED2B00877206}" presName="rootConnector" presStyleLbl="node3" presStyleIdx="0" presStyleCnt="0"/>
      <dgm:spPr/>
    </dgm:pt>
    <dgm:pt modelId="{E599CC13-7F88-4E86-A87F-3D4AC417DC89}" type="pres">
      <dgm:prSet presAssocID="{0FCFC8E9-368B-4A8E-B105-ED2B00877206}" presName="hierChild4" presStyleCnt="0"/>
      <dgm:spPr/>
    </dgm:pt>
    <dgm:pt modelId="{55E7E623-463B-44EB-A300-D1C538599E2B}" type="pres">
      <dgm:prSet presAssocID="{E631D16D-CB29-49BF-98C3-015E18D70FE6}" presName="Name37" presStyleLbl="parChTrans1D4" presStyleIdx="0" presStyleCnt="54"/>
      <dgm:spPr/>
    </dgm:pt>
    <dgm:pt modelId="{B4816225-2448-4C94-9247-8C128E5420C0}" type="pres">
      <dgm:prSet presAssocID="{C76A4B64-8EBB-496C-B561-422E639ED99B}" presName="hierRoot2" presStyleCnt="0">
        <dgm:presLayoutVars>
          <dgm:hierBranch val="init"/>
        </dgm:presLayoutVars>
      </dgm:prSet>
      <dgm:spPr/>
    </dgm:pt>
    <dgm:pt modelId="{1E8466D1-7C00-407C-96DC-29CBB0F72E3A}" type="pres">
      <dgm:prSet presAssocID="{C76A4B64-8EBB-496C-B561-422E639ED99B}" presName="rootComposite" presStyleCnt="0"/>
      <dgm:spPr/>
    </dgm:pt>
    <dgm:pt modelId="{C6A2C32E-04F0-436A-BF4B-4901307238ED}" type="pres">
      <dgm:prSet presAssocID="{C76A4B64-8EBB-496C-B561-422E639ED99B}" presName="rootText" presStyleLbl="node1" presStyleIdx="2" presStyleCnt="57" custLinFactNeighborX="5112">
        <dgm:presLayoutVars>
          <dgm:chMax/>
          <dgm:chPref val="3"/>
        </dgm:presLayoutVars>
      </dgm:prSet>
      <dgm:spPr/>
    </dgm:pt>
    <dgm:pt modelId="{85581006-967A-4A8E-A584-E5F16FE89485}" type="pres">
      <dgm:prSet presAssocID="{C76A4B64-8EBB-496C-B561-422E639ED99B}" presName="titleText2" presStyleLbl="fgAcc1" presStyleIdx="2" presStyleCnt="57" custScaleX="121776" custScaleY="103021">
        <dgm:presLayoutVars>
          <dgm:chMax val="0"/>
          <dgm:chPref val="0"/>
        </dgm:presLayoutVars>
      </dgm:prSet>
      <dgm:spPr/>
    </dgm:pt>
    <dgm:pt modelId="{8C88E170-E83B-4AE8-A315-4A08EC998582}" type="pres">
      <dgm:prSet presAssocID="{C76A4B64-8EBB-496C-B561-422E639ED99B}" presName="rootConnector" presStyleLbl="node4" presStyleIdx="0" presStyleCnt="0"/>
      <dgm:spPr/>
    </dgm:pt>
    <dgm:pt modelId="{FB3F519D-6BCC-433F-B4EB-65E5E1AE1D61}" type="pres">
      <dgm:prSet presAssocID="{C76A4B64-8EBB-496C-B561-422E639ED99B}" presName="hierChild4" presStyleCnt="0"/>
      <dgm:spPr/>
    </dgm:pt>
    <dgm:pt modelId="{A7052AF3-599E-4B1B-9701-3D420CC08C1F}" type="pres">
      <dgm:prSet presAssocID="{54306537-CAB5-43B7-8A7B-139299419B9C}" presName="Name37" presStyleLbl="parChTrans1D4" presStyleIdx="1" presStyleCnt="54"/>
      <dgm:spPr/>
    </dgm:pt>
    <dgm:pt modelId="{CC6D58F3-47DC-4831-B75D-ED32DB5B3BBE}" type="pres">
      <dgm:prSet presAssocID="{E23FD399-EDF7-41D9-8F76-4FCB000068DF}" presName="hierRoot2" presStyleCnt="0">
        <dgm:presLayoutVars>
          <dgm:hierBranch val="init"/>
        </dgm:presLayoutVars>
      </dgm:prSet>
      <dgm:spPr/>
    </dgm:pt>
    <dgm:pt modelId="{CD61E4E2-255D-40D6-B664-30AB8C1DBAF7}" type="pres">
      <dgm:prSet presAssocID="{E23FD399-EDF7-41D9-8F76-4FCB000068DF}" presName="rootComposite" presStyleCnt="0"/>
      <dgm:spPr/>
    </dgm:pt>
    <dgm:pt modelId="{1D39FB3B-2031-42B6-8863-27FCE9BB1304}" type="pres">
      <dgm:prSet presAssocID="{E23FD399-EDF7-41D9-8F76-4FCB000068DF}" presName="rootText" presStyleLbl="node1" presStyleIdx="3" presStyleCnt="57">
        <dgm:presLayoutVars>
          <dgm:chMax/>
          <dgm:chPref val="3"/>
        </dgm:presLayoutVars>
      </dgm:prSet>
      <dgm:spPr/>
    </dgm:pt>
    <dgm:pt modelId="{713EF572-6CFC-49D7-A651-228703E77776}" type="pres">
      <dgm:prSet presAssocID="{E23FD399-EDF7-41D9-8F76-4FCB000068DF}" presName="titleText2" presStyleLbl="fgAcc1" presStyleIdx="3" presStyleCnt="57">
        <dgm:presLayoutVars>
          <dgm:chMax val="0"/>
          <dgm:chPref val="0"/>
        </dgm:presLayoutVars>
      </dgm:prSet>
      <dgm:spPr/>
    </dgm:pt>
    <dgm:pt modelId="{CCAD9852-7493-43C8-BCC8-6059C02D3994}" type="pres">
      <dgm:prSet presAssocID="{E23FD399-EDF7-41D9-8F76-4FCB000068DF}" presName="rootConnector" presStyleLbl="node4" presStyleIdx="0" presStyleCnt="0"/>
      <dgm:spPr/>
    </dgm:pt>
    <dgm:pt modelId="{954C01A5-913F-4A48-B9B8-11F07EC19B35}" type="pres">
      <dgm:prSet presAssocID="{E23FD399-EDF7-41D9-8F76-4FCB000068DF}" presName="hierChild4" presStyleCnt="0"/>
      <dgm:spPr/>
    </dgm:pt>
    <dgm:pt modelId="{344C2822-485A-4F49-ACA0-6EE8489C11F9}" type="pres">
      <dgm:prSet presAssocID="{E159B4FE-C39D-4D91-8908-DC534E03EF89}" presName="Name37" presStyleLbl="parChTrans1D4" presStyleIdx="2" presStyleCnt="54"/>
      <dgm:spPr/>
    </dgm:pt>
    <dgm:pt modelId="{9D3B1454-19C0-4DA1-B4AF-D82E0C84FC08}" type="pres">
      <dgm:prSet presAssocID="{DFA20D4C-F2CE-433D-AC38-F8A99E0518C3}" presName="hierRoot2" presStyleCnt="0">
        <dgm:presLayoutVars>
          <dgm:hierBranch val="init"/>
        </dgm:presLayoutVars>
      </dgm:prSet>
      <dgm:spPr/>
    </dgm:pt>
    <dgm:pt modelId="{0780F129-D33D-4308-B9FF-B581DAE86260}" type="pres">
      <dgm:prSet presAssocID="{DFA20D4C-F2CE-433D-AC38-F8A99E0518C3}" presName="rootComposite" presStyleCnt="0"/>
      <dgm:spPr/>
    </dgm:pt>
    <dgm:pt modelId="{6DAD14D0-BF27-46E8-B34A-641DACF919E2}" type="pres">
      <dgm:prSet presAssocID="{DFA20D4C-F2CE-433D-AC38-F8A99E0518C3}" presName="rootText" presStyleLbl="node1" presStyleIdx="4" presStyleCnt="57">
        <dgm:presLayoutVars>
          <dgm:chMax/>
          <dgm:chPref val="3"/>
        </dgm:presLayoutVars>
      </dgm:prSet>
      <dgm:spPr/>
    </dgm:pt>
    <dgm:pt modelId="{7A7C8334-3DCD-45CF-8E22-B5538E57C5A4}" type="pres">
      <dgm:prSet presAssocID="{DFA20D4C-F2CE-433D-AC38-F8A99E0518C3}" presName="titleText2" presStyleLbl="fgAcc1" presStyleIdx="4" presStyleCnt="57">
        <dgm:presLayoutVars>
          <dgm:chMax val="0"/>
          <dgm:chPref val="0"/>
        </dgm:presLayoutVars>
      </dgm:prSet>
      <dgm:spPr/>
    </dgm:pt>
    <dgm:pt modelId="{4D1EDD22-35BE-4E53-8087-058688E3864C}" type="pres">
      <dgm:prSet presAssocID="{DFA20D4C-F2CE-433D-AC38-F8A99E0518C3}" presName="rootConnector" presStyleLbl="node4" presStyleIdx="0" presStyleCnt="0"/>
      <dgm:spPr/>
    </dgm:pt>
    <dgm:pt modelId="{0EF0F5C8-E892-4CFC-A9A4-35EA785E54F7}" type="pres">
      <dgm:prSet presAssocID="{DFA20D4C-F2CE-433D-AC38-F8A99E0518C3}" presName="hierChild4" presStyleCnt="0"/>
      <dgm:spPr/>
    </dgm:pt>
    <dgm:pt modelId="{47B9975A-8FF5-4959-A5BE-C09ABA2A860B}" type="pres">
      <dgm:prSet presAssocID="{7A8C7E73-7134-4A74-B3F5-732AB60BB85D}" presName="Name37" presStyleLbl="parChTrans1D4" presStyleIdx="3" presStyleCnt="54"/>
      <dgm:spPr/>
    </dgm:pt>
    <dgm:pt modelId="{D6CFF35D-1480-4A4D-B12A-B32CC5EEFC57}" type="pres">
      <dgm:prSet presAssocID="{CBAF9406-24BD-47F1-BF0F-CF0533575772}" presName="hierRoot2" presStyleCnt="0">
        <dgm:presLayoutVars>
          <dgm:hierBranch val="init"/>
        </dgm:presLayoutVars>
      </dgm:prSet>
      <dgm:spPr/>
    </dgm:pt>
    <dgm:pt modelId="{1BD5081F-89D6-41FD-A63C-81B1FA3D9A6A}" type="pres">
      <dgm:prSet presAssocID="{CBAF9406-24BD-47F1-BF0F-CF0533575772}" presName="rootComposite" presStyleCnt="0"/>
      <dgm:spPr/>
    </dgm:pt>
    <dgm:pt modelId="{37BE1D22-181E-41C8-9F58-B60F4FC030D5}" type="pres">
      <dgm:prSet presAssocID="{CBAF9406-24BD-47F1-BF0F-CF0533575772}" presName="rootText" presStyleLbl="node1" presStyleIdx="5" presStyleCnt="57">
        <dgm:presLayoutVars>
          <dgm:chMax/>
          <dgm:chPref val="3"/>
        </dgm:presLayoutVars>
      </dgm:prSet>
      <dgm:spPr/>
    </dgm:pt>
    <dgm:pt modelId="{03B34760-59A0-4151-A283-2AE4A47A8E61}" type="pres">
      <dgm:prSet presAssocID="{CBAF9406-24BD-47F1-BF0F-CF0533575772}" presName="titleText2" presStyleLbl="fgAcc1" presStyleIdx="5" presStyleCnt="57">
        <dgm:presLayoutVars>
          <dgm:chMax val="0"/>
          <dgm:chPref val="0"/>
        </dgm:presLayoutVars>
      </dgm:prSet>
      <dgm:spPr/>
    </dgm:pt>
    <dgm:pt modelId="{D53B1B43-CC07-4018-B552-B83D5593B5F3}" type="pres">
      <dgm:prSet presAssocID="{CBAF9406-24BD-47F1-BF0F-CF0533575772}" presName="rootConnector" presStyleLbl="node4" presStyleIdx="0" presStyleCnt="0"/>
      <dgm:spPr/>
    </dgm:pt>
    <dgm:pt modelId="{B8008D45-A63D-4B04-8146-391B13690316}" type="pres">
      <dgm:prSet presAssocID="{CBAF9406-24BD-47F1-BF0F-CF0533575772}" presName="hierChild4" presStyleCnt="0"/>
      <dgm:spPr/>
    </dgm:pt>
    <dgm:pt modelId="{E4A2E7EC-0E2E-4C95-AEB5-F731D5D6DAB2}" type="pres">
      <dgm:prSet presAssocID="{515E2571-E6CA-44C0-BA21-F77735DF79E8}" presName="Name37" presStyleLbl="parChTrans1D4" presStyleIdx="4" presStyleCnt="54"/>
      <dgm:spPr/>
    </dgm:pt>
    <dgm:pt modelId="{A138DC65-F921-4245-BF81-45B193CA0D9D}" type="pres">
      <dgm:prSet presAssocID="{64AAC38E-2FB3-4C0A-8FF1-2E380A111AA0}" presName="hierRoot2" presStyleCnt="0">
        <dgm:presLayoutVars>
          <dgm:hierBranch val="init"/>
        </dgm:presLayoutVars>
      </dgm:prSet>
      <dgm:spPr/>
    </dgm:pt>
    <dgm:pt modelId="{D6E41DF4-8FC2-4171-8F9A-E16070590C17}" type="pres">
      <dgm:prSet presAssocID="{64AAC38E-2FB3-4C0A-8FF1-2E380A111AA0}" presName="rootComposite" presStyleCnt="0"/>
      <dgm:spPr/>
    </dgm:pt>
    <dgm:pt modelId="{E001123A-886F-4BBF-9D0E-A3F2DD11544B}" type="pres">
      <dgm:prSet presAssocID="{64AAC38E-2FB3-4C0A-8FF1-2E380A111AA0}" presName="rootText" presStyleLbl="node1" presStyleIdx="6" presStyleCnt="57">
        <dgm:presLayoutVars>
          <dgm:chMax/>
          <dgm:chPref val="3"/>
        </dgm:presLayoutVars>
      </dgm:prSet>
      <dgm:spPr/>
    </dgm:pt>
    <dgm:pt modelId="{83AC0587-8DD3-48F7-8D75-D9DA58098E4F}" type="pres">
      <dgm:prSet presAssocID="{64AAC38E-2FB3-4C0A-8FF1-2E380A111AA0}" presName="titleText2" presStyleLbl="fgAcc1" presStyleIdx="6" presStyleCnt="57" custScaleX="154495" custScaleY="191786" custLinFactNeighborX="-9392">
        <dgm:presLayoutVars>
          <dgm:chMax val="0"/>
          <dgm:chPref val="0"/>
        </dgm:presLayoutVars>
      </dgm:prSet>
      <dgm:spPr/>
    </dgm:pt>
    <dgm:pt modelId="{22E6988A-C311-477A-896A-E17092AF6867}" type="pres">
      <dgm:prSet presAssocID="{64AAC38E-2FB3-4C0A-8FF1-2E380A111AA0}" presName="rootConnector" presStyleLbl="node4" presStyleIdx="0" presStyleCnt="0"/>
      <dgm:spPr/>
    </dgm:pt>
    <dgm:pt modelId="{73DF4618-29AE-4F75-948A-095C36106EBE}" type="pres">
      <dgm:prSet presAssocID="{64AAC38E-2FB3-4C0A-8FF1-2E380A111AA0}" presName="hierChild4" presStyleCnt="0"/>
      <dgm:spPr/>
    </dgm:pt>
    <dgm:pt modelId="{5AB8D192-AFF3-4E78-9680-1C81C8B1DB65}" type="pres">
      <dgm:prSet presAssocID="{64AAC38E-2FB3-4C0A-8FF1-2E380A111AA0}" presName="hierChild5" presStyleCnt="0"/>
      <dgm:spPr/>
    </dgm:pt>
    <dgm:pt modelId="{4381F560-A086-4D4F-95CE-899DAA4C4AC0}" type="pres">
      <dgm:prSet presAssocID="{45E2D709-FAAF-4381-8168-62F87487B642}" presName="Name37" presStyleLbl="parChTrans1D4" presStyleIdx="5" presStyleCnt="54"/>
      <dgm:spPr/>
    </dgm:pt>
    <dgm:pt modelId="{A90F51A3-2637-4F30-A709-A9E4DF2B58F0}" type="pres">
      <dgm:prSet presAssocID="{28D74395-6868-4C28-BE0C-759D6E5A5FF8}" presName="hierRoot2" presStyleCnt="0">
        <dgm:presLayoutVars>
          <dgm:hierBranch val="init"/>
        </dgm:presLayoutVars>
      </dgm:prSet>
      <dgm:spPr/>
    </dgm:pt>
    <dgm:pt modelId="{E5C11040-2359-4CFD-A925-87F4ADD4CACB}" type="pres">
      <dgm:prSet presAssocID="{28D74395-6868-4C28-BE0C-759D6E5A5FF8}" presName="rootComposite" presStyleCnt="0"/>
      <dgm:spPr/>
    </dgm:pt>
    <dgm:pt modelId="{83CDBA11-B418-45A0-A68C-DCB35C0973CD}" type="pres">
      <dgm:prSet presAssocID="{28D74395-6868-4C28-BE0C-759D6E5A5FF8}" presName="rootText" presStyleLbl="node1" presStyleIdx="7" presStyleCnt="57">
        <dgm:presLayoutVars>
          <dgm:chMax/>
          <dgm:chPref val="3"/>
        </dgm:presLayoutVars>
      </dgm:prSet>
      <dgm:spPr/>
    </dgm:pt>
    <dgm:pt modelId="{12880340-09D5-4B60-A294-20D3CE9E7D5D}" type="pres">
      <dgm:prSet presAssocID="{28D74395-6868-4C28-BE0C-759D6E5A5FF8}" presName="titleText2" presStyleLbl="fgAcc1" presStyleIdx="7" presStyleCnt="57" custScaleX="173308" custScaleY="162878" custLinFactNeighborX="-12050">
        <dgm:presLayoutVars>
          <dgm:chMax val="0"/>
          <dgm:chPref val="0"/>
        </dgm:presLayoutVars>
      </dgm:prSet>
      <dgm:spPr/>
    </dgm:pt>
    <dgm:pt modelId="{AF866435-B915-4530-8570-56C6FF167E41}" type="pres">
      <dgm:prSet presAssocID="{28D74395-6868-4C28-BE0C-759D6E5A5FF8}" presName="rootConnector" presStyleLbl="node4" presStyleIdx="0" presStyleCnt="0"/>
      <dgm:spPr/>
    </dgm:pt>
    <dgm:pt modelId="{A3971F6D-6AAF-4A4A-89C5-9F0F7B30FA4E}" type="pres">
      <dgm:prSet presAssocID="{28D74395-6868-4C28-BE0C-759D6E5A5FF8}" presName="hierChild4" presStyleCnt="0"/>
      <dgm:spPr/>
    </dgm:pt>
    <dgm:pt modelId="{29B25851-BFBF-4053-9D1C-D72BD87A41A3}" type="pres">
      <dgm:prSet presAssocID="{28D74395-6868-4C28-BE0C-759D6E5A5FF8}" presName="hierChild5" presStyleCnt="0"/>
      <dgm:spPr/>
    </dgm:pt>
    <dgm:pt modelId="{CD1B70AC-2807-45B6-9F38-CD841C1764E8}" type="pres">
      <dgm:prSet presAssocID="{CBAF9406-24BD-47F1-BF0F-CF0533575772}" presName="hierChild5" presStyleCnt="0"/>
      <dgm:spPr/>
    </dgm:pt>
    <dgm:pt modelId="{A6EDDD81-0426-4BCB-B893-BFB402D3C7B8}" type="pres">
      <dgm:prSet presAssocID="{D9D7AD53-A4C3-4AA7-A620-1ABF484E3F87}" presName="Name37" presStyleLbl="parChTrans1D4" presStyleIdx="6" presStyleCnt="54"/>
      <dgm:spPr/>
    </dgm:pt>
    <dgm:pt modelId="{A7776ABC-0738-48E9-8130-FF4FE886948D}" type="pres">
      <dgm:prSet presAssocID="{7E3DB197-CA70-41E1-A7EF-7F764D261BED}" presName="hierRoot2" presStyleCnt="0">
        <dgm:presLayoutVars>
          <dgm:hierBranch val="init"/>
        </dgm:presLayoutVars>
      </dgm:prSet>
      <dgm:spPr/>
    </dgm:pt>
    <dgm:pt modelId="{DBDECC00-779C-4C5B-AF91-40E5BC198D1D}" type="pres">
      <dgm:prSet presAssocID="{7E3DB197-CA70-41E1-A7EF-7F764D261BED}" presName="rootComposite" presStyleCnt="0"/>
      <dgm:spPr/>
    </dgm:pt>
    <dgm:pt modelId="{0E85FF16-08B8-49A8-AB2A-CFAED0B56274}" type="pres">
      <dgm:prSet presAssocID="{7E3DB197-CA70-41E1-A7EF-7F764D261BED}" presName="rootText" presStyleLbl="node1" presStyleIdx="8" presStyleCnt="57">
        <dgm:presLayoutVars>
          <dgm:chMax/>
          <dgm:chPref val="3"/>
        </dgm:presLayoutVars>
      </dgm:prSet>
      <dgm:spPr/>
    </dgm:pt>
    <dgm:pt modelId="{1329C285-D88D-4E3D-ADAB-C63683D6F7F8}" type="pres">
      <dgm:prSet presAssocID="{7E3DB197-CA70-41E1-A7EF-7F764D261BED}" presName="titleText2" presStyleLbl="fgAcc1" presStyleIdx="8" presStyleCnt="57">
        <dgm:presLayoutVars>
          <dgm:chMax val="0"/>
          <dgm:chPref val="0"/>
        </dgm:presLayoutVars>
      </dgm:prSet>
      <dgm:spPr/>
    </dgm:pt>
    <dgm:pt modelId="{72279E76-23C9-46C5-805D-9B8F6DBB791D}" type="pres">
      <dgm:prSet presAssocID="{7E3DB197-CA70-41E1-A7EF-7F764D261BED}" presName="rootConnector" presStyleLbl="node4" presStyleIdx="0" presStyleCnt="0"/>
      <dgm:spPr/>
    </dgm:pt>
    <dgm:pt modelId="{2685454B-0979-4BA8-BAE8-064D898EB6A5}" type="pres">
      <dgm:prSet presAssocID="{7E3DB197-CA70-41E1-A7EF-7F764D261BED}" presName="hierChild4" presStyleCnt="0"/>
      <dgm:spPr/>
    </dgm:pt>
    <dgm:pt modelId="{95B37E79-4764-4848-8125-6625C6B7AD37}" type="pres">
      <dgm:prSet presAssocID="{F2EB79DA-8F69-4305-9F54-DDD0D7AA5CDC}" presName="Name37" presStyleLbl="parChTrans1D4" presStyleIdx="7" presStyleCnt="54"/>
      <dgm:spPr/>
    </dgm:pt>
    <dgm:pt modelId="{AC97D48B-87E7-42B0-96F1-8BE7406CDD33}" type="pres">
      <dgm:prSet presAssocID="{9B40A07E-AB97-4CDB-B701-09EE2AD4CDBB}" presName="hierRoot2" presStyleCnt="0">
        <dgm:presLayoutVars>
          <dgm:hierBranch val="init"/>
        </dgm:presLayoutVars>
      </dgm:prSet>
      <dgm:spPr/>
    </dgm:pt>
    <dgm:pt modelId="{F7784FDC-6163-4CCA-A067-B1BCBABFE9B7}" type="pres">
      <dgm:prSet presAssocID="{9B40A07E-AB97-4CDB-B701-09EE2AD4CDBB}" presName="rootComposite" presStyleCnt="0"/>
      <dgm:spPr/>
    </dgm:pt>
    <dgm:pt modelId="{97B0FECA-85D6-4D8E-8B10-60D17F0CA322}" type="pres">
      <dgm:prSet presAssocID="{9B40A07E-AB97-4CDB-B701-09EE2AD4CDBB}" presName="rootText" presStyleLbl="node1" presStyleIdx="9" presStyleCnt="57">
        <dgm:presLayoutVars>
          <dgm:chMax/>
          <dgm:chPref val="3"/>
        </dgm:presLayoutVars>
      </dgm:prSet>
      <dgm:spPr/>
    </dgm:pt>
    <dgm:pt modelId="{C149B76D-C5DD-45CE-9D50-6F3818EDC0FE}" type="pres">
      <dgm:prSet presAssocID="{9B40A07E-AB97-4CDB-B701-09EE2AD4CDBB}" presName="titleText2" presStyleLbl="fgAcc1" presStyleIdx="9" presStyleCnt="57">
        <dgm:presLayoutVars>
          <dgm:chMax val="0"/>
          <dgm:chPref val="0"/>
        </dgm:presLayoutVars>
      </dgm:prSet>
      <dgm:spPr/>
    </dgm:pt>
    <dgm:pt modelId="{4418DA6A-507F-4E8F-8837-D80E414DAAC0}" type="pres">
      <dgm:prSet presAssocID="{9B40A07E-AB97-4CDB-B701-09EE2AD4CDBB}" presName="rootConnector" presStyleLbl="node4" presStyleIdx="0" presStyleCnt="0"/>
      <dgm:spPr/>
    </dgm:pt>
    <dgm:pt modelId="{056A4F9A-6948-4642-94A7-739AF8625F08}" type="pres">
      <dgm:prSet presAssocID="{9B40A07E-AB97-4CDB-B701-09EE2AD4CDBB}" presName="hierChild4" presStyleCnt="0"/>
      <dgm:spPr/>
    </dgm:pt>
    <dgm:pt modelId="{15C42AEE-C390-40EC-927C-CB84E28B91F5}" type="pres">
      <dgm:prSet presAssocID="{5171AC46-F4D9-4DB3-BA94-C4A4DD3B6A97}" presName="Name37" presStyleLbl="parChTrans1D4" presStyleIdx="8" presStyleCnt="54"/>
      <dgm:spPr/>
    </dgm:pt>
    <dgm:pt modelId="{7D924ED1-123F-4E45-B21B-C80A022216E7}" type="pres">
      <dgm:prSet presAssocID="{E058F842-90B6-43B8-B9DB-AC1F08C6A1FF}" presName="hierRoot2" presStyleCnt="0">
        <dgm:presLayoutVars>
          <dgm:hierBranch val="init"/>
        </dgm:presLayoutVars>
      </dgm:prSet>
      <dgm:spPr/>
    </dgm:pt>
    <dgm:pt modelId="{CC25EC19-BD99-4D88-9D3E-91BCFFE7FC13}" type="pres">
      <dgm:prSet presAssocID="{E058F842-90B6-43B8-B9DB-AC1F08C6A1FF}" presName="rootComposite" presStyleCnt="0"/>
      <dgm:spPr/>
    </dgm:pt>
    <dgm:pt modelId="{B7737BA8-C8C1-4CAD-A794-7439191AB7D0}" type="pres">
      <dgm:prSet presAssocID="{E058F842-90B6-43B8-B9DB-AC1F08C6A1FF}" presName="rootText" presStyleLbl="node1" presStyleIdx="10" presStyleCnt="57">
        <dgm:presLayoutVars>
          <dgm:chMax/>
          <dgm:chPref val="3"/>
        </dgm:presLayoutVars>
      </dgm:prSet>
      <dgm:spPr/>
    </dgm:pt>
    <dgm:pt modelId="{7F80D91E-0A01-4B05-8A5A-BEB6FCFFCF0B}" type="pres">
      <dgm:prSet presAssocID="{E058F842-90B6-43B8-B9DB-AC1F08C6A1FF}" presName="titleText2" presStyleLbl="fgAcc1" presStyleIdx="10" presStyleCnt="57">
        <dgm:presLayoutVars>
          <dgm:chMax val="0"/>
          <dgm:chPref val="0"/>
        </dgm:presLayoutVars>
      </dgm:prSet>
      <dgm:spPr/>
    </dgm:pt>
    <dgm:pt modelId="{7111E4B4-2021-42EB-8032-62473CBDA831}" type="pres">
      <dgm:prSet presAssocID="{E058F842-90B6-43B8-B9DB-AC1F08C6A1FF}" presName="rootConnector" presStyleLbl="node4" presStyleIdx="0" presStyleCnt="0"/>
      <dgm:spPr/>
    </dgm:pt>
    <dgm:pt modelId="{1AA32E85-D458-4D3E-9287-EA6C43F2DFF5}" type="pres">
      <dgm:prSet presAssocID="{E058F842-90B6-43B8-B9DB-AC1F08C6A1FF}" presName="hierChild4" presStyleCnt="0"/>
      <dgm:spPr/>
    </dgm:pt>
    <dgm:pt modelId="{0B9DA4F7-38D7-4B48-9F84-F3A78269A7AF}" type="pres">
      <dgm:prSet presAssocID="{E058F842-90B6-43B8-B9DB-AC1F08C6A1FF}" presName="hierChild5" presStyleCnt="0"/>
      <dgm:spPr/>
    </dgm:pt>
    <dgm:pt modelId="{04FFBEE3-3908-4CF9-AABE-FE708B9D9463}" type="pres">
      <dgm:prSet presAssocID="{9B40A07E-AB97-4CDB-B701-09EE2AD4CDBB}" presName="hierChild5" presStyleCnt="0"/>
      <dgm:spPr/>
    </dgm:pt>
    <dgm:pt modelId="{77EDC330-084B-4C86-950C-7C1A9626CE76}" type="pres">
      <dgm:prSet presAssocID="{70ECC916-A7D5-4E86-8C80-607B5474ED7B}" presName="Name37" presStyleLbl="parChTrans1D4" presStyleIdx="9" presStyleCnt="54"/>
      <dgm:spPr/>
    </dgm:pt>
    <dgm:pt modelId="{4D880E4C-F3E2-4EC5-9718-002CC7BA7A81}" type="pres">
      <dgm:prSet presAssocID="{D249DCC8-9F45-4695-9E45-7039AB8CABEF}" presName="hierRoot2" presStyleCnt="0">
        <dgm:presLayoutVars>
          <dgm:hierBranch val="init"/>
        </dgm:presLayoutVars>
      </dgm:prSet>
      <dgm:spPr/>
    </dgm:pt>
    <dgm:pt modelId="{485B2857-B984-4453-8B83-FE8465DCBEBB}" type="pres">
      <dgm:prSet presAssocID="{D249DCC8-9F45-4695-9E45-7039AB8CABEF}" presName="rootComposite" presStyleCnt="0"/>
      <dgm:spPr/>
    </dgm:pt>
    <dgm:pt modelId="{56C634F4-13DF-4845-A722-DD141A2DADCE}" type="pres">
      <dgm:prSet presAssocID="{D249DCC8-9F45-4695-9E45-7039AB8CABEF}" presName="rootText" presStyleLbl="node1" presStyleIdx="11" presStyleCnt="57">
        <dgm:presLayoutVars>
          <dgm:chMax/>
          <dgm:chPref val="3"/>
        </dgm:presLayoutVars>
      </dgm:prSet>
      <dgm:spPr/>
    </dgm:pt>
    <dgm:pt modelId="{1B8BBDCA-9D8F-4A1B-932D-3E5FA4D0E9B5}" type="pres">
      <dgm:prSet presAssocID="{D249DCC8-9F45-4695-9E45-7039AB8CABEF}" presName="titleText2" presStyleLbl="fgAcc1" presStyleIdx="11" presStyleCnt="57">
        <dgm:presLayoutVars>
          <dgm:chMax val="0"/>
          <dgm:chPref val="0"/>
        </dgm:presLayoutVars>
      </dgm:prSet>
      <dgm:spPr/>
    </dgm:pt>
    <dgm:pt modelId="{E0FA55B6-93EE-437E-BB78-258E67383C5E}" type="pres">
      <dgm:prSet presAssocID="{D249DCC8-9F45-4695-9E45-7039AB8CABEF}" presName="rootConnector" presStyleLbl="node4" presStyleIdx="0" presStyleCnt="0"/>
      <dgm:spPr/>
    </dgm:pt>
    <dgm:pt modelId="{859B64BF-1619-41C0-9E45-688A2904491E}" type="pres">
      <dgm:prSet presAssocID="{D249DCC8-9F45-4695-9E45-7039AB8CABEF}" presName="hierChild4" presStyleCnt="0"/>
      <dgm:spPr/>
    </dgm:pt>
    <dgm:pt modelId="{AE667539-E962-4500-9BFC-9B63B1BA65D9}" type="pres">
      <dgm:prSet presAssocID="{752EBC6E-4611-4D56-A4C2-2E28DD2CB1C1}" presName="Name37" presStyleLbl="parChTrans1D4" presStyleIdx="10" presStyleCnt="54"/>
      <dgm:spPr/>
    </dgm:pt>
    <dgm:pt modelId="{0174E92F-861A-4422-9CEA-40FC3CC250AA}" type="pres">
      <dgm:prSet presAssocID="{A25A370C-C84C-4C04-B430-8F70CC263298}" presName="hierRoot2" presStyleCnt="0">
        <dgm:presLayoutVars>
          <dgm:hierBranch val="init"/>
        </dgm:presLayoutVars>
      </dgm:prSet>
      <dgm:spPr/>
    </dgm:pt>
    <dgm:pt modelId="{77E04EB2-975C-491E-AE22-EF7C1C64AACC}" type="pres">
      <dgm:prSet presAssocID="{A25A370C-C84C-4C04-B430-8F70CC263298}" presName="rootComposite" presStyleCnt="0"/>
      <dgm:spPr/>
    </dgm:pt>
    <dgm:pt modelId="{5154B066-57A6-4669-83B9-749148ECAC47}" type="pres">
      <dgm:prSet presAssocID="{A25A370C-C84C-4C04-B430-8F70CC263298}" presName="rootText" presStyleLbl="node1" presStyleIdx="12" presStyleCnt="57">
        <dgm:presLayoutVars>
          <dgm:chMax/>
          <dgm:chPref val="3"/>
        </dgm:presLayoutVars>
      </dgm:prSet>
      <dgm:spPr/>
    </dgm:pt>
    <dgm:pt modelId="{A315FF2D-1212-4A91-8BE0-C4E99E25EA84}" type="pres">
      <dgm:prSet presAssocID="{A25A370C-C84C-4C04-B430-8F70CC263298}" presName="titleText2" presStyleLbl="fgAcc1" presStyleIdx="12" presStyleCnt="57">
        <dgm:presLayoutVars>
          <dgm:chMax val="0"/>
          <dgm:chPref val="0"/>
        </dgm:presLayoutVars>
      </dgm:prSet>
      <dgm:spPr/>
    </dgm:pt>
    <dgm:pt modelId="{63AD0FBB-642F-46FE-94D4-8FD6052CE6B3}" type="pres">
      <dgm:prSet presAssocID="{A25A370C-C84C-4C04-B430-8F70CC263298}" presName="rootConnector" presStyleLbl="node4" presStyleIdx="0" presStyleCnt="0"/>
      <dgm:spPr/>
    </dgm:pt>
    <dgm:pt modelId="{BC67F6A2-04D4-4E3D-94FB-34F407FA671F}" type="pres">
      <dgm:prSet presAssocID="{A25A370C-C84C-4C04-B430-8F70CC263298}" presName="hierChild4" presStyleCnt="0"/>
      <dgm:spPr/>
    </dgm:pt>
    <dgm:pt modelId="{137ABD84-490F-40B6-B571-E90C826F853F}" type="pres">
      <dgm:prSet presAssocID="{A2A2DA49-94F1-4EA6-9D93-60652E198DF1}" presName="Name37" presStyleLbl="parChTrans1D4" presStyleIdx="11" presStyleCnt="54"/>
      <dgm:spPr/>
    </dgm:pt>
    <dgm:pt modelId="{5BA7A9F2-0F7F-44CD-B51E-6A1BB34D8096}" type="pres">
      <dgm:prSet presAssocID="{9BDBB5B6-B522-4D56-AFAC-2B62B837BF5B}" presName="hierRoot2" presStyleCnt="0">
        <dgm:presLayoutVars>
          <dgm:hierBranch val="init"/>
        </dgm:presLayoutVars>
      </dgm:prSet>
      <dgm:spPr/>
    </dgm:pt>
    <dgm:pt modelId="{5F8E4A4F-7240-4DD0-91E6-FFBA8159D3E4}" type="pres">
      <dgm:prSet presAssocID="{9BDBB5B6-B522-4D56-AFAC-2B62B837BF5B}" presName="rootComposite" presStyleCnt="0"/>
      <dgm:spPr/>
    </dgm:pt>
    <dgm:pt modelId="{523A7B02-AEC2-4E44-A8B7-232E7925B955}" type="pres">
      <dgm:prSet presAssocID="{9BDBB5B6-B522-4D56-AFAC-2B62B837BF5B}" presName="rootText" presStyleLbl="node1" presStyleIdx="13" presStyleCnt="57">
        <dgm:presLayoutVars>
          <dgm:chMax/>
          <dgm:chPref val="3"/>
        </dgm:presLayoutVars>
      </dgm:prSet>
      <dgm:spPr/>
    </dgm:pt>
    <dgm:pt modelId="{5C1B75E5-24EB-41F4-A52E-01E2E3FE51BF}" type="pres">
      <dgm:prSet presAssocID="{9BDBB5B6-B522-4D56-AFAC-2B62B837BF5B}" presName="titleText2" presStyleLbl="fgAcc1" presStyleIdx="13" presStyleCnt="57">
        <dgm:presLayoutVars>
          <dgm:chMax val="0"/>
          <dgm:chPref val="0"/>
        </dgm:presLayoutVars>
      </dgm:prSet>
      <dgm:spPr/>
    </dgm:pt>
    <dgm:pt modelId="{D2A4B3DC-35FE-42C3-88E0-8DF6D99BEC2A}" type="pres">
      <dgm:prSet presAssocID="{9BDBB5B6-B522-4D56-AFAC-2B62B837BF5B}" presName="rootConnector" presStyleLbl="node4" presStyleIdx="0" presStyleCnt="0"/>
      <dgm:spPr/>
    </dgm:pt>
    <dgm:pt modelId="{36E13F43-5753-471E-8699-C2CBD258DB4E}" type="pres">
      <dgm:prSet presAssocID="{9BDBB5B6-B522-4D56-AFAC-2B62B837BF5B}" presName="hierChild4" presStyleCnt="0"/>
      <dgm:spPr/>
    </dgm:pt>
    <dgm:pt modelId="{BDB4D6FB-AEB5-4AAF-B7B7-9FE8DF332837}" type="pres">
      <dgm:prSet presAssocID="{4B8B6ACD-82D0-4606-97AC-53AA2136AFF1}" presName="Name37" presStyleLbl="parChTrans1D4" presStyleIdx="12" presStyleCnt="54"/>
      <dgm:spPr/>
    </dgm:pt>
    <dgm:pt modelId="{9DEDD12C-7FB5-4C96-ADE7-54D58181D710}" type="pres">
      <dgm:prSet presAssocID="{D1EE9E7A-F712-4F19-B6ED-5E7AA3272963}" presName="hierRoot2" presStyleCnt="0">
        <dgm:presLayoutVars>
          <dgm:hierBranch val="init"/>
        </dgm:presLayoutVars>
      </dgm:prSet>
      <dgm:spPr/>
    </dgm:pt>
    <dgm:pt modelId="{3B57087B-DCF3-4759-BFC0-49C2C79C5BFA}" type="pres">
      <dgm:prSet presAssocID="{D1EE9E7A-F712-4F19-B6ED-5E7AA3272963}" presName="rootComposite" presStyleCnt="0"/>
      <dgm:spPr/>
    </dgm:pt>
    <dgm:pt modelId="{4D56DD85-E726-415D-8695-D45FA948FCCD}" type="pres">
      <dgm:prSet presAssocID="{D1EE9E7A-F712-4F19-B6ED-5E7AA3272963}" presName="rootText" presStyleLbl="node1" presStyleIdx="14" presStyleCnt="57">
        <dgm:presLayoutVars>
          <dgm:chMax/>
          <dgm:chPref val="3"/>
        </dgm:presLayoutVars>
      </dgm:prSet>
      <dgm:spPr/>
    </dgm:pt>
    <dgm:pt modelId="{0B68811A-EE56-4B0F-8B8A-CAF258418957}" type="pres">
      <dgm:prSet presAssocID="{D1EE9E7A-F712-4F19-B6ED-5E7AA3272963}" presName="titleText2" presStyleLbl="fgAcc1" presStyleIdx="14" presStyleCnt="57">
        <dgm:presLayoutVars>
          <dgm:chMax val="0"/>
          <dgm:chPref val="0"/>
        </dgm:presLayoutVars>
      </dgm:prSet>
      <dgm:spPr/>
    </dgm:pt>
    <dgm:pt modelId="{1988D014-CB01-4215-ACA1-B6D0F6B65890}" type="pres">
      <dgm:prSet presAssocID="{D1EE9E7A-F712-4F19-B6ED-5E7AA3272963}" presName="rootConnector" presStyleLbl="node4" presStyleIdx="0" presStyleCnt="0"/>
      <dgm:spPr/>
    </dgm:pt>
    <dgm:pt modelId="{3D9B301E-8211-4697-AB3F-90D39A907C5B}" type="pres">
      <dgm:prSet presAssocID="{D1EE9E7A-F712-4F19-B6ED-5E7AA3272963}" presName="hierChild4" presStyleCnt="0"/>
      <dgm:spPr/>
    </dgm:pt>
    <dgm:pt modelId="{2F03ABBE-52B4-44AE-815F-CCBD24FD7C63}" type="pres">
      <dgm:prSet presAssocID="{D1EE9E7A-F712-4F19-B6ED-5E7AA3272963}" presName="hierChild5" presStyleCnt="0"/>
      <dgm:spPr/>
    </dgm:pt>
    <dgm:pt modelId="{5D29B500-EC97-42AA-A649-E8FD2C8F165F}" type="pres">
      <dgm:prSet presAssocID="{9BDBB5B6-B522-4D56-AFAC-2B62B837BF5B}" presName="hierChild5" presStyleCnt="0"/>
      <dgm:spPr/>
    </dgm:pt>
    <dgm:pt modelId="{67EA16C9-D2F4-480B-B3C4-729461D81BA0}" type="pres">
      <dgm:prSet presAssocID="{3594D1B3-130E-45C6-878B-3BC8B9B92B5F}" presName="Name37" presStyleLbl="parChTrans1D4" presStyleIdx="13" presStyleCnt="54"/>
      <dgm:spPr/>
    </dgm:pt>
    <dgm:pt modelId="{EE032EA7-33DD-47A0-8A74-5354F2649021}" type="pres">
      <dgm:prSet presAssocID="{90F8BE11-582E-4651-8101-62B5991EEA83}" presName="hierRoot2" presStyleCnt="0">
        <dgm:presLayoutVars>
          <dgm:hierBranch val="init"/>
        </dgm:presLayoutVars>
      </dgm:prSet>
      <dgm:spPr/>
    </dgm:pt>
    <dgm:pt modelId="{59563EC1-6C73-43D4-880D-E505B46E7CDB}" type="pres">
      <dgm:prSet presAssocID="{90F8BE11-582E-4651-8101-62B5991EEA83}" presName="rootComposite" presStyleCnt="0"/>
      <dgm:spPr/>
    </dgm:pt>
    <dgm:pt modelId="{FBF3A83C-F936-4423-B469-BAE84652A969}" type="pres">
      <dgm:prSet presAssocID="{90F8BE11-582E-4651-8101-62B5991EEA83}" presName="rootText" presStyleLbl="node1" presStyleIdx="15" presStyleCnt="57">
        <dgm:presLayoutVars>
          <dgm:chMax/>
          <dgm:chPref val="3"/>
        </dgm:presLayoutVars>
      </dgm:prSet>
      <dgm:spPr/>
    </dgm:pt>
    <dgm:pt modelId="{667D1930-6C74-498E-9A6F-1514CB012D2E}" type="pres">
      <dgm:prSet presAssocID="{90F8BE11-582E-4651-8101-62B5991EEA83}" presName="titleText2" presStyleLbl="fgAcc1" presStyleIdx="15" presStyleCnt="57">
        <dgm:presLayoutVars>
          <dgm:chMax val="0"/>
          <dgm:chPref val="0"/>
        </dgm:presLayoutVars>
      </dgm:prSet>
      <dgm:spPr/>
    </dgm:pt>
    <dgm:pt modelId="{D8CAB779-C6FA-4735-9B9D-7AE69EB0452A}" type="pres">
      <dgm:prSet presAssocID="{90F8BE11-582E-4651-8101-62B5991EEA83}" presName="rootConnector" presStyleLbl="node4" presStyleIdx="0" presStyleCnt="0"/>
      <dgm:spPr/>
    </dgm:pt>
    <dgm:pt modelId="{96A8FE63-2478-45B3-B686-7CF97475E4F4}" type="pres">
      <dgm:prSet presAssocID="{90F8BE11-582E-4651-8101-62B5991EEA83}" presName="hierChild4" presStyleCnt="0"/>
      <dgm:spPr/>
    </dgm:pt>
    <dgm:pt modelId="{D0015D45-39AB-464E-8666-DC4C21216FF5}" type="pres">
      <dgm:prSet presAssocID="{C44C5CA5-693E-43A1-BC02-856630B0D2DD}" presName="Name37" presStyleLbl="parChTrans1D4" presStyleIdx="14" presStyleCnt="54"/>
      <dgm:spPr/>
    </dgm:pt>
    <dgm:pt modelId="{68A703B9-317F-454D-8B47-9BCB4D90AC6F}" type="pres">
      <dgm:prSet presAssocID="{0804039E-A354-449B-A019-57E192E93AC9}" presName="hierRoot2" presStyleCnt="0">
        <dgm:presLayoutVars>
          <dgm:hierBranch val="init"/>
        </dgm:presLayoutVars>
      </dgm:prSet>
      <dgm:spPr/>
    </dgm:pt>
    <dgm:pt modelId="{5FC42645-0E94-45D6-A25D-FC73264C8CF0}" type="pres">
      <dgm:prSet presAssocID="{0804039E-A354-449B-A019-57E192E93AC9}" presName="rootComposite" presStyleCnt="0"/>
      <dgm:spPr/>
    </dgm:pt>
    <dgm:pt modelId="{9302A40E-BDEE-4342-B80F-D3AC5547D5EC}" type="pres">
      <dgm:prSet presAssocID="{0804039E-A354-449B-A019-57E192E93AC9}" presName="rootText" presStyleLbl="node1" presStyleIdx="16" presStyleCnt="57">
        <dgm:presLayoutVars>
          <dgm:chMax/>
          <dgm:chPref val="3"/>
        </dgm:presLayoutVars>
      </dgm:prSet>
      <dgm:spPr/>
    </dgm:pt>
    <dgm:pt modelId="{6D59444E-5D85-4D9E-95AD-A4027A29098C}" type="pres">
      <dgm:prSet presAssocID="{0804039E-A354-449B-A019-57E192E93AC9}" presName="titleText2" presStyleLbl="fgAcc1" presStyleIdx="16" presStyleCnt="57">
        <dgm:presLayoutVars>
          <dgm:chMax val="0"/>
          <dgm:chPref val="0"/>
        </dgm:presLayoutVars>
      </dgm:prSet>
      <dgm:spPr/>
    </dgm:pt>
    <dgm:pt modelId="{F53137FF-E3E2-4F37-B790-E8DDF1EE7BC6}" type="pres">
      <dgm:prSet presAssocID="{0804039E-A354-449B-A019-57E192E93AC9}" presName="rootConnector" presStyleLbl="node4" presStyleIdx="0" presStyleCnt="0"/>
      <dgm:spPr/>
    </dgm:pt>
    <dgm:pt modelId="{25274CFD-2011-4BF2-8A94-C3ADD1CF796F}" type="pres">
      <dgm:prSet presAssocID="{0804039E-A354-449B-A019-57E192E93AC9}" presName="hierChild4" presStyleCnt="0"/>
      <dgm:spPr/>
    </dgm:pt>
    <dgm:pt modelId="{74D86DB3-DD23-45BF-8B49-92E0B59B4956}" type="pres">
      <dgm:prSet presAssocID="{0804039E-A354-449B-A019-57E192E93AC9}" presName="hierChild5" presStyleCnt="0"/>
      <dgm:spPr/>
    </dgm:pt>
    <dgm:pt modelId="{50EBD901-20E0-487B-8AF1-D2446D44D317}" type="pres">
      <dgm:prSet presAssocID="{90F8BE11-582E-4651-8101-62B5991EEA83}" presName="hierChild5" presStyleCnt="0"/>
      <dgm:spPr/>
    </dgm:pt>
    <dgm:pt modelId="{A3EB846D-6A9D-445F-A3CE-1ABDE3873618}" type="pres">
      <dgm:prSet presAssocID="{A25A370C-C84C-4C04-B430-8F70CC263298}" presName="hierChild5" presStyleCnt="0"/>
      <dgm:spPr/>
    </dgm:pt>
    <dgm:pt modelId="{74D645CA-4A47-4A85-8937-D2F99FA05B0F}" type="pres">
      <dgm:prSet presAssocID="{D249DCC8-9F45-4695-9E45-7039AB8CABEF}" presName="hierChild5" presStyleCnt="0"/>
      <dgm:spPr/>
    </dgm:pt>
    <dgm:pt modelId="{042D660F-4F7C-4278-B485-A4292B3B34E8}" type="pres">
      <dgm:prSet presAssocID="{7E3DB197-CA70-41E1-A7EF-7F764D261BED}" presName="hierChild5" presStyleCnt="0"/>
      <dgm:spPr/>
    </dgm:pt>
    <dgm:pt modelId="{19872300-E8EB-4038-9F38-321DDAD0F0C0}" type="pres">
      <dgm:prSet presAssocID="{B9F1EBE4-7CBB-46EB-8C37-39579252F51D}" presName="Name37" presStyleLbl="parChTrans1D4" presStyleIdx="15" presStyleCnt="54"/>
      <dgm:spPr/>
    </dgm:pt>
    <dgm:pt modelId="{A6472966-5970-48CE-B5A7-2116AC2887C6}" type="pres">
      <dgm:prSet presAssocID="{01E71DDB-DB1C-4050-A26A-A32C636ABF24}" presName="hierRoot2" presStyleCnt="0">
        <dgm:presLayoutVars>
          <dgm:hierBranch val="init"/>
        </dgm:presLayoutVars>
      </dgm:prSet>
      <dgm:spPr/>
    </dgm:pt>
    <dgm:pt modelId="{E04FD960-BE00-436A-9A60-BF1D2FA1252C}" type="pres">
      <dgm:prSet presAssocID="{01E71DDB-DB1C-4050-A26A-A32C636ABF24}" presName="rootComposite" presStyleCnt="0"/>
      <dgm:spPr/>
    </dgm:pt>
    <dgm:pt modelId="{45661B51-7A62-457A-B6C9-D2C06716E490}" type="pres">
      <dgm:prSet presAssocID="{01E71DDB-DB1C-4050-A26A-A32C636ABF24}" presName="rootText" presStyleLbl="node1" presStyleIdx="17" presStyleCnt="57">
        <dgm:presLayoutVars>
          <dgm:chMax/>
          <dgm:chPref val="3"/>
        </dgm:presLayoutVars>
      </dgm:prSet>
      <dgm:spPr/>
    </dgm:pt>
    <dgm:pt modelId="{208F1296-D803-4B1D-A70E-4E2D31F2ADE2}" type="pres">
      <dgm:prSet presAssocID="{01E71DDB-DB1C-4050-A26A-A32C636ABF24}" presName="titleText2" presStyleLbl="fgAcc1" presStyleIdx="17" presStyleCnt="57">
        <dgm:presLayoutVars>
          <dgm:chMax val="0"/>
          <dgm:chPref val="0"/>
        </dgm:presLayoutVars>
      </dgm:prSet>
      <dgm:spPr/>
    </dgm:pt>
    <dgm:pt modelId="{CBC1E6A4-B1F3-4F51-A9B9-6D45C251CB85}" type="pres">
      <dgm:prSet presAssocID="{01E71DDB-DB1C-4050-A26A-A32C636ABF24}" presName="rootConnector" presStyleLbl="node4" presStyleIdx="0" presStyleCnt="0"/>
      <dgm:spPr/>
    </dgm:pt>
    <dgm:pt modelId="{4ACF67D6-4E41-4E7B-851E-21C34F00ADE5}" type="pres">
      <dgm:prSet presAssocID="{01E71DDB-DB1C-4050-A26A-A32C636ABF24}" presName="hierChild4" presStyleCnt="0"/>
      <dgm:spPr/>
    </dgm:pt>
    <dgm:pt modelId="{15A781E8-B3DD-4899-B18A-AB968C75BBC9}" type="pres">
      <dgm:prSet presAssocID="{BA00F3B1-D80C-4016-AB3C-DB4307E3C0A8}" presName="Name37" presStyleLbl="parChTrans1D4" presStyleIdx="16" presStyleCnt="54"/>
      <dgm:spPr/>
    </dgm:pt>
    <dgm:pt modelId="{8E5E9C84-22A5-40C2-8AFE-F1D749EAA04D}" type="pres">
      <dgm:prSet presAssocID="{54BB84DB-B0FE-4691-BB4D-7D5F7758D1ED}" presName="hierRoot2" presStyleCnt="0">
        <dgm:presLayoutVars>
          <dgm:hierBranch val="init"/>
        </dgm:presLayoutVars>
      </dgm:prSet>
      <dgm:spPr/>
    </dgm:pt>
    <dgm:pt modelId="{733CD8A1-6B31-49EA-A4CD-971700831AEA}" type="pres">
      <dgm:prSet presAssocID="{54BB84DB-B0FE-4691-BB4D-7D5F7758D1ED}" presName="rootComposite" presStyleCnt="0"/>
      <dgm:spPr/>
    </dgm:pt>
    <dgm:pt modelId="{71C0E4BC-0547-4ED3-8A9C-41B35F19BD0A}" type="pres">
      <dgm:prSet presAssocID="{54BB84DB-B0FE-4691-BB4D-7D5F7758D1ED}" presName="rootText" presStyleLbl="node1" presStyleIdx="18" presStyleCnt="57">
        <dgm:presLayoutVars>
          <dgm:chMax/>
          <dgm:chPref val="3"/>
        </dgm:presLayoutVars>
      </dgm:prSet>
      <dgm:spPr/>
    </dgm:pt>
    <dgm:pt modelId="{BBE647EB-DB13-46E2-8A73-AFE5EABB08B1}" type="pres">
      <dgm:prSet presAssocID="{54BB84DB-B0FE-4691-BB4D-7D5F7758D1ED}" presName="titleText2" presStyleLbl="fgAcc1" presStyleIdx="18" presStyleCnt="57">
        <dgm:presLayoutVars>
          <dgm:chMax val="0"/>
          <dgm:chPref val="0"/>
        </dgm:presLayoutVars>
      </dgm:prSet>
      <dgm:spPr/>
    </dgm:pt>
    <dgm:pt modelId="{F7D3B7D4-0DC4-4634-9731-76509F6D4AA1}" type="pres">
      <dgm:prSet presAssocID="{54BB84DB-B0FE-4691-BB4D-7D5F7758D1ED}" presName="rootConnector" presStyleLbl="node4" presStyleIdx="0" presStyleCnt="0"/>
      <dgm:spPr/>
    </dgm:pt>
    <dgm:pt modelId="{67F426ED-3D54-475F-9E54-3C5A47517D66}" type="pres">
      <dgm:prSet presAssocID="{54BB84DB-B0FE-4691-BB4D-7D5F7758D1ED}" presName="hierChild4" presStyleCnt="0"/>
      <dgm:spPr/>
    </dgm:pt>
    <dgm:pt modelId="{A4E3D0C6-5DCD-4167-958F-40214F34DC5D}" type="pres">
      <dgm:prSet presAssocID="{300E2B7C-A26D-4F73-8451-70D76F9AFC45}" presName="Name37" presStyleLbl="parChTrans1D4" presStyleIdx="17" presStyleCnt="54"/>
      <dgm:spPr/>
    </dgm:pt>
    <dgm:pt modelId="{BBBBEA30-3FFB-46F3-9D00-AE86C842C1B0}" type="pres">
      <dgm:prSet presAssocID="{E44CE3E6-7C8E-4951-8E96-D9FE6B1713DD}" presName="hierRoot2" presStyleCnt="0">
        <dgm:presLayoutVars>
          <dgm:hierBranch val="init"/>
        </dgm:presLayoutVars>
      </dgm:prSet>
      <dgm:spPr/>
    </dgm:pt>
    <dgm:pt modelId="{6F57146A-29C7-42CC-AD26-59C2CEC86CA7}" type="pres">
      <dgm:prSet presAssocID="{E44CE3E6-7C8E-4951-8E96-D9FE6B1713DD}" presName="rootComposite" presStyleCnt="0"/>
      <dgm:spPr/>
    </dgm:pt>
    <dgm:pt modelId="{3586FFB0-52EB-4614-993B-C37865A926E1}" type="pres">
      <dgm:prSet presAssocID="{E44CE3E6-7C8E-4951-8E96-D9FE6B1713DD}" presName="rootText" presStyleLbl="node1" presStyleIdx="19" presStyleCnt="57">
        <dgm:presLayoutVars>
          <dgm:chMax/>
          <dgm:chPref val="3"/>
        </dgm:presLayoutVars>
      </dgm:prSet>
      <dgm:spPr/>
    </dgm:pt>
    <dgm:pt modelId="{CA8F6C0F-FB9B-4BCE-A64F-0EDC88759C1C}" type="pres">
      <dgm:prSet presAssocID="{E44CE3E6-7C8E-4951-8E96-D9FE6B1713DD}" presName="titleText2" presStyleLbl="fgAcc1" presStyleIdx="19" presStyleCnt="57">
        <dgm:presLayoutVars>
          <dgm:chMax val="0"/>
          <dgm:chPref val="0"/>
        </dgm:presLayoutVars>
      </dgm:prSet>
      <dgm:spPr/>
    </dgm:pt>
    <dgm:pt modelId="{6CC8C840-1517-44F8-B8BE-F5F4BAC91FC3}" type="pres">
      <dgm:prSet presAssocID="{E44CE3E6-7C8E-4951-8E96-D9FE6B1713DD}" presName="rootConnector" presStyleLbl="node4" presStyleIdx="0" presStyleCnt="0"/>
      <dgm:spPr/>
    </dgm:pt>
    <dgm:pt modelId="{44EA22C5-0217-4C28-AD3D-F10F60E684F5}" type="pres">
      <dgm:prSet presAssocID="{E44CE3E6-7C8E-4951-8E96-D9FE6B1713DD}" presName="hierChild4" presStyleCnt="0"/>
      <dgm:spPr/>
    </dgm:pt>
    <dgm:pt modelId="{753ED8D4-310A-4D6A-A2E9-F17F70847C6C}" type="pres">
      <dgm:prSet presAssocID="{E44CE3E6-7C8E-4951-8E96-D9FE6B1713DD}" presName="hierChild5" presStyleCnt="0"/>
      <dgm:spPr/>
    </dgm:pt>
    <dgm:pt modelId="{404AF614-B415-4377-800E-FA8880F514D6}" type="pres">
      <dgm:prSet presAssocID="{54BB84DB-B0FE-4691-BB4D-7D5F7758D1ED}" presName="hierChild5" presStyleCnt="0"/>
      <dgm:spPr/>
    </dgm:pt>
    <dgm:pt modelId="{E1F1E053-BCAA-4534-80C2-CA9AD1F3700D}" type="pres">
      <dgm:prSet presAssocID="{ED94A0F9-CFB2-42A6-848D-44F7B99B9104}" presName="Name37" presStyleLbl="parChTrans1D4" presStyleIdx="18" presStyleCnt="54"/>
      <dgm:spPr/>
    </dgm:pt>
    <dgm:pt modelId="{C8F23B0A-0CD5-4B3E-968E-2ECF6B39B757}" type="pres">
      <dgm:prSet presAssocID="{167163B0-5C0D-4D28-AB38-BE2F24F28791}" presName="hierRoot2" presStyleCnt="0">
        <dgm:presLayoutVars>
          <dgm:hierBranch val="init"/>
        </dgm:presLayoutVars>
      </dgm:prSet>
      <dgm:spPr/>
    </dgm:pt>
    <dgm:pt modelId="{7D386060-0C91-4630-B19A-8193B652B3E9}" type="pres">
      <dgm:prSet presAssocID="{167163B0-5C0D-4D28-AB38-BE2F24F28791}" presName="rootComposite" presStyleCnt="0"/>
      <dgm:spPr/>
    </dgm:pt>
    <dgm:pt modelId="{52244400-AFC2-4DD4-8C84-664E1B473F56}" type="pres">
      <dgm:prSet presAssocID="{167163B0-5C0D-4D28-AB38-BE2F24F28791}" presName="rootText" presStyleLbl="node1" presStyleIdx="20" presStyleCnt="57">
        <dgm:presLayoutVars>
          <dgm:chMax/>
          <dgm:chPref val="3"/>
        </dgm:presLayoutVars>
      </dgm:prSet>
      <dgm:spPr/>
    </dgm:pt>
    <dgm:pt modelId="{6F84C114-40C2-4417-9531-83B048A8020C}" type="pres">
      <dgm:prSet presAssocID="{167163B0-5C0D-4D28-AB38-BE2F24F28791}" presName="titleText2" presStyleLbl="fgAcc1" presStyleIdx="20" presStyleCnt="57">
        <dgm:presLayoutVars>
          <dgm:chMax val="0"/>
          <dgm:chPref val="0"/>
        </dgm:presLayoutVars>
      </dgm:prSet>
      <dgm:spPr/>
    </dgm:pt>
    <dgm:pt modelId="{A7E86F60-6C06-4F5F-904A-2D2BE3315109}" type="pres">
      <dgm:prSet presAssocID="{167163B0-5C0D-4D28-AB38-BE2F24F28791}" presName="rootConnector" presStyleLbl="node4" presStyleIdx="0" presStyleCnt="0"/>
      <dgm:spPr/>
    </dgm:pt>
    <dgm:pt modelId="{6EAB60B7-6445-4950-9642-5FFE308B310C}" type="pres">
      <dgm:prSet presAssocID="{167163B0-5C0D-4D28-AB38-BE2F24F28791}" presName="hierChild4" presStyleCnt="0"/>
      <dgm:spPr/>
    </dgm:pt>
    <dgm:pt modelId="{EC95B988-4902-4690-BAE3-8E88EB1CA8A6}" type="pres">
      <dgm:prSet presAssocID="{509A95E3-8EF6-48C1-80DE-77E21EEA0175}" presName="Name37" presStyleLbl="parChTrans1D4" presStyleIdx="19" presStyleCnt="54"/>
      <dgm:spPr/>
    </dgm:pt>
    <dgm:pt modelId="{71F7175F-D190-40FA-8843-4817F70D73EA}" type="pres">
      <dgm:prSet presAssocID="{E2799CED-D43A-44A4-9602-45B020B2CAD4}" presName="hierRoot2" presStyleCnt="0">
        <dgm:presLayoutVars>
          <dgm:hierBranch val="init"/>
        </dgm:presLayoutVars>
      </dgm:prSet>
      <dgm:spPr/>
    </dgm:pt>
    <dgm:pt modelId="{C1FFF2DF-D6C3-48D8-8193-DCB9B8CED6EB}" type="pres">
      <dgm:prSet presAssocID="{E2799CED-D43A-44A4-9602-45B020B2CAD4}" presName="rootComposite" presStyleCnt="0"/>
      <dgm:spPr/>
    </dgm:pt>
    <dgm:pt modelId="{C1158F24-E7EF-4DAD-AE8C-63CF84F77067}" type="pres">
      <dgm:prSet presAssocID="{E2799CED-D43A-44A4-9602-45B020B2CAD4}" presName="rootText" presStyleLbl="node1" presStyleIdx="21" presStyleCnt="57">
        <dgm:presLayoutVars>
          <dgm:chMax/>
          <dgm:chPref val="3"/>
        </dgm:presLayoutVars>
      </dgm:prSet>
      <dgm:spPr/>
    </dgm:pt>
    <dgm:pt modelId="{97373F68-F6FF-4404-8179-26D910DBF35A}" type="pres">
      <dgm:prSet presAssocID="{E2799CED-D43A-44A4-9602-45B020B2CAD4}" presName="titleText2" presStyleLbl="fgAcc1" presStyleIdx="21" presStyleCnt="57">
        <dgm:presLayoutVars>
          <dgm:chMax val="0"/>
          <dgm:chPref val="0"/>
        </dgm:presLayoutVars>
      </dgm:prSet>
      <dgm:spPr/>
    </dgm:pt>
    <dgm:pt modelId="{DEB5FE62-BF29-4124-9CD5-F69F1691FAFD}" type="pres">
      <dgm:prSet presAssocID="{E2799CED-D43A-44A4-9602-45B020B2CAD4}" presName="rootConnector" presStyleLbl="node4" presStyleIdx="0" presStyleCnt="0"/>
      <dgm:spPr/>
    </dgm:pt>
    <dgm:pt modelId="{87EB209A-18A7-4E5C-B2D3-5AF107B7539B}" type="pres">
      <dgm:prSet presAssocID="{E2799CED-D43A-44A4-9602-45B020B2CAD4}" presName="hierChild4" presStyleCnt="0"/>
      <dgm:spPr/>
    </dgm:pt>
    <dgm:pt modelId="{602F4727-2AC2-4B9F-99F6-5B02FA8FD9CB}" type="pres">
      <dgm:prSet presAssocID="{E2799CED-D43A-44A4-9602-45B020B2CAD4}" presName="hierChild5" presStyleCnt="0"/>
      <dgm:spPr/>
    </dgm:pt>
    <dgm:pt modelId="{002429A1-5A19-494D-ADFA-8ADED3533C9B}" type="pres">
      <dgm:prSet presAssocID="{167163B0-5C0D-4D28-AB38-BE2F24F28791}" presName="hierChild5" presStyleCnt="0"/>
      <dgm:spPr/>
    </dgm:pt>
    <dgm:pt modelId="{62B00A6B-ABAF-491C-812A-8414C022FB2B}" type="pres">
      <dgm:prSet presAssocID="{01E71DDB-DB1C-4050-A26A-A32C636ABF24}" presName="hierChild5" presStyleCnt="0"/>
      <dgm:spPr/>
    </dgm:pt>
    <dgm:pt modelId="{0812E8DF-8651-49D6-857F-37C99EE3485C}" type="pres">
      <dgm:prSet presAssocID="{DFA20D4C-F2CE-433D-AC38-F8A99E0518C3}" presName="hierChild5" presStyleCnt="0"/>
      <dgm:spPr/>
    </dgm:pt>
    <dgm:pt modelId="{94132FC2-CBB4-4781-86CA-E8A763E323D5}" type="pres">
      <dgm:prSet presAssocID="{AAB60E41-1AF7-4676-A16B-750954DA7705}" presName="Name37" presStyleLbl="parChTrans1D4" presStyleIdx="20" presStyleCnt="54"/>
      <dgm:spPr/>
    </dgm:pt>
    <dgm:pt modelId="{15D00066-7433-4C1D-9467-ED8A0C148E0C}" type="pres">
      <dgm:prSet presAssocID="{A428872D-12EE-4948-8FED-2E87C7260DBD}" presName="hierRoot2" presStyleCnt="0">
        <dgm:presLayoutVars>
          <dgm:hierBranch val="init"/>
        </dgm:presLayoutVars>
      </dgm:prSet>
      <dgm:spPr/>
    </dgm:pt>
    <dgm:pt modelId="{4A7EB56A-E6CE-466C-B86A-2AADEC36B50A}" type="pres">
      <dgm:prSet presAssocID="{A428872D-12EE-4948-8FED-2E87C7260DBD}" presName="rootComposite" presStyleCnt="0"/>
      <dgm:spPr/>
    </dgm:pt>
    <dgm:pt modelId="{2B0C9D3B-85B8-4D51-8E78-0162B2345989}" type="pres">
      <dgm:prSet presAssocID="{A428872D-12EE-4948-8FED-2E87C7260DBD}" presName="rootText" presStyleLbl="node1" presStyleIdx="22" presStyleCnt="57">
        <dgm:presLayoutVars>
          <dgm:chMax/>
          <dgm:chPref val="3"/>
        </dgm:presLayoutVars>
      </dgm:prSet>
      <dgm:spPr/>
    </dgm:pt>
    <dgm:pt modelId="{62618E2B-8199-4947-A024-80D1CC0BCF2F}" type="pres">
      <dgm:prSet presAssocID="{A428872D-12EE-4948-8FED-2E87C7260DBD}" presName="titleText2" presStyleLbl="fgAcc1" presStyleIdx="22" presStyleCnt="57">
        <dgm:presLayoutVars>
          <dgm:chMax val="0"/>
          <dgm:chPref val="0"/>
        </dgm:presLayoutVars>
      </dgm:prSet>
      <dgm:spPr/>
    </dgm:pt>
    <dgm:pt modelId="{DAC8FF16-2C6F-4B13-B7B8-85483F048BB5}" type="pres">
      <dgm:prSet presAssocID="{A428872D-12EE-4948-8FED-2E87C7260DBD}" presName="rootConnector" presStyleLbl="node4" presStyleIdx="0" presStyleCnt="0"/>
      <dgm:spPr/>
    </dgm:pt>
    <dgm:pt modelId="{3122F706-6BA8-46D2-BFC2-44B09B511D6D}" type="pres">
      <dgm:prSet presAssocID="{A428872D-12EE-4948-8FED-2E87C7260DBD}" presName="hierChild4" presStyleCnt="0"/>
      <dgm:spPr/>
    </dgm:pt>
    <dgm:pt modelId="{A77BDBBB-2683-4AB4-8D6F-FE79B6D69818}" type="pres">
      <dgm:prSet presAssocID="{57AC10FB-2E60-47FB-A8A1-584D92E360D5}" presName="Name37" presStyleLbl="parChTrans1D4" presStyleIdx="21" presStyleCnt="54"/>
      <dgm:spPr/>
    </dgm:pt>
    <dgm:pt modelId="{A98868D7-A430-46CB-9BD6-C7C3388F0F4F}" type="pres">
      <dgm:prSet presAssocID="{75B38A1B-377F-47E7-A0B6-211D19F91A1E}" presName="hierRoot2" presStyleCnt="0">
        <dgm:presLayoutVars>
          <dgm:hierBranch val="init"/>
        </dgm:presLayoutVars>
      </dgm:prSet>
      <dgm:spPr/>
    </dgm:pt>
    <dgm:pt modelId="{421FC744-5EA7-48C4-910B-FBD2F5FCDB1A}" type="pres">
      <dgm:prSet presAssocID="{75B38A1B-377F-47E7-A0B6-211D19F91A1E}" presName="rootComposite" presStyleCnt="0"/>
      <dgm:spPr/>
    </dgm:pt>
    <dgm:pt modelId="{38D4737A-9F34-4534-88AC-ED4953BA9530}" type="pres">
      <dgm:prSet presAssocID="{75B38A1B-377F-47E7-A0B6-211D19F91A1E}" presName="rootText" presStyleLbl="node1" presStyleIdx="23" presStyleCnt="57">
        <dgm:presLayoutVars>
          <dgm:chMax/>
          <dgm:chPref val="3"/>
        </dgm:presLayoutVars>
      </dgm:prSet>
      <dgm:spPr/>
    </dgm:pt>
    <dgm:pt modelId="{B54E9EBC-D671-47FA-ADA0-D6E301F116F8}" type="pres">
      <dgm:prSet presAssocID="{75B38A1B-377F-47E7-A0B6-211D19F91A1E}" presName="titleText2" presStyleLbl="fgAcc1" presStyleIdx="23" presStyleCnt="57">
        <dgm:presLayoutVars>
          <dgm:chMax val="0"/>
          <dgm:chPref val="0"/>
        </dgm:presLayoutVars>
      </dgm:prSet>
      <dgm:spPr/>
    </dgm:pt>
    <dgm:pt modelId="{A4988256-5BCA-408C-8BF4-488CD68A42C8}" type="pres">
      <dgm:prSet presAssocID="{75B38A1B-377F-47E7-A0B6-211D19F91A1E}" presName="rootConnector" presStyleLbl="node4" presStyleIdx="0" presStyleCnt="0"/>
      <dgm:spPr/>
    </dgm:pt>
    <dgm:pt modelId="{1B62A3E5-0675-4B4A-91D8-A497D4BAC7D9}" type="pres">
      <dgm:prSet presAssocID="{75B38A1B-377F-47E7-A0B6-211D19F91A1E}" presName="hierChild4" presStyleCnt="0"/>
      <dgm:spPr/>
    </dgm:pt>
    <dgm:pt modelId="{9DBF6E7C-CC78-486D-B338-1C6E52E67EB5}" type="pres">
      <dgm:prSet presAssocID="{75B38A1B-377F-47E7-A0B6-211D19F91A1E}" presName="hierChild5" presStyleCnt="0"/>
      <dgm:spPr/>
    </dgm:pt>
    <dgm:pt modelId="{9502FA0A-9C5D-4C25-8801-8FAC02887A14}" type="pres">
      <dgm:prSet presAssocID="{A428872D-12EE-4948-8FED-2E87C7260DBD}" presName="hierChild5" presStyleCnt="0"/>
      <dgm:spPr/>
    </dgm:pt>
    <dgm:pt modelId="{D7C30893-1B9A-426E-85D9-A545F13FA456}" type="pres">
      <dgm:prSet presAssocID="{B208C444-1B17-4382-B0CB-A0B5BFE6B384}" presName="Name37" presStyleLbl="parChTrans1D4" presStyleIdx="22" presStyleCnt="54"/>
      <dgm:spPr/>
    </dgm:pt>
    <dgm:pt modelId="{BA770CE8-904C-45B9-893E-FCFAFD5E42DE}" type="pres">
      <dgm:prSet presAssocID="{F2D9D900-3896-4BA8-B67F-529A2E045FF8}" presName="hierRoot2" presStyleCnt="0">
        <dgm:presLayoutVars>
          <dgm:hierBranch val="init"/>
        </dgm:presLayoutVars>
      </dgm:prSet>
      <dgm:spPr/>
    </dgm:pt>
    <dgm:pt modelId="{B4144551-06C3-4778-89F0-69DB77023B50}" type="pres">
      <dgm:prSet presAssocID="{F2D9D900-3896-4BA8-B67F-529A2E045FF8}" presName="rootComposite" presStyleCnt="0"/>
      <dgm:spPr/>
    </dgm:pt>
    <dgm:pt modelId="{1A3389B1-12E0-4C99-AEFF-A20AE6FF5BDB}" type="pres">
      <dgm:prSet presAssocID="{F2D9D900-3896-4BA8-B67F-529A2E045FF8}" presName="rootText" presStyleLbl="node1" presStyleIdx="24" presStyleCnt="57">
        <dgm:presLayoutVars>
          <dgm:chMax/>
          <dgm:chPref val="3"/>
        </dgm:presLayoutVars>
      </dgm:prSet>
      <dgm:spPr/>
    </dgm:pt>
    <dgm:pt modelId="{85ED5826-4075-453F-B128-4E620170DB81}" type="pres">
      <dgm:prSet presAssocID="{F2D9D900-3896-4BA8-B67F-529A2E045FF8}" presName="titleText2" presStyleLbl="fgAcc1" presStyleIdx="24" presStyleCnt="57">
        <dgm:presLayoutVars>
          <dgm:chMax val="0"/>
          <dgm:chPref val="0"/>
        </dgm:presLayoutVars>
      </dgm:prSet>
      <dgm:spPr/>
    </dgm:pt>
    <dgm:pt modelId="{CC5E8F5F-B16B-4270-8073-1CA40067C1E9}" type="pres">
      <dgm:prSet presAssocID="{F2D9D900-3896-4BA8-B67F-529A2E045FF8}" presName="rootConnector" presStyleLbl="node4" presStyleIdx="0" presStyleCnt="0"/>
      <dgm:spPr/>
    </dgm:pt>
    <dgm:pt modelId="{39196732-8AB7-451D-930F-B1257D6FC612}" type="pres">
      <dgm:prSet presAssocID="{F2D9D900-3896-4BA8-B67F-529A2E045FF8}" presName="hierChild4" presStyleCnt="0"/>
      <dgm:spPr/>
    </dgm:pt>
    <dgm:pt modelId="{63B45CA0-89C8-479A-883E-55633CF4376F}" type="pres">
      <dgm:prSet presAssocID="{43AC8B80-8B42-4D9F-BD15-8C1A0E4A3480}" presName="Name37" presStyleLbl="parChTrans1D4" presStyleIdx="23" presStyleCnt="54"/>
      <dgm:spPr/>
    </dgm:pt>
    <dgm:pt modelId="{25692C82-32B9-432E-A8DD-DC675DEA9A61}" type="pres">
      <dgm:prSet presAssocID="{6366CEA6-8CCC-4261-BF1B-4938CA192D5A}" presName="hierRoot2" presStyleCnt="0">
        <dgm:presLayoutVars>
          <dgm:hierBranch val="init"/>
        </dgm:presLayoutVars>
      </dgm:prSet>
      <dgm:spPr/>
    </dgm:pt>
    <dgm:pt modelId="{3A9980F9-B7FE-4C30-86BA-11DC4E05849E}" type="pres">
      <dgm:prSet presAssocID="{6366CEA6-8CCC-4261-BF1B-4938CA192D5A}" presName="rootComposite" presStyleCnt="0"/>
      <dgm:spPr/>
    </dgm:pt>
    <dgm:pt modelId="{1735B211-4F2E-40E5-8E04-8AF33E8ABE4A}" type="pres">
      <dgm:prSet presAssocID="{6366CEA6-8CCC-4261-BF1B-4938CA192D5A}" presName="rootText" presStyleLbl="node1" presStyleIdx="25" presStyleCnt="57">
        <dgm:presLayoutVars>
          <dgm:chMax/>
          <dgm:chPref val="3"/>
        </dgm:presLayoutVars>
      </dgm:prSet>
      <dgm:spPr/>
    </dgm:pt>
    <dgm:pt modelId="{0FAB887D-55B4-4919-8C95-0E982F9B37AD}" type="pres">
      <dgm:prSet presAssocID="{6366CEA6-8CCC-4261-BF1B-4938CA192D5A}" presName="titleText2" presStyleLbl="fgAcc1" presStyleIdx="25" presStyleCnt="57">
        <dgm:presLayoutVars>
          <dgm:chMax val="0"/>
          <dgm:chPref val="0"/>
        </dgm:presLayoutVars>
      </dgm:prSet>
      <dgm:spPr/>
    </dgm:pt>
    <dgm:pt modelId="{89FC0690-5C7C-43EF-A842-9B81DC3FDC5A}" type="pres">
      <dgm:prSet presAssocID="{6366CEA6-8CCC-4261-BF1B-4938CA192D5A}" presName="rootConnector" presStyleLbl="node4" presStyleIdx="0" presStyleCnt="0"/>
      <dgm:spPr/>
    </dgm:pt>
    <dgm:pt modelId="{5690B6A6-BA16-4C36-92F0-CE6FF1BD689F}" type="pres">
      <dgm:prSet presAssocID="{6366CEA6-8CCC-4261-BF1B-4938CA192D5A}" presName="hierChild4" presStyleCnt="0"/>
      <dgm:spPr/>
    </dgm:pt>
    <dgm:pt modelId="{BEC9A049-8AB9-4410-9DF7-D0C15C13D082}" type="pres">
      <dgm:prSet presAssocID="{CCF4A519-726A-41AA-B16D-3ECCCDC29F28}" presName="Name37" presStyleLbl="parChTrans1D4" presStyleIdx="24" presStyleCnt="54"/>
      <dgm:spPr/>
    </dgm:pt>
    <dgm:pt modelId="{A6F4102D-6B46-4773-9E57-D022118780FA}" type="pres">
      <dgm:prSet presAssocID="{FAC869A9-07B0-4DB2-99D8-A575FD787D1F}" presName="hierRoot2" presStyleCnt="0">
        <dgm:presLayoutVars>
          <dgm:hierBranch val="init"/>
        </dgm:presLayoutVars>
      </dgm:prSet>
      <dgm:spPr/>
    </dgm:pt>
    <dgm:pt modelId="{F534837F-5F28-4AE7-9126-280AD4B08F75}" type="pres">
      <dgm:prSet presAssocID="{FAC869A9-07B0-4DB2-99D8-A575FD787D1F}" presName="rootComposite" presStyleCnt="0"/>
      <dgm:spPr/>
    </dgm:pt>
    <dgm:pt modelId="{3A7A0133-D11A-4B40-BBE9-15EAB8E17F74}" type="pres">
      <dgm:prSet presAssocID="{FAC869A9-07B0-4DB2-99D8-A575FD787D1F}" presName="rootText" presStyleLbl="node1" presStyleIdx="26" presStyleCnt="57">
        <dgm:presLayoutVars>
          <dgm:chMax/>
          <dgm:chPref val="3"/>
        </dgm:presLayoutVars>
      </dgm:prSet>
      <dgm:spPr/>
    </dgm:pt>
    <dgm:pt modelId="{2FEC87B7-70FF-4745-9D0E-CD4BC39382EC}" type="pres">
      <dgm:prSet presAssocID="{FAC869A9-07B0-4DB2-99D8-A575FD787D1F}" presName="titleText2" presStyleLbl="fgAcc1" presStyleIdx="26" presStyleCnt="57">
        <dgm:presLayoutVars>
          <dgm:chMax val="0"/>
          <dgm:chPref val="0"/>
        </dgm:presLayoutVars>
      </dgm:prSet>
      <dgm:spPr/>
    </dgm:pt>
    <dgm:pt modelId="{A4C4B51D-0C93-4FE8-AC81-D028C4003CF7}" type="pres">
      <dgm:prSet presAssocID="{FAC869A9-07B0-4DB2-99D8-A575FD787D1F}" presName="rootConnector" presStyleLbl="node4" presStyleIdx="0" presStyleCnt="0"/>
      <dgm:spPr/>
    </dgm:pt>
    <dgm:pt modelId="{8D8CC66A-25B6-42B7-96DD-66CF63BAFE63}" type="pres">
      <dgm:prSet presAssocID="{FAC869A9-07B0-4DB2-99D8-A575FD787D1F}" presName="hierChild4" presStyleCnt="0"/>
      <dgm:spPr/>
    </dgm:pt>
    <dgm:pt modelId="{A5A58497-FD5B-458A-8F60-3A010D3C1BA5}" type="pres">
      <dgm:prSet presAssocID="{FAC869A9-07B0-4DB2-99D8-A575FD787D1F}" presName="hierChild5" presStyleCnt="0"/>
      <dgm:spPr/>
    </dgm:pt>
    <dgm:pt modelId="{C8A6DE9A-9390-49BC-AF28-8B22B0A9AED3}" type="pres">
      <dgm:prSet presAssocID="{6366CEA6-8CCC-4261-BF1B-4938CA192D5A}" presName="hierChild5" presStyleCnt="0"/>
      <dgm:spPr/>
    </dgm:pt>
    <dgm:pt modelId="{0829E2F5-365A-46FD-AEE3-2F5EC44B7A1A}" type="pres">
      <dgm:prSet presAssocID="{72652C1F-77C4-43B2-9528-F61C10B0C776}" presName="Name37" presStyleLbl="parChTrans1D4" presStyleIdx="25" presStyleCnt="54"/>
      <dgm:spPr/>
    </dgm:pt>
    <dgm:pt modelId="{74DE345F-1B1C-49F1-9656-2A3DF9C11819}" type="pres">
      <dgm:prSet presAssocID="{96AF9664-ACFC-4F3A-8D7F-78C21C6F8EA3}" presName="hierRoot2" presStyleCnt="0">
        <dgm:presLayoutVars>
          <dgm:hierBranch val="init"/>
        </dgm:presLayoutVars>
      </dgm:prSet>
      <dgm:spPr/>
    </dgm:pt>
    <dgm:pt modelId="{464D4A80-B189-47EF-A36A-E66F24402C7F}" type="pres">
      <dgm:prSet presAssocID="{96AF9664-ACFC-4F3A-8D7F-78C21C6F8EA3}" presName="rootComposite" presStyleCnt="0"/>
      <dgm:spPr/>
    </dgm:pt>
    <dgm:pt modelId="{D212827D-F8E0-4A81-8C6C-3E145DED27FA}" type="pres">
      <dgm:prSet presAssocID="{96AF9664-ACFC-4F3A-8D7F-78C21C6F8EA3}" presName="rootText" presStyleLbl="node1" presStyleIdx="27" presStyleCnt="57">
        <dgm:presLayoutVars>
          <dgm:chMax/>
          <dgm:chPref val="3"/>
        </dgm:presLayoutVars>
      </dgm:prSet>
      <dgm:spPr/>
    </dgm:pt>
    <dgm:pt modelId="{B410B7A7-AF71-483B-AA37-52D35412AC50}" type="pres">
      <dgm:prSet presAssocID="{96AF9664-ACFC-4F3A-8D7F-78C21C6F8EA3}" presName="titleText2" presStyleLbl="fgAcc1" presStyleIdx="27" presStyleCnt="57">
        <dgm:presLayoutVars>
          <dgm:chMax val="0"/>
          <dgm:chPref val="0"/>
        </dgm:presLayoutVars>
      </dgm:prSet>
      <dgm:spPr/>
    </dgm:pt>
    <dgm:pt modelId="{B3699908-B93D-4D43-9C97-F667C158E51A}" type="pres">
      <dgm:prSet presAssocID="{96AF9664-ACFC-4F3A-8D7F-78C21C6F8EA3}" presName="rootConnector" presStyleLbl="node4" presStyleIdx="0" presStyleCnt="0"/>
      <dgm:spPr/>
    </dgm:pt>
    <dgm:pt modelId="{2423925D-0063-4800-9235-4644B206D4CD}" type="pres">
      <dgm:prSet presAssocID="{96AF9664-ACFC-4F3A-8D7F-78C21C6F8EA3}" presName="hierChild4" presStyleCnt="0"/>
      <dgm:spPr/>
    </dgm:pt>
    <dgm:pt modelId="{4C0FB339-D051-48C5-8A12-B8736FC2D83C}" type="pres">
      <dgm:prSet presAssocID="{CDF83080-00FB-4CC8-8C86-0FE768E2523B}" presName="Name37" presStyleLbl="parChTrans1D4" presStyleIdx="26" presStyleCnt="54"/>
      <dgm:spPr/>
    </dgm:pt>
    <dgm:pt modelId="{550CF1E6-7A91-4F5D-9C35-07BC6AB48C37}" type="pres">
      <dgm:prSet presAssocID="{FFE80D5A-62F2-4ACB-9DB9-92819502C430}" presName="hierRoot2" presStyleCnt="0">
        <dgm:presLayoutVars>
          <dgm:hierBranch val="init"/>
        </dgm:presLayoutVars>
      </dgm:prSet>
      <dgm:spPr/>
    </dgm:pt>
    <dgm:pt modelId="{39D3A383-519D-4881-91CD-48212DCAE531}" type="pres">
      <dgm:prSet presAssocID="{FFE80D5A-62F2-4ACB-9DB9-92819502C430}" presName="rootComposite" presStyleCnt="0"/>
      <dgm:spPr/>
    </dgm:pt>
    <dgm:pt modelId="{5C165118-99B1-4F6C-965F-0B4DD8FD2CC9}" type="pres">
      <dgm:prSet presAssocID="{FFE80D5A-62F2-4ACB-9DB9-92819502C430}" presName="rootText" presStyleLbl="node1" presStyleIdx="28" presStyleCnt="57">
        <dgm:presLayoutVars>
          <dgm:chMax/>
          <dgm:chPref val="3"/>
        </dgm:presLayoutVars>
      </dgm:prSet>
      <dgm:spPr/>
    </dgm:pt>
    <dgm:pt modelId="{51CAC30B-E712-4988-8FA7-F749C1249500}" type="pres">
      <dgm:prSet presAssocID="{FFE80D5A-62F2-4ACB-9DB9-92819502C430}" presName="titleText2" presStyleLbl="fgAcc1" presStyleIdx="28" presStyleCnt="57">
        <dgm:presLayoutVars>
          <dgm:chMax val="0"/>
          <dgm:chPref val="0"/>
        </dgm:presLayoutVars>
      </dgm:prSet>
      <dgm:spPr/>
    </dgm:pt>
    <dgm:pt modelId="{F527CB94-A114-465E-942E-4F0882368660}" type="pres">
      <dgm:prSet presAssocID="{FFE80D5A-62F2-4ACB-9DB9-92819502C430}" presName="rootConnector" presStyleLbl="node4" presStyleIdx="0" presStyleCnt="0"/>
      <dgm:spPr/>
    </dgm:pt>
    <dgm:pt modelId="{D69BFA42-C4BC-4B86-961E-5222E440CD29}" type="pres">
      <dgm:prSet presAssocID="{FFE80D5A-62F2-4ACB-9DB9-92819502C430}" presName="hierChild4" presStyleCnt="0"/>
      <dgm:spPr/>
    </dgm:pt>
    <dgm:pt modelId="{0602E67A-63A9-40E9-8B36-4104F1493752}" type="pres">
      <dgm:prSet presAssocID="{FFE80D5A-62F2-4ACB-9DB9-92819502C430}" presName="hierChild5" presStyleCnt="0"/>
      <dgm:spPr/>
    </dgm:pt>
    <dgm:pt modelId="{1057DFEF-2B7E-4BA4-B572-19869C4547CF}" type="pres">
      <dgm:prSet presAssocID="{96AF9664-ACFC-4F3A-8D7F-78C21C6F8EA3}" presName="hierChild5" presStyleCnt="0"/>
      <dgm:spPr/>
    </dgm:pt>
    <dgm:pt modelId="{BE8C041D-7529-4FC0-AC75-6480CDA99F33}" type="pres">
      <dgm:prSet presAssocID="{A94D2611-93A4-46D6-92ED-FEACC257967F}" presName="Name37" presStyleLbl="parChTrans1D4" presStyleIdx="27" presStyleCnt="54"/>
      <dgm:spPr/>
    </dgm:pt>
    <dgm:pt modelId="{2842FCAC-A472-463B-97EF-A82D6D8EBB4B}" type="pres">
      <dgm:prSet presAssocID="{27905A01-7ADF-46E2-BC84-94969F6B1E8A}" presName="hierRoot2" presStyleCnt="0">
        <dgm:presLayoutVars>
          <dgm:hierBranch val="init"/>
        </dgm:presLayoutVars>
      </dgm:prSet>
      <dgm:spPr/>
    </dgm:pt>
    <dgm:pt modelId="{B8ED4029-3081-4997-A423-50EA5AA68FDF}" type="pres">
      <dgm:prSet presAssocID="{27905A01-7ADF-46E2-BC84-94969F6B1E8A}" presName="rootComposite" presStyleCnt="0"/>
      <dgm:spPr/>
    </dgm:pt>
    <dgm:pt modelId="{C2F9CB84-DE4E-43A6-9541-7AAC3A562F70}" type="pres">
      <dgm:prSet presAssocID="{27905A01-7ADF-46E2-BC84-94969F6B1E8A}" presName="rootText" presStyleLbl="node1" presStyleIdx="29" presStyleCnt="57">
        <dgm:presLayoutVars>
          <dgm:chMax/>
          <dgm:chPref val="3"/>
        </dgm:presLayoutVars>
      </dgm:prSet>
      <dgm:spPr/>
    </dgm:pt>
    <dgm:pt modelId="{EA9F8F25-CD33-457E-B1FD-24453DB0F100}" type="pres">
      <dgm:prSet presAssocID="{27905A01-7ADF-46E2-BC84-94969F6B1E8A}" presName="titleText2" presStyleLbl="fgAcc1" presStyleIdx="29" presStyleCnt="57">
        <dgm:presLayoutVars>
          <dgm:chMax val="0"/>
          <dgm:chPref val="0"/>
        </dgm:presLayoutVars>
      </dgm:prSet>
      <dgm:spPr/>
    </dgm:pt>
    <dgm:pt modelId="{5D66E123-EC65-4288-9120-CA94E74A3BAF}" type="pres">
      <dgm:prSet presAssocID="{27905A01-7ADF-46E2-BC84-94969F6B1E8A}" presName="rootConnector" presStyleLbl="node4" presStyleIdx="0" presStyleCnt="0"/>
      <dgm:spPr/>
    </dgm:pt>
    <dgm:pt modelId="{653956E5-AEC1-40AB-97B4-B99BD0DC0DEF}" type="pres">
      <dgm:prSet presAssocID="{27905A01-7ADF-46E2-BC84-94969F6B1E8A}" presName="hierChild4" presStyleCnt="0"/>
      <dgm:spPr/>
    </dgm:pt>
    <dgm:pt modelId="{D1983BFF-8F56-49A8-B050-0ED2E7AB8FF3}" type="pres">
      <dgm:prSet presAssocID="{D61D9438-CB35-498E-A23F-9F85B65FEAD9}" presName="Name37" presStyleLbl="parChTrans1D4" presStyleIdx="28" presStyleCnt="54"/>
      <dgm:spPr/>
    </dgm:pt>
    <dgm:pt modelId="{A58FF4AA-80CA-452A-BAF4-8C43761D65CB}" type="pres">
      <dgm:prSet presAssocID="{3D983B4E-8913-4F5A-A7B5-D6588F7C0D48}" presName="hierRoot2" presStyleCnt="0">
        <dgm:presLayoutVars>
          <dgm:hierBranch val="init"/>
        </dgm:presLayoutVars>
      </dgm:prSet>
      <dgm:spPr/>
    </dgm:pt>
    <dgm:pt modelId="{064D4D2B-C378-4859-8CEF-C2A3953C68E8}" type="pres">
      <dgm:prSet presAssocID="{3D983B4E-8913-4F5A-A7B5-D6588F7C0D48}" presName="rootComposite" presStyleCnt="0"/>
      <dgm:spPr/>
    </dgm:pt>
    <dgm:pt modelId="{4F611EAC-9590-45A9-B262-8351DF891283}" type="pres">
      <dgm:prSet presAssocID="{3D983B4E-8913-4F5A-A7B5-D6588F7C0D48}" presName="rootText" presStyleLbl="node1" presStyleIdx="30" presStyleCnt="57">
        <dgm:presLayoutVars>
          <dgm:chMax/>
          <dgm:chPref val="3"/>
        </dgm:presLayoutVars>
      </dgm:prSet>
      <dgm:spPr/>
    </dgm:pt>
    <dgm:pt modelId="{3D779A88-3791-49AC-81F7-5E9F34BF18C4}" type="pres">
      <dgm:prSet presAssocID="{3D983B4E-8913-4F5A-A7B5-D6588F7C0D48}" presName="titleText2" presStyleLbl="fgAcc1" presStyleIdx="30" presStyleCnt="57">
        <dgm:presLayoutVars>
          <dgm:chMax val="0"/>
          <dgm:chPref val="0"/>
        </dgm:presLayoutVars>
      </dgm:prSet>
      <dgm:spPr/>
    </dgm:pt>
    <dgm:pt modelId="{12F082AB-96B5-4D1A-A54F-DC191015E4A8}" type="pres">
      <dgm:prSet presAssocID="{3D983B4E-8913-4F5A-A7B5-D6588F7C0D48}" presName="rootConnector" presStyleLbl="node4" presStyleIdx="0" presStyleCnt="0"/>
      <dgm:spPr/>
    </dgm:pt>
    <dgm:pt modelId="{A5A6576E-F993-4B67-96EA-C3019B855CF3}" type="pres">
      <dgm:prSet presAssocID="{3D983B4E-8913-4F5A-A7B5-D6588F7C0D48}" presName="hierChild4" presStyleCnt="0"/>
      <dgm:spPr/>
    </dgm:pt>
    <dgm:pt modelId="{B1A2CEA5-801F-4D97-8045-6D05EEC68AF7}" type="pres">
      <dgm:prSet presAssocID="{3D983B4E-8913-4F5A-A7B5-D6588F7C0D48}" presName="hierChild5" presStyleCnt="0"/>
      <dgm:spPr/>
    </dgm:pt>
    <dgm:pt modelId="{1A356856-6729-4D97-B1EB-7E769248FF20}" type="pres">
      <dgm:prSet presAssocID="{27905A01-7ADF-46E2-BC84-94969F6B1E8A}" presName="hierChild5" presStyleCnt="0"/>
      <dgm:spPr/>
    </dgm:pt>
    <dgm:pt modelId="{D7243A02-C99D-4B82-A37D-C2BAFCAB558F}" type="pres">
      <dgm:prSet presAssocID="{F2D9D900-3896-4BA8-B67F-529A2E045FF8}" presName="hierChild5" presStyleCnt="0"/>
      <dgm:spPr/>
    </dgm:pt>
    <dgm:pt modelId="{D1D9689B-D6A4-4318-9188-C105DA986F9E}" type="pres">
      <dgm:prSet presAssocID="{E23FD399-EDF7-41D9-8F76-4FCB000068DF}" presName="hierChild5" presStyleCnt="0"/>
      <dgm:spPr/>
    </dgm:pt>
    <dgm:pt modelId="{D7A48357-17B7-4920-832D-8630389E3B70}" type="pres">
      <dgm:prSet presAssocID="{83C4EF87-1BA2-4D63-B1C8-97648640150C}" presName="Name37" presStyleLbl="parChTrans1D4" presStyleIdx="29" presStyleCnt="54"/>
      <dgm:spPr/>
    </dgm:pt>
    <dgm:pt modelId="{A20187B8-1CB2-473B-A6B9-A214286EF585}" type="pres">
      <dgm:prSet presAssocID="{E07ED45D-6F37-46C2-8BE6-5F0899FCC1B6}" presName="hierRoot2" presStyleCnt="0">
        <dgm:presLayoutVars>
          <dgm:hierBranch val="init"/>
        </dgm:presLayoutVars>
      </dgm:prSet>
      <dgm:spPr/>
    </dgm:pt>
    <dgm:pt modelId="{43B5A4A0-CB48-4AF7-8F9A-516581133A0D}" type="pres">
      <dgm:prSet presAssocID="{E07ED45D-6F37-46C2-8BE6-5F0899FCC1B6}" presName="rootComposite" presStyleCnt="0"/>
      <dgm:spPr/>
    </dgm:pt>
    <dgm:pt modelId="{06E17A26-5866-4223-B9F3-C954797B05A2}" type="pres">
      <dgm:prSet presAssocID="{E07ED45D-6F37-46C2-8BE6-5F0899FCC1B6}" presName="rootText" presStyleLbl="node1" presStyleIdx="31" presStyleCnt="57">
        <dgm:presLayoutVars>
          <dgm:chMax/>
          <dgm:chPref val="3"/>
        </dgm:presLayoutVars>
      </dgm:prSet>
      <dgm:spPr/>
    </dgm:pt>
    <dgm:pt modelId="{F65ED1B5-FF3F-4788-ACAD-15153F48113F}" type="pres">
      <dgm:prSet presAssocID="{E07ED45D-6F37-46C2-8BE6-5F0899FCC1B6}" presName="titleText2" presStyleLbl="fgAcc1" presStyleIdx="31" presStyleCnt="57">
        <dgm:presLayoutVars>
          <dgm:chMax val="0"/>
          <dgm:chPref val="0"/>
        </dgm:presLayoutVars>
      </dgm:prSet>
      <dgm:spPr/>
    </dgm:pt>
    <dgm:pt modelId="{5804C985-7F6B-4F87-BFA0-EACCFCB7366F}" type="pres">
      <dgm:prSet presAssocID="{E07ED45D-6F37-46C2-8BE6-5F0899FCC1B6}" presName="rootConnector" presStyleLbl="node4" presStyleIdx="0" presStyleCnt="0"/>
      <dgm:spPr/>
    </dgm:pt>
    <dgm:pt modelId="{F37EBC5B-522B-424A-9E09-CF4B48DFBDA9}" type="pres">
      <dgm:prSet presAssocID="{E07ED45D-6F37-46C2-8BE6-5F0899FCC1B6}" presName="hierChild4" presStyleCnt="0"/>
      <dgm:spPr/>
    </dgm:pt>
    <dgm:pt modelId="{C63685F6-5A34-4049-A307-82E6A8584A04}" type="pres">
      <dgm:prSet presAssocID="{A3F6FF45-29E1-4A5F-A145-1C7364DB0E6E}" presName="Name37" presStyleLbl="parChTrans1D4" presStyleIdx="30" presStyleCnt="54"/>
      <dgm:spPr/>
    </dgm:pt>
    <dgm:pt modelId="{C30B51CD-B4E8-47C9-8EB5-F9FCF01BE046}" type="pres">
      <dgm:prSet presAssocID="{F5F9983D-4972-4A39-8896-A5DF359E9D76}" presName="hierRoot2" presStyleCnt="0">
        <dgm:presLayoutVars>
          <dgm:hierBranch val="init"/>
        </dgm:presLayoutVars>
      </dgm:prSet>
      <dgm:spPr/>
    </dgm:pt>
    <dgm:pt modelId="{0A7E60D5-C8C3-4A48-A640-FD9D6EB94711}" type="pres">
      <dgm:prSet presAssocID="{F5F9983D-4972-4A39-8896-A5DF359E9D76}" presName="rootComposite" presStyleCnt="0"/>
      <dgm:spPr/>
    </dgm:pt>
    <dgm:pt modelId="{F5D26005-C3BE-4184-8542-5E7DB64E8DD9}" type="pres">
      <dgm:prSet presAssocID="{F5F9983D-4972-4A39-8896-A5DF359E9D76}" presName="rootText" presStyleLbl="node1" presStyleIdx="32" presStyleCnt="57">
        <dgm:presLayoutVars>
          <dgm:chMax/>
          <dgm:chPref val="3"/>
        </dgm:presLayoutVars>
      </dgm:prSet>
      <dgm:spPr/>
    </dgm:pt>
    <dgm:pt modelId="{84DDCB9A-F334-46BB-807B-560E08E55A8F}" type="pres">
      <dgm:prSet presAssocID="{F5F9983D-4972-4A39-8896-A5DF359E9D76}" presName="titleText2" presStyleLbl="fgAcc1" presStyleIdx="32" presStyleCnt="57">
        <dgm:presLayoutVars>
          <dgm:chMax val="0"/>
          <dgm:chPref val="0"/>
        </dgm:presLayoutVars>
      </dgm:prSet>
      <dgm:spPr/>
    </dgm:pt>
    <dgm:pt modelId="{136BADC3-3AAE-455E-87B0-2D556826B9E4}" type="pres">
      <dgm:prSet presAssocID="{F5F9983D-4972-4A39-8896-A5DF359E9D76}" presName="rootConnector" presStyleLbl="node4" presStyleIdx="0" presStyleCnt="0"/>
      <dgm:spPr/>
    </dgm:pt>
    <dgm:pt modelId="{7A01719A-70E4-423A-B0FB-34BB4183AE0E}" type="pres">
      <dgm:prSet presAssocID="{F5F9983D-4972-4A39-8896-A5DF359E9D76}" presName="hierChild4" presStyleCnt="0"/>
      <dgm:spPr/>
    </dgm:pt>
    <dgm:pt modelId="{128F2396-BCE3-4350-AF3A-44FB1645FD8F}" type="pres">
      <dgm:prSet presAssocID="{4F023E44-26CB-49AA-8F7E-F0298F41CECF}" presName="Name37" presStyleLbl="parChTrans1D4" presStyleIdx="31" presStyleCnt="54"/>
      <dgm:spPr/>
    </dgm:pt>
    <dgm:pt modelId="{0FB1CDA9-9DC7-443F-BD9B-679D976C9FD6}" type="pres">
      <dgm:prSet presAssocID="{BA2922C0-B483-4E7C-96CD-7342E1F5B58F}" presName="hierRoot2" presStyleCnt="0">
        <dgm:presLayoutVars>
          <dgm:hierBranch val="init"/>
        </dgm:presLayoutVars>
      </dgm:prSet>
      <dgm:spPr/>
    </dgm:pt>
    <dgm:pt modelId="{78412395-702D-439A-ADDF-04816A196380}" type="pres">
      <dgm:prSet presAssocID="{BA2922C0-B483-4E7C-96CD-7342E1F5B58F}" presName="rootComposite" presStyleCnt="0"/>
      <dgm:spPr/>
    </dgm:pt>
    <dgm:pt modelId="{4AEBBF3D-E58D-45AB-8163-42CB590676D4}" type="pres">
      <dgm:prSet presAssocID="{BA2922C0-B483-4E7C-96CD-7342E1F5B58F}" presName="rootText" presStyleLbl="node1" presStyleIdx="33" presStyleCnt="57">
        <dgm:presLayoutVars>
          <dgm:chMax/>
          <dgm:chPref val="3"/>
        </dgm:presLayoutVars>
      </dgm:prSet>
      <dgm:spPr/>
    </dgm:pt>
    <dgm:pt modelId="{DD4B06CD-5491-4E06-A600-1FF37E3AB292}" type="pres">
      <dgm:prSet presAssocID="{BA2922C0-B483-4E7C-96CD-7342E1F5B58F}" presName="titleText2" presStyleLbl="fgAcc1" presStyleIdx="33" presStyleCnt="57">
        <dgm:presLayoutVars>
          <dgm:chMax val="0"/>
          <dgm:chPref val="0"/>
        </dgm:presLayoutVars>
      </dgm:prSet>
      <dgm:spPr/>
    </dgm:pt>
    <dgm:pt modelId="{0EC106FC-2507-4406-BD37-ABD1B5127D44}" type="pres">
      <dgm:prSet presAssocID="{BA2922C0-B483-4E7C-96CD-7342E1F5B58F}" presName="rootConnector" presStyleLbl="node4" presStyleIdx="0" presStyleCnt="0"/>
      <dgm:spPr/>
    </dgm:pt>
    <dgm:pt modelId="{54EDF7C7-FD4F-46B5-A774-96C0E790D148}" type="pres">
      <dgm:prSet presAssocID="{BA2922C0-B483-4E7C-96CD-7342E1F5B58F}" presName="hierChild4" presStyleCnt="0"/>
      <dgm:spPr/>
    </dgm:pt>
    <dgm:pt modelId="{160525A0-3F13-4B33-8A67-FC330BEDF789}" type="pres">
      <dgm:prSet presAssocID="{AA3CCC69-312C-420B-BDFA-FFB4F486D652}" presName="Name37" presStyleLbl="parChTrans1D4" presStyleIdx="32" presStyleCnt="54"/>
      <dgm:spPr/>
    </dgm:pt>
    <dgm:pt modelId="{C2309887-BF3A-4E7A-97EC-B20232AC3FA0}" type="pres">
      <dgm:prSet presAssocID="{8440C348-0047-47BA-9B72-FED9600F5734}" presName="hierRoot2" presStyleCnt="0">
        <dgm:presLayoutVars>
          <dgm:hierBranch val="init"/>
        </dgm:presLayoutVars>
      </dgm:prSet>
      <dgm:spPr/>
    </dgm:pt>
    <dgm:pt modelId="{25C7D291-D22F-4292-9B34-B86D57E5F4B4}" type="pres">
      <dgm:prSet presAssocID="{8440C348-0047-47BA-9B72-FED9600F5734}" presName="rootComposite" presStyleCnt="0"/>
      <dgm:spPr/>
    </dgm:pt>
    <dgm:pt modelId="{94A9B304-C46D-419D-932E-00DEF03BC2A7}" type="pres">
      <dgm:prSet presAssocID="{8440C348-0047-47BA-9B72-FED9600F5734}" presName="rootText" presStyleLbl="node1" presStyleIdx="34" presStyleCnt="57">
        <dgm:presLayoutVars>
          <dgm:chMax/>
          <dgm:chPref val="3"/>
        </dgm:presLayoutVars>
      </dgm:prSet>
      <dgm:spPr/>
    </dgm:pt>
    <dgm:pt modelId="{D0E7A6CF-81BC-44A4-ACB3-7A8128E1431F}" type="pres">
      <dgm:prSet presAssocID="{8440C348-0047-47BA-9B72-FED9600F5734}" presName="titleText2" presStyleLbl="fgAcc1" presStyleIdx="34" presStyleCnt="57">
        <dgm:presLayoutVars>
          <dgm:chMax val="0"/>
          <dgm:chPref val="0"/>
        </dgm:presLayoutVars>
      </dgm:prSet>
      <dgm:spPr/>
    </dgm:pt>
    <dgm:pt modelId="{479B8F49-9C4B-4955-9434-292B3BA1203F}" type="pres">
      <dgm:prSet presAssocID="{8440C348-0047-47BA-9B72-FED9600F5734}" presName="rootConnector" presStyleLbl="node4" presStyleIdx="0" presStyleCnt="0"/>
      <dgm:spPr/>
    </dgm:pt>
    <dgm:pt modelId="{7FA28858-9915-4C99-A336-7C9D9A854EC3}" type="pres">
      <dgm:prSet presAssocID="{8440C348-0047-47BA-9B72-FED9600F5734}" presName="hierChild4" presStyleCnt="0"/>
      <dgm:spPr/>
    </dgm:pt>
    <dgm:pt modelId="{A8BB02D0-5505-481D-B273-5123F5FE6232}" type="pres">
      <dgm:prSet presAssocID="{8440C348-0047-47BA-9B72-FED9600F5734}" presName="hierChild5" presStyleCnt="0"/>
      <dgm:spPr/>
    </dgm:pt>
    <dgm:pt modelId="{958DA3D2-E01A-4BDF-8EB2-5B30CF5B8A33}" type="pres">
      <dgm:prSet presAssocID="{35FA0D08-98D6-4D89-BE8C-B01DCF25F24D}" presName="Name37" presStyleLbl="parChTrans1D4" presStyleIdx="33" presStyleCnt="54"/>
      <dgm:spPr/>
    </dgm:pt>
    <dgm:pt modelId="{7267F555-2486-47EA-8183-2F161387AA4B}" type="pres">
      <dgm:prSet presAssocID="{1BA8449B-221D-4176-97CA-917621218C37}" presName="hierRoot2" presStyleCnt="0">
        <dgm:presLayoutVars>
          <dgm:hierBranch val="init"/>
        </dgm:presLayoutVars>
      </dgm:prSet>
      <dgm:spPr/>
    </dgm:pt>
    <dgm:pt modelId="{96770AC1-C667-4DFA-83DE-97042A0194F2}" type="pres">
      <dgm:prSet presAssocID="{1BA8449B-221D-4176-97CA-917621218C37}" presName="rootComposite" presStyleCnt="0"/>
      <dgm:spPr/>
    </dgm:pt>
    <dgm:pt modelId="{CD9B7457-A0A2-4D1D-A9CC-034053706210}" type="pres">
      <dgm:prSet presAssocID="{1BA8449B-221D-4176-97CA-917621218C37}" presName="rootText" presStyleLbl="node1" presStyleIdx="35" presStyleCnt="57">
        <dgm:presLayoutVars>
          <dgm:chMax/>
          <dgm:chPref val="3"/>
        </dgm:presLayoutVars>
      </dgm:prSet>
      <dgm:spPr/>
    </dgm:pt>
    <dgm:pt modelId="{DA98E80F-3000-4E56-B09B-8F2FE34F7F45}" type="pres">
      <dgm:prSet presAssocID="{1BA8449B-221D-4176-97CA-917621218C37}" presName="titleText2" presStyleLbl="fgAcc1" presStyleIdx="35" presStyleCnt="57">
        <dgm:presLayoutVars>
          <dgm:chMax val="0"/>
          <dgm:chPref val="0"/>
        </dgm:presLayoutVars>
      </dgm:prSet>
      <dgm:spPr/>
    </dgm:pt>
    <dgm:pt modelId="{0E83A338-EA00-4BA7-B706-AC384E81EC6B}" type="pres">
      <dgm:prSet presAssocID="{1BA8449B-221D-4176-97CA-917621218C37}" presName="rootConnector" presStyleLbl="node4" presStyleIdx="0" presStyleCnt="0"/>
      <dgm:spPr/>
    </dgm:pt>
    <dgm:pt modelId="{2141CC1F-A039-4B9F-855A-721BB69CD033}" type="pres">
      <dgm:prSet presAssocID="{1BA8449B-221D-4176-97CA-917621218C37}" presName="hierChild4" presStyleCnt="0"/>
      <dgm:spPr/>
    </dgm:pt>
    <dgm:pt modelId="{68747E82-AE84-4D4A-B550-F98138D8482A}" type="pres">
      <dgm:prSet presAssocID="{1BA8449B-221D-4176-97CA-917621218C37}" presName="hierChild5" presStyleCnt="0"/>
      <dgm:spPr/>
    </dgm:pt>
    <dgm:pt modelId="{572F2F41-40C9-4F99-8390-8616AB2435D7}" type="pres">
      <dgm:prSet presAssocID="{BA2922C0-B483-4E7C-96CD-7342E1F5B58F}" presName="hierChild5" presStyleCnt="0"/>
      <dgm:spPr/>
    </dgm:pt>
    <dgm:pt modelId="{FD602DD8-9913-454D-8D94-7E19B9DA1395}" type="pres">
      <dgm:prSet presAssocID="{645C436A-2271-47F7-AF94-99D5B7D65513}" presName="Name37" presStyleLbl="parChTrans1D4" presStyleIdx="34" presStyleCnt="54"/>
      <dgm:spPr/>
    </dgm:pt>
    <dgm:pt modelId="{7C36FBD0-6024-4C21-8920-561F42EB135B}" type="pres">
      <dgm:prSet presAssocID="{FAAF2E12-4FD1-40FC-A5F5-C32EA78AB313}" presName="hierRoot2" presStyleCnt="0">
        <dgm:presLayoutVars>
          <dgm:hierBranch val="init"/>
        </dgm:presLayoutVars>
      </dgm:prSet>
      <dgm:spPr/>
    </dgm:pt>
    <dgm:pt modelId="{EA9FF16F-D4EB-463B-AEA0-9AB66B94FD86}" type="pres">
      <dgm:prSet presAssocID="{FAAF2E12-4FD1-40FC-A5F5-C32EA78AB313}" presName="rootComposite" presStyleCnt="0"/>
      <dgm:spPr/>
    </dgm:pt>
    <dgm:pt modelId="{924B9D7D-CDAB-40D5-8DFF-17D8B15F39BD}" type="pres">
      <dgm:prSet presAssocID="{FAAF2E12-4FD1-40FC-A5F5-C32EA78AB313}" presName="rootText" presStyleLbl="node1" presStyleIdx="36" presStyleCnt="57">
        <dgm:presLayoutVars>
          <dgm:chMax/>
          <dgm:chPref val="3"/>
        </dgm:presLayoutVars>
      </dgm:prSet>
      <dgm:spPr/>
    </dgm:pt>
    <dgm:pt modelId="{1C1999E1-551F-4E2A-9941-07343ED1DFFD}" type="pres">
      <dgm:prSet presAssocID="{FAAF2E12-4FD1-40FC-A5F5-C32EA78AB313}" presName="titleText2" presStyleLbl="fgAcc1" presStyleIdx="36" presStyleCnt="57">
        <dgm:presLayoutVars>
          <dgm:chMax val="0"/>
          <dgm:chPref val="0"/>
        </dgm:presLayoutVars>
      </dgm:prSet>
      <dgm:spPr/>
    </dgm:pt>
    <dgm:pt modelId="{ED75B0FB-8C3B-494E-A98A-7418C1450717}" type="pres">
      <dgm:prSet presAssocID="{FAAF2E12-4FD1-40FC-A5F5-C32EA78AB313}" presName="rootConnector" presStyleLbl="node4" presStyleIdx="0" presStyleCnt="0"/>
      <dgm:spPr/>
    </dgm:pt>
    <dgm:pt modelId="{D488DD52-6F70-41BB-A128-6A9EC6C3DEB3}" type="pres">
      <dgm:prSet presAssocID="{FAAF2E12-4FD1-40FC-A5F5-C32EA78AB313}" presName="hierChild4" presStyleCnt="0"/>
      <dgm:spPr/>
    </dgm:pt>
    <dgm:pt modelId="{3B1F0ED9-FD5F-4841-8D81-CC38E55A3641}" type="pres">
      <dgm:prSet presAssocID="{5D5D771C-2EED-4AFA-B481-3D25868EABE0}" presName="Name37" presStyleLbl="parChTrans1D4" presStyleIdx="35" presStyleCnt="54"/>
      <dgm:spPr/>
    </dgm:pt>
    <dgm:pt modelId="{23D5C9D8-B9C1-4DBA-98E5-3D087D090C8D}" type="pres">
      <dgm:prSet presAssocID="{078A79A0-EC03-41F7-8EE1-0D1620757675}" presName="hierRoot2" presStyleCnt="0">
        <dgm:presLayoutVars>
          <dgm:hierBranch val="init"/>
        </dgm:presLayoutVars>
      </dgm:prSet>
      <dgm:spPr/>
    </dgm:pt>
    <dgm:pt modelId="{ECBD3996-0CC6-41A4-A4EA-6994032CAAE9}" type="pres">
      <dgm:prSet presAssocID="{078A79A0-EC03-41F7-8EE1-0D1620757675}" presName="rootComposite" presStyleCnt="0"/>
      <dgm:spPr/>
    </dgm:pt>
    <dgm:pt modelId="{8FE8F768-07E5-4EE1-93F5-7C8A83DF9D20}" type="pres">
      <dgm:prSet presAssocID="{078A79A0-EC03-41F7-8EE1-0D1620757675}" presName="rootText" presStyleLbl="node1" presStyleIdx="37" presStyleCnt="57">
        <dgm:presLayoutVars>
          <dgm:chMax/>
          <dgm:chPref val="3"/>
        </dgm:presLayoutVars>
      </dgm:prSet>
      <dgm:spPr/>
    </dgm:pt>
    <dgm:pt modelId="{3C809A52-7D96-4F1E-AF24-B5FB57E9FE8D}" type="pres">
      <dgm:prSet presAssocID="{078A79A0-EC03-41F7-8EE1-0D1620757675}" presName="titleText2" presStyleLbl="fgAcc1" presStyleIdx="37" presStyleCnt="57">
        <dgm:presLayoutVars>
          <dgm:chMax val="0"/>
          <dgm:chPref val="0"/>
        </dgm:presLayoutVars>
      </dgm:prSet>
      <dgm:spPr/>
    </dgm:pt>
    <dgm:pt modelId="{37CDF7D5-DEDB-41C7-AD00-F7C713E702F6}" type="pres">
      <dgm:prSet presAssocID="{078A79A0-EC03-41F7-8EE1-0D1620757675}" presName="rootConnector" presStyleLbl="node4" presStyleIdx="0" presStyleCnt="0"/>
      <dgm:spPr/>
    </dgm:pt>
    <dgm:pt modelId="{3800871A-64E3-419E-A9B3-BEAA1F180B62}" type="pres">
      <dgm:prSet presAssocID="{078A79A0-EC03-41F7-8EE1-0D1620757675}" presName="hierChild4" presStyleCnt="0"/>
      <dgm:spPr/>
    </dgm:pt>
    <dgm:pt modelId="{8D3042A7-5240-413F-B95E-78A86AD20DB2}" type="pres">
      <dgm:prSet presAssocID="{078A79A0-EC03-41F7-8EE1-0D1620757675}" presName="hierChild5" presStyleCnt="0"/>
      <dgm:spPr/>
    </dgm:pt>
    <dgm:pt modelId="{14A43BC5-33DA-45BC-A254-C2ADFC32FB6E}" type="pres">
      <dgm:prSet presAssocID="{FAAF2E12-4FD1-40FC-A5F5-C32EA78AB313}" presName="hierChild5" presStyleCnt="0"/>
      <dgm:spPr/>
    </dgm:pt>
    <dgm:pt modelId="{5991CBDC-84C5-49B1-BE2E-8DFD4653769C}" type="pres">
      <dgm:prSet presAssocID="{F5F9983D-4972-4A39-8896-A5DF359E9D76}" presName="hierChild5" presStyleCnt="0"/>
      <dgm:spPr/>
    </dgm:pt>
    <dgm:pt modelId="{E2E8FD8A-FC5B-443E-8C4C-9823ECC7919F}" type="pres">
      <dgm:prSet presAssocID="{76574979-F20B-4470-A6B1-552E35087E4C}" presName="Name37" presStyleLbl="parChTrans1D4" presStyleIdx="36" presStyleCnt="54"/>
      <dgm:spPr/>
    </dgm:pt>
    <dgm:pt modelId="{530755F0-2D75-492A-803B-98AA50B1B1A7}" type="pres">
      <dgm:prSet presAssocID="{4C387147-4CD6-454A-8987-44B6978108BB}" presName="hierRoot2" presStyleCnt="0">
        <dgm:presLayoutVars>
          <dgm:hierBranch val="init"/>
        </dgm:presLayoutVars>
      </dgm:prSet>
      <dgm:spPr/>
    </dgm:pt>
    <dgm:pt modelId="{599CD8DE-2BB9-4131-8796-5A99748961FD}" type="pres">
      <dgm:prSet presAssocID="{4C387147-4CD6-454A-8987-44B6978108BB}" presName="rootComposite" presStyleCnt="0"/>
      <dgm:spPr/>
    </dgm:pt>
    <dgm:pt modelId="{F7D620DA-59A0-4E34-B4D6-ADBF0941167A}" type="pres">
      <dgm:prSet presAssocID="{4C387147-4CD6-454A-8987-44B6978108BB}" presName="rootText" presStyleLbl="node1" presStyleIdx="38" presStyleCnt="57">
        <dgm:presLayoutVars>
          <dgm:chMax/>
          <dgm:chPref val="3"/>
        </dgm:presLayoutVars>
      </dgm:prSet>
      <dgm:spPr/>
    </dgm:pt>
    <dgm:pt modelId="{C531361E-716C-45C8-BC8B-66F85A1BD025}" type="pres">
      <dgm:prSet presAssocID="{4C387147-4CD6-454A-8987-44B6978108BB}" presName="titleText2" presStyleLbl="fgAcc1" presStyleIdx="38" presStyleCnt="57">
        <dgm:presLayoutVars>
          <dgm:chMax val="0"/>
          <dgm:chPref val="0"/>
        </dgm:presLayoutVars>
      </dgm:prSet>
      <dgm:spPr/>
    </dgm:pt>
    <dgm:pt modelId="{D77B8249-73F9-4B2B-B761-D85DBE89FD64}" type="pres">
      <dgm:prSet presAssocID="{4C387147-4CD6-454A-8987-44B6978108BB}" presName="rootConnector" presStyleLbl="node4" presStyleIdx="0" presStyleCnt="0"/>
      <dgm:spPr/>
    </dgm:pt>
    <dgm:pt modelId="{13784DA2-7793-46B6-A249-B500C2AD1E87}" type="pres">
      <dgm:prSet presAssocID="{4C387147-4CD6-454A-8987-44B6978108BB}" presName="hierChild4" presStyleCnt="0"/>
      <dgm:spPr/>
    </dgm:pt>
    <dgm:pt modelId="{49D46EBB-D401-45FA-9FA8-8ED12BC95F94}" type="pres">
      <dgm:prSet presAssocID="{70DB716F-D333-43B1-9195-3C2CFEB7B641}" presName="Name37" presStyleLbl="parChTrans1D4" presStyleIdx="37" presStyleCnt="54"/>
      <dgm:spPr/>
    </dgm:pt>
    <dgm:pt modelId="{6B79654E-7B59-4334-BD97-E9466C3FD29A}" type="pres">
      <dgm:prSet presAssocID="{0BEEA0C3-5872-4369-876C-9768481C0A5E}" presName="hierRoot2" presStyleCnt="0">
        <dgm:presLayoutVars>
          <dgm:hierBranch val="init"/>
        </dgm:presLayoutVars>
      </dgm:prSet>
      <dgm:spPr/>
    </dgm:pt>
    <dgm:pt modelId="{F7C390AA-03F9-4E5E-98E3-0025875E249F}" type="pres">
      <dgm:prSet presAssocID="{0BEEA0C3-5872-4369-876C-9768481C0A5E}" presName="rootComposite" presStyleCnt="0"/>
      <dgm:spPr/>
    </dgm:pt>
    <dgm:pt modelId="{97EF29AF-BA17-4E2C-927E-449DECD079B0}" type="pres">
      <dgm:prSet presAssocID="{0BEEA0C3-5872-4369-876C-9768481C0A5E}" presName="rootText" presStyleLbl="node1" presStyleIdx="39" presStyleCnt="57">
        <dgm:presLayoutVars>
          <dgm:chMax/>
          <dgm:chPref val="3"/>
        </dgm:presLayoutVars>
      </dgm:prSet>
      <dgm:spPr/>
    </dgm:pt>
    <dgm:pt modelId="{919C6837-29EB-4041-805C-FC3D67A6F7A5}" type="pres">
      <dgm:prSet presAssocID="{0BEEA0C3-5872-4369-876C-9768481C0A5E}" presName="titleText2" presStyleLbl="fgAcc1" presStyleIdx="39" presStyleCnt="57">
        <dgm:presLayoutVars>
          <dgm:chMax val="0"/>
          <dgm:chPref val="0"/>
        </dgm:presLayoutVars>
      </dgm:prSet>
      <dgm:spPr/>
    </dgm:pt>
    <dgm:pt modelId="{B1E11E62-B933-48AB-84AB-86D3B28C0D5C}" type="pres">
      <dgm:prSet presAssocID="{0BEEA0C3-5872-4369-876C-9768481C0A5E}" presName="rootConnector" presStyleLbl="node4" presStyleIdx="0" presStyleCnt="0"/>
      <dgm:spPr/>
    </dgm:pt>
    <dgm:pt modelId="{89ECDFC9-ADBD-4827-9699-37EAECE78F11}" type="pres">
      <dgm:prSet presAssocID="{0BEEA0C3-5872-4369-876C-9768481C0A5E}" presName="hierChild4" presStyleCnt="0"/>
      <dgm:spPr/>
    </dgm:pt>
    <dgm:pt modelId="{94E0D1D5-07DA-450E-B219-DE8E2A64CBFA}" type="pres">
      <dgm:prSet presAssocID="{C1C65CEB-6CE9-4A37-A478-2D4F99276843}" presName="Name37" presStyleLbl="parChTrans1D4" presStyleIdx="38" presStyleCnt="54"/>
      <dgm:spPr/>
    </dgm:pt>
    <dgm:pt modelId="{8183DF59-0F08-4E58-851E-E3384118DB5A}" type="pres">
      <dgm:prSet presAssocID="{4DD3520C-9154-4A41-901C-8E5C957C797D}" presName="hierRoot2" presStyleCnt="0">
        <dgm:presLayoutVars>
          <dgm:hierBranch val="init"/>
        </dgm:presLayoutVars>
      </dgm:prSet>
      <dgm:spPr/>
    </dgm:pt>
    <dgm:pt modelId="{772AFD7B-240A-47F2-A440-25BE55485019}" type="pres">
      <dgm:prSet presAssocID="{4DD3520C-9154-4A41-901C-8E5C957C797D}" presName="rootComposite" presStyleCnt="0"/>
      <dgm:spPr/>
    </dgm:pt>
    <dgm:pt modelId="{7DDB880C-9D2E-4E57-A397-8A4CBC99BB0E}" type="pres">
      <dgm:prSet presAssocID="{4DD3520C-9154-4A41-901C-8E5C957C797D}" presName="rootText" presStyleLbl="node1" presStyleIdx="40" presStyleCnt="57" custLinFactNeighborX="9572">
        <dgm:presLayoutVars>
          <dgm:chMax/>
          <dgm:chPref val="3"/>
        </dgm:presLayoutVars>
      </dgm:prSet>
      <dgm:spPr/>
    </dgm:pt>
    <dgm:pt modelId="{E1F9E0B8-62C9-47EE-A1FC-CCC380D4CF41}" type="pres">
      <dgm:prSet presAssocID="{4DD3520C-9154-4A41-901C-8E5C957C797D}" presName="titleText2" presStyleLbl="fgAcc1" presStyleIdx="40" presStyleCnt="57" custScaleX="145799" custScaleY="120430">
        <dgm:presLayoutVars>
          <dgm:chMax val="0"/>
          <dgm:chPref val="0"/>
        </dgm:presLayoutVars>
      </dgm:prSet>
      <dgm:spPr/>
    </dgm:pt>
    <dgm:pt modelId="{383D6EC5-0ADC-4BE5-A386-D001099325F1}" type="pres">
      <dgm:prSet presAssocID="{4DD3520C-9154-4A41-901C-8E5C957C797D}" presName="rootConnector" presStyleLbl="node4" presStyleIdx="0" presStyleCnt="0"/>
      <dgm:spPr/>
    </dgm:pt>
    <dgm:pt modelId="{AFDED043-F892-4549-BC7C-24454A33430C}" type="pres">
      <dgm:prSet presAssocID="{4DD3520C-9154-4A41-901C-8E5C957C797D}" presName="hierChild4" presStyleCnt="0"/>
      <dgm:spPr/>
    </dgm:pt>
    <dgm:pt modelId="{32C313BD-4B22-4960-B3A1-AD7BFB1AAE4D}" type="pres">
      <dgm:prSet presAssocID="{ADB5EAC0-79CF-4A3E-860C-8711A28481BD}" presName="Name37" presStyleLbl="parChTrans1D4" presStyleIdx="39" presStyleCnt="54"/>
      <dgm:spPr/>
    </dgm:pt>
    <dgm:pt modelId="{B52CE827-8821-4F05-BE18-8C6A4FBFD283}" type="pres">
      <dgm:prSet presAssocID="{468FD21D-177D-40CA-AFFD-DD5ED413FB9D}" presName="hierRoot2" presStyleCnt="0">
        <dgm:presLayoutVars>
          <dgm:hierBranch val="init"/>
        </dgm:presLayoutVars>
      </dgm:prSet>
      <dgm:spPr/>
    </dgm:pt>
    <dgm:pt modelId="{73B3ACA8-0D5A-4C56-A242-BBB3FC231C21}" type="pres">
      <dgm:prSet presAssocID="{468FD21D-177D-40CA-AFFD-DD5ED413FB9D}" presName="rootComposite" presStyleCnt="0"/>
      <dgm:spPr/>
    </dgm:pt>
    <dgm:pt modelId="{2FE0D344-CB24-4699-94DC-A531E59ADB64}" type="pres">
      <dgm:prSet presAssocID="{468FD21D-177D-40CA-AFFD-DD5ED413FB9D}" presName="rootText" presStyleLbl="node1" presStyleIdx="41" presStyleCnt="57">
        <dgm:presLayoutVars>
          <dgm:chMax/>
          <dgm:chPref val="3"/>
        </dgm:presLayoutVars>
      </dgm:prSet>
      <dgm:spPr/>
    </dgm:pt>
    <dgm:pt modelId="{BBAE75F9-CB6B-41F2-B7D5-0FC61D705D8B}" type="pres">
      <dgm:prSet presAssocID="{468FD21D-177D-40CA-AFFD-DD5ED413FB9D}" presName="titleText2" presStyleLbl="fgAcc1" presStyleIdx="41" presStyleCnt="57" custScaleX="135603" custScaleY="136449">
        <dgm:presLayoutVars>
          <dgm:chMax val="0"/>
          <dgm:chPref val="0"/>
        </dgm:presLayoutVars>
      </dgm:prSet>
      <dgm:spPr/>
    </dgm:pt>
    <dgm:pt modelId="{209E39DE-7A32-4EBA-AD4F-5BAD2B6B2567}" type="pres">
      <dgm:prSet presAssocID="{468FD21D-177D-40CA-AFFD-DD5ED413FB9D}" presName="rootConnector" presStyleLbl="node4" presStyleIdx="0" presStyleCnt="0"/>
      <dgm:spPr/>
    </dgm:pt>
    <dgm:pt modelId="{20D8E9F6-A768-456E-9E32-F69AA8AEABF2}" type="pres">
      <dgm:prSet presAssocID="{468FD21D-177D-40CA-AFFD-DD5ED413FB9D}" presName="hierChild4" presStyleCnt="0"/>
      <dgm:spPr/>
    </dgm:pt>
    <dgm:pt modelId="{BA848C1F-8716-4FAC-AE70-8FDA3E98EB79}" type="pres">
      <dgm:prSet presAssocID="{453424E5-553E-4136-A64A-A5C6880E3404}" presName="Name37" presStyleLbl="parChTrans1D4" presStyleIdx="40" presStyleCnt="54"/>
      <dgm:spPr/>
    </dgm:pt>
    <dgm:pt modelId="{579D7A43-3747-48D1-AD5C-13310CF45684}" type="pres">
      <dgm:prSet presAssocID="{5FF59448-BDE8-48AB-ACB8-89F603EE4141}" presName="hierRoot2" presStyleCnt="0">
        <dgm:presLayoutVars>
          <dgm:hierBranch val="init"/>
        </dgm:presLayoutVars>
      </dgm:prSet>
      <dgm:spPr/>
    </dgm:pt>
    <dgm:pt modelId="{F96E9D5E-1EBE-4B7C-93B2-C1B9DC60EE55}" type="pres">
      <dgm:prSet presAssocID="{5FF59448-BDE8-48AB-ACB8-89F603EE4141}" presName="rootComposite" presStyleCnt="0"/>
      <dgm:spPr/>
    </dgm:pt>
    <dgm:pt modelId="{46CC9184-71BD-46FA-9CAC-7202CC4541A1}" type="pres">
      <dgm:prSet presAssocID="{5FF59448-BDE8-48AB-ACB8-89F603EE4141}" presName="rootText" presStyleLbl="node1" presStyleIdx="42" presStyleCnt="57" custLinFactNeighborX="-7312">
        <dgm:presLayoutVars>
          <dgm:chMax/>
          <dgm:chPref val="3"/>
        </dgm:presLayoutVars>
      </dgm:prSet>
      <dgm:spPr/>
    </dgm:pt>
    <dgm:pt modelId="{7391F28A-883C-421E-B375-E69EDD90DAEB}" type="pres">
      <dgm:prSet presAssocID="{5FF59448-BDE8-48AB-ACB8-89F603EE4141}" presName="titleText2" presStyleLbl="fgAcc1" presStyleIdx="42" presStyleCnt="57" custLinFactNeighborX="-3966">
        <dgm:presLayoutVars>
          <dgm:chMax val="0"/>
          <dgm:chPref val="0"/>
        </dgm:presLayoutVars>
      </dgm:prSet>
      <dgm:spPr/>
    </dgm:pt>
    <dgm:pt modelId="{53B4C5A6-A117-4479-9120-9CE6DE7BB869}" type="pres">
      <dgm:prSet presAssocID="{5FF59448-BDE8-48AB-ACB8-89F603EE4141}" presName="rootConnector" presStyleLbl="node4" presStyleIdx="0" presStyleCnt="0"/>
      <dgm:spPr/>
    </dgm:pt>
    <dgm:pt modelId="{4D8D5C2C-A242-45FD-B0C1-1E09A0C6FE0F}" type="pres">
      <dgm:prSet presAssocID="{5FF59448-BDE8-48AB-ACB8-89F603EE4141}" presName="hierChild4" presStyleCnt="0"/>
      <dgm:spPr/>
    </dgm:pt>
    <dgm:pt modelId="{08224DD5-F1E4-44EB-9751-C2DCCC2C90B6}" type="pres">
      <dgm:prSet presAssocID="{1A602A3A-F35F-4DB5-A710-F4D7DD7E1BAB}" presName="Name37" presStyleLbl="parChTrans1D4" presStyleIdx="41" presStyleCnt="54"/>
      <dgm:spPr/>
    </dgm:pt>
    <dgm:pt modelId="{1E9E80D1-7119-427E-8745-8C58168679CD}" type="pres">
      <dgm:prSet presAssocID="{559392FA-3791-4F79-822D-CBEA70918995}" presName="hierRoot2" presStyleCnt="0">
        <dgm:presLayoutVars>
          <dgm:hierBranch val="init"/>
        </dgm:presLayoutVars>
      </dgm:prSet>
      <dgm:spPr/>
    </dgm:pt>
    <dgm:pt modelId="{212606AD-26FF-4E6F-958D-F0369EDCE726}" type="pres">
      <dgm:prSet presAssocID="{559392FA-3791-4F79-822D-CBEA70918995}" presName="rootComposite" presStyleCnt="0"/>
      <dgm:spPr/>
    </dgm:pt>
    <dgm:pt modelId="{A96B4A22-6F85-4EC5-8E25-8744845D0820}" type="pres">
      <dgm:prSet presAssocID="{559392FA-3791-4F79-822D-CBEA70918995}" presName="rootText" presStyleLbl="node1" presStyleIdx="43" presStyleCnt="57">
        <dgm:presLayoutVars>
          <dgm:chMax/>
          <dgm:chPref val="3"/>
        </dgm:presLayoutVars>
      </dgm:prSet>
      <dgm:spPr/>
    </dgm:pt>
    <dgm:pt modelId="{551B274E-3CA1-4970-8964-16E5E1DC113A}" type="pres">
      <dgm:prSet presAssocID="{559392FA-3791-4F79-822D-CBEA70918995}" presName="titleText2" presStyleLbl="fgAcc1" presStyleIdx="43" presStyleCnt="57">
        <dgm:presLayoutVars>
          <dgm:chMax val="0"/>
          <dgm:chPref val="0"/>
        </dgm:presLayoutVars>
      </dgm:prSet>
      <dgm:spPr/>
    </dgm:pt>
    <dgm:pt modelId="{968FB1F7-1A97-4A45-B7A8-D2416124DE55}" type="pres">
      <dgm:prSet presAssocID="{559392FA-3791-4F79-822D-CBEA70918995}" presName="rootConnector" presStyleLbl="node4" presStyleIdx="0" presStyleCnt="0"/>
      <dgm:spPr/>
    </dgm:pt>
    <dgm:pt modelId="{917D9BE5-16BB-471C-A480-96C7226460A9}" type="pres">
      <dgm:prSet presAssocID="{559392FA-3791-4F79-822D-CBEA70918995}" presName="hierChild4" presStyleCnt="0"/>
      <dgm:spPr/>
    </dgm:pt>
    <dgm:pt modelId="{DF5FE2E8-89A9-41AB-B15E-FA81DD5D8712}" type="pres">
      <dgm:prSet presAssocID="{2BCFFC25-E39C-4184-97A4-7FB5167A4009}" presName="Name37" presStyleLbl="parChTrans1D4" presStyleIdx="42" presStyleCnt="54"/>
      <dgm:spPr/>
    </dgm:pt>
    <dgm:pt modelId="{3A5A09BB-C081-409F-9F57-0C7AF170AEAB}" type="pres">
      <dgm:prSet presAssocID="{0CAA3340-C7B7-425F-B017-DC167711B4FE}" presName="hierRoot2" presStyleCnt="0">
        <dgm:presLayoutVars>
          <dgm:hierBranch val="init"/>
        </dgm:presLayoutVars>
      </dgm:prSet>
      <dgm:spPr/>
    </dgm:pt>
    <dgm:pt modelId="{E6402BD4-C7D4-40A6-8A85-05538FCB5053}" type="pres">
      <dgm:prSet presAssocID="{0CAA3340-C7B7-425F-B017-DC167711B4FE}" presName="rootComposite" presStyleCnt="0"/>
      <dgm:spPr/>
    </dgm:pt>
    <dgm:pt modelId="{3ABBBA19-7635-4054-9A45-BF9D645530C8}" type="pres">
      <dgm:prSet presAssocID="{0CAA3340-C7B7-425F-B017-DC167711B4FE}" presName="rootText" presStyleLbl="node1" presStyleIdx="44" presStyleCnt="57">
        <dgm:presLayoutVars>
          <dgm:chMax/>
          <dgm:chPref val="3"/>
        </dgm:presLayoutVars>
      </dgm:prSet>
      <dgm:spPr/>
    </dgm:pt>
    <dgm:pt modelId="{017B572B-6220-498C-AD1B-AF4CEB0DD3C4}" type="pres">
      <dgm:prSet presAssocID="{0CAA3340-C7B7-425F-B017-DC167711B4FE}" presName="titleText2" presStyleLbl="fgAcc1" presStyleIdx="44" presStyleCnt="57">
        <dgm:presLayoutVars>
          <dgm:chMax val="0"/>
          <dgm:chPref val="0"/>
        </dgm:presLayoutVars>
      </dgm:prSet>
      <dgm:spPr/>
    </dgm:pt>
    <dgm:pt modelId="{605791C1-BEF2-4EC4-B04E-572DC9749BEB}" type="pres">
      <dgm:prSet presAssocID="{0CAA3340-C7B7-425F-B017-DC167711B4FE}" presName="rootConnector" presStyleLbl="node4" presStyleIdx="0" presStyleCnt="0"/>
      <dgm:spPr/>
    </dgm:pt>
    <dgm:pt modelId="{1AD049BB-A2B5-499C-BA33-175A8082383E}" type="pres">
      <dgm:prSet presAssocID="{0CAA3340-C7B7-425F-B017-DC167711B4FE}" presName="hierChild4" presStyleCnt="0"/>
      <dgm:spPr/>
    </dgm:pt>
    <dgm:pt modelId="{B7F206C8-7965-4078-8A2F-C9BD57BF8788}" type="pres">
      <dgm:prSet presAssocID="{C7960A77-91CD-4CE2-8B26-229EA98C0ADA}" presName="Name37" presStyleLbl="parChTrans1D4" presStyleIdx="43" presStyleCnt="54"/>
      <dgm:spPr/>
    </dgm:pt>
    <dgm:pt modelId="{96B1F4DE-E094-460F-AE87-C8455D567E26}" type="pres">
      <dgm:prSet presAssocID="{2F8914AA-0665-4EC4-A381-663294583042}" presName="hierRoot2" presStyleCnt="0">
        <dgm:presLayoutVars>
          <dgm:hierBranch val="init"/>
        </dgm:presLayoutVars>
      </dgm:prSet>
      <dgm:spPr/>
    </dgm:pt>
    <dgm:pt modelId="{21A3EAF8-B207-4D5C-8959-B268F2228E5F}" type="pres">
      <dgm:prSet presAssocID="{2F8914AA-0665-4EC4-A381-663294583042}" presName="rootComposite" presStyleCnt="0"/>
      <dgm:spPr/>
    </dgm:pt>
    <dgm:pt modelId="{4577F523-0283-4E6B-83DA-D6D9BAD961D0}" type="pres">
      <dgm:prSet presAssocID="{2F8914AA-0665-4EC4-A381-663294583042}" presName="rootText" presStyleLbl="node1" presStyleIdx="45" presStyleCnt="57">
        <dgm:presLayoutVars>
          <dgm:chMax/>
          <dgm:chPref val="3"/>
        </dgm:presLayoutVars>
      </dgm:prSet>
      <dgm:spPr/>
    </dgm:pt>
    <dgm:pt modelId="{08F6B8CE-606D-4CA0-9239-8C08BDF23C7C}" type="pres">
      <dgm:prSet presAssocID="{2F8914AA-0665-4EC4-A381-663294583042}" presName="titleText2" presStyleLbl="fgAcc1" presStyleIdx="45" presStyleCnt="57">
        <dgm:presLayoutVars>
          <dgm:chMax val="0"/>
          <dgm:chPref val="0"/>
        </dgm:presLayoutVars>
      </dgm:prSet>
      <dgm:spPr/>
    </dgm:pt>
    <dgm:pt modelId="{293F1070-87D7-4147-A9C9-127CBD7F0E33}" type="pres">
      <dgm:prSet presAssocID="{2F8914AA-0665-4EC4-A381-663294583042}" presName="rootConnector" presStyleLbl="node4" presStyleIdx="0" presStyleCnt="0"/>
      <dgm:spPr/>
    </dgm:pt>
    <dgm:pt modelId="{294B43A2-493C-4845-84A3-AB3FC20B8C82}" type="pres">
      <dgm:prSet presAssocID="{2F8914AA-0665-4EC4-A381-663294583042}" presName="hierChild4" presStyleCnt="0"/>
      <dgm:spPr/>
    </dgm:pt>
    <dgm:pt modelId="{343C0E1F-D3E2-4646-AD88-4E6C49224506}" type="pres">
      <dgm:prSet presAssocID="{2F8914AA-0665-4EC4-A381-663294583042}" presName="hierChild5" presStyleCnt="0"/>
      <dgm:spPr/>
    </dgm:pt>
    <dgm:pt modelId="{157D845F-54C3-4E20-BF1A-481E6876413F}" type="pres">
      <dgm:prSet presAssocID="{0CAA3340-C7B7-425F-B017-DC167711B4FE}" presName="hierChild5" presStyleCnt="0"/>
      <dgm:spPr/>
    </dgm:pt>
    <dgm:pt modelId="{5A59AC92-0A21-4F1F-8595-BA61B40B1DD8}" type="pres">
      <dgm:prSet presAssocID="{4D43D927-B976-4C93-8341-B3C82E173DC4}" presName="Name37" presStyleLbl="parChTrans1D4" presStyleIdx="44" presStyleCnt="54"/>
      <dgm:spPr/>
    </dgm:pt>
    <dgm:pt modelId="{17ECB3C3-9079-4DC3-8D86-FEBA29BC6C6A}" type="pres">
      <dgm:prSet presAssocID="{45C5B21D-59C0-4919-A703-178402EE72D7}" presName="hierRoot2" presStyleCnt="0">
        <dgm:presLayoutVars>
          <dgm:hierBranch val="init"/>
        </dgm:presLayoutVars>
      </dgm:prSet>
      <dgm:spPr/>
    </dgm:pt>
    <dgm:pt modelId="{E7F13F96-9908-4753-972C-9A634EE724D4}" type="pres">
      <dgm:prSet presAssocID="{45C5B21D-59C0-4919-A703-178402EE72D7}" presName="rootComposite" presStyleCnt="0"/>
      <dgm:spPr/>
    </dgm:pt>
    <dgm:pt modelId="{03CFB5AB-4234-4C89-A521-95FAFCDA9065}" type="pres">
      <dgm:prSet presAssocID="{45C5B21D-59C0-4919-A703-178402EE72D7}" presName="rootText" presStyleLbl="node1" presStyleIdx="46" presStyleCnt="57">
        <dgm:presLayoutVars>
          <dgm:chMax/>
          <dgm:chPref val="3"/>
        </dgm:presLayoutVars>
      </dgm:prSet>
      <dgm:spPr/>
    </dgm:pt>
    <dgm:pt modelId="{1A848256-258E-44F6-B6A3-8747C15B6134}" type="pres">
      <dgm:prSet presAssocID="{45C5B21D-59C0-4919-A703-178402EE72D7}" presName="titleText2" presStyleLbl="fgAcc1" presStyleIdx="46" presStyleCnt="57">
        <dgm:presLayoutVars>
          <dgm:chMax val="0"/>
          <dgm:chPref val="0"/>
        </dgm:presLayoutVars>
      </dgm:prSet>
      <dgm:spPr/>
    </dgm:pt>
    <dgm:pt modelId="{933A35EA-52A8-45A9-9C19-7C82EF16F974}" type="pres">
      <dgm:prSet presAssocID="{45C5B21D-59C0-4919-A703-178402EE72D7}" presName="rootConnector" presStyleLbl="node4" presStyleIdx="0" presStyleCnt="0"/>
      <dgm:spPr/>
    </dgm:pt>
    <dgm:pt modelId="{63ED3BED-C9B7-499A-A9EE-10941D36DADB}" type="pres">
      <dgm:prSet presAssocID="{45C5B21D-59C0-4919-A703-178402EE72D7}" presName="hierChild4" presStyleCnt="0"/>
      <dgm:spPr/>
    </dgm:pt>
    <dgm:pt modelId="{3EF1E394-BCAF-4401-A1A9-D5206142B472}" type="pres">
      <dgm:prSet presAssocID="{161F2EEF-5E95-4AAE-B3A3-F79EF0ACBFA4}" presName="Name37" presStyleLbl="parChTrans1D4" presStyleIdx="45" presStyleCnt="54"/>
      <dgm:spPr/>
    </dgm:pt>
    <dgm:pt modelId="{3FEA175F-C722-48D9-8D0E-014F740C0503}" type="pres">
      <dgm:prSet presAssocID="{4513EFF2-BFD4-4B56-B17F-CC767EC082C5}" presName="hierRoot2" presStyleCnt="0">
        <dgm:presLayoutVars>
          <dgm:hierBranch val="init"/>
        </dgm:presLayoutVars>
      </dgm:prSet>
      <dgm:spPr/>
    </dgm:pt>
    <dgm:pt modelId="{9F22C752-75B0-48EE-A828-2418E0877B63}" type="pres">
      <dgm:prSet presAssocID="{4513EFF2-BFD4-4B56-B17F-CC767EC082C5}" presName="rootComposite" presStyleCnt="0"/>
      <dgm:spPr/>
    </dgm:pt>
    <dgm:pt modelId="{DD780376-2F21-4FEA-8CC6-9E8EA3891847}" type="pres">
      <dgm:prSet presAssocID="{4513EFF2-BFD4-4B56-B17F-CC767EC082C5}" presName="rootText" presStyleLbl="node1" presStyleIdx="47" presStyleCnt="57">
        <dgm:presLayoutVars>
          <dgm:chMax/>
          <dgm:chPref val="3"/>
        </dgm:presLayoutVars>
      </dgm:prSet>
      <dgm:spPr/>
    </dgm:pt>
    <dgm:pt modelId="{5B738ABA-9E9A-46F0-9B79-4E9E56EDB581}" type="pres">
      <dgm:prSet presAssocID="{4513EFF2-BFD4-4B56-B17F-CC767EC082C5}" presName="titleText2" presStyleLbl="fgAcc1" presStyleIdx="47" presStyleCnt="57">
        <dgm:presLayoutVars>
          <dgm:chMax val="0"/>
          <dgm:chPref val="0"/>
        </dgm:presLayoutVars>
      </dgm:prSet>
      <dgm:spPr/>
    </dgm:pt>
    <dgm:pt modelId="{499E9FE8-8683-43EA-9160-DB0C5D886D17}" type="pres">
      <dgm:prSet presAssocID="{4513EFF2-BFD4-4B56-B17F-CC767EC082C5}" presName="rootConnector" presStyleLbl="node4" presStyleIdx="0" presStyleCnt="0"/>
      <dgm:spPr/>
    </dgm:pt>
    <dgm:pt modelId="{BD3A3CC2-EB92-4C71-91DE-AEFC13E916F3}" type="pres">
      <dgm:prSet presAssocID="{4513EFF2-BFD4-4B56-B17F-CC767EC082C5}" presName="hierChild4" presStyleCnt="0"/>
      <dgm:spPr/>
    </dgm:pt>
    <dgm:pt modelId="{6BAAEE39-B02F-4407-84EF-E69D38FBCB9E}" type="pres">
      <dgm:prSet presAssocID="{4513EFF2-BFD4-4B56-B17F-CC767EC082C5}" presName="hierChild5" presStyleCnt="0"/>
      <dgm:spPr/>
    </dgm:pt>
    <dgm:pt modelId="{E3306390-33BF-4930-A049-C5D114F98097}" type="pres">
      <dgm:prSet presAssocID="{45C5B21D-59C0-4919-A703-178402EE72D7}" presName="hierChild5" presStyleCnt="0"/>
      <dgm:spPr/>
    </dgm:pt>
    <dgm:pt modelId="{82533359-B079-4FE1-BD84-78C18EA204B0}" type="pres">
      <dgm:prSet presAssocID="{559392FA-3791-4F79-822D-CBEA70918995}" presName="hierChild5" presStyleCnt="0"/>
      <dgm:spPr/>
    </dgm:pt>
    <dgm:pt modelId="{BF957582-2CBB-4CF1-AE15-3FE27E17D8A8}" type="pres">
      <dgm:prSet presAssocID="{E2ACCF9F-A950-4919-A517-A6892E934529}" presName="Name37" presStyleLbl="parChTrans1D4" presStyleIdx="46" presStyleCnt="54"/>
      <dgm:spPr/>
    </dgm:pt>
    <dgm:pt modelId="{7637F6CC-0D10-4C8C-AD12-F441E59B0694}" type="pres">
      <dgm:prSet presAssocID="{A8E5F402-4DE7-45F4-B07F-1BB282DD1CD2}" presName="hierRoot2" presStyleCnt="0">
        <dgm:presLayoutVars>
          <dgm:hierBranch val="init"/>
        </dgm:presLayoutVars>
      </dgm:prSet>
      <dgm:spPr/>
    </dgm:pt>
    <dgm:pt modelId="{5D24D2BD-51CA-4797-A7D3-B6E2826B95EF}" type="pres">
      <dgm:prSet presAssocID="{A8E5F402-4DE7-45F4-B07F-1BB282DD1CD2}" presName="rootComposite" presStyleCnt="0"/>
      <dgm:spPr/>
    </dgm:pt>
    <dgm:pt modelId="{E8CDC959-B7C8-4F8C-BB04-D3D6FA77E008}" type="pres">
      <dgm:prSet presAssocID="{A8E5F402-4DE7-45F4-B07F-1BB282DD1CD2}" presName="rootText" presStyleLbl="node1" presStyleIdx="48" presStyleCnt="57">
        <dgm:presLayoutVars>
          <dgm:chMax/>
          <dgm:chPref val="3"/>
        </dgm:presLayoutVars>
      </dgm:prSet>
      <dgm:spPr/>
    </dgm:pt>
    <dgm:pt modelId="{4D3BA9E0-B686-42A4-861F-39516FBFF4FE}" type="pres">
      <dgm:prSet presAssocID="{A8E5F402-4DE7-45F4-B07F-1BB282DD1CD2}" presName="titleText2" presStyleLbl="fgAcc1" presStyleIdx="48" presStyleCnt="57">
        <dgm:presLayoutVars>
          <dgm:chMax val="0"/>
          <dgm:chPref val="0"/>
        </dgm:presLayoutVars>
      </dgm:prSet>
      <dgm:spPr/>
    </dgm:pt>
    <dgm:pt modelId="{99D9A78E-B495-4EE9-92E8-7B94FD159D42}" type="pres">
      <dgm:prSet presAssocID="{A8E5F402-4DE7-45F4-B07F-1BB282DD1CD2}" presName="rootConnector" presStyleLbl="node4" presStyleIdx="0" presStyleCnt="0"/>
      <dgm:spPr/>
    </dgm:pt>
    <dgm:pt modelId="{DD7D9C84-EA41-477C-92CC-089E52AB3564}" type="pres">
      <dgm:prSet presAssocID="{A8E5F402-4DE7-45F4-B07F-1BB282DD1CD2}" presName="hierChild4" presStyleCnt="0"/>
      <dgm:spPr/>
    </dgm:pt>
    <dgm:pt modelId="{431BDE08-2B11-449F-9A87-2F5A259EE703}" type="pres">
      <dgm:prSet presAssocID="{38A681F3-8D6B-4804-9C09-A789C6F36006}" presName="Name37" presStyleLbl="parChTrans1D4" presStyleIdx="47" presStyleCnt="54"/>
      <dgm:spPr/>
    </dgm:pt>
    <dgm:pt modelId="{DDA2F7BE-D107-45C2-A763-B4855B7197E6}" type="pres">
      <dgm:prSet presAssocID="{1B4716D1-8228-4231-AAED-B5820A809014}" presName="hierRoot2" presStyleCnt="0">
        <dgm:presLayoutVars>
          <dgm:hierBranch val="init"/>
        </dgm:presLayoutVars>
      </dgm:prSet>
      <dgm:spPr/>
    </dgm:pt>
    <dgm:pt modelId="{50840BFA-455C-4ED5-ABF8-516C881EB939}" type="pres">
      <dgm:prSet presAssocID="{1B4716D1-8228-4231-AAED-B5820A809014}" presName="rootComposite" presStyleCnt="0"/>
      <dgm:spPr/>
    </dgm:pt>
    <dgm:pt modelId="{2BBDB5BF-A0DD-493A-97B5-5EAAE856578C}" type="pres">
      <dgm:prSet presAssocID="{1B4716D1-8228-4231-AAED-B5820A809014}" presName="rootText" presStyleLbl="node1" presStyleIdx="49" presStyleCnt="57">
        <dgm:presLayoutVars>
          <dgm:chMax/>
          <dgm:chPref val="3"/>
        </dgm:presLayoutVars>
      </dgm:prSet>
      <dgm:spPr/>
    </dgm:pt>
    <dgm:pt modelId="{112DC54F-D48B-42AA-A6F6-895D97AB055F}" type="pres">
      <dgm:prSet presAssocID="{1B4716D1-8228-4231-AAED-B5820A809014}" presName="titleText2" presStyleLbl="fgAcc1" presStyleIdx="49" presStyleCnt="57">
        <dgm:presLayoutVars>
          <dgm:chMax val="0"/>
          <dgm:chPref val="0"/>
        </dgm:presLayoutVars>
      </dgm:prSet>
      <dgm:spPr/>
    </dgm:pt>
    <dgm:pt modelId="{52EDA9C4-05A6-4746-A752-2024CDC5E705}" type="pres">
      <dgm:prSet presAssocID="{1B4716D1-8228-4231-AAED-B5820A809014}" presName="rootConnector" presStyleLbl="node4" presStyleIdx="0" presStyleCnt="0"/>
      <dgm:spPr/>
    </dgm:pt>
    <dgm:pt modelId="{83866F35-C9BF-4647-8D35-8644DB3F9853}" type="pres">
      <dgm:prSet presAssocID="{1B4716D1-8228-4231-AAED-B5820A809014}" presName="hierChild4" presStyleCnt="0"/>
      <dgm:spPr/>
    </dgm:pt>
    <dgm:pt modelId="{062C50DE-E64B-484D-8059-5245DB0F573C}" type="pres">
      <dgm:prSet presAssocID="{F07E1063-B551-4A08-B2DA-307C0B826EAB}" presName="Name37" presStyleLbl="parChTrans1D4" presStyleIdx="48" presStyleCnt="54"/>
      <dgm:spPr/>
    </dgm:pt>
    <dgm:pt modelId="{F0227ECF-F7BE-4910-BB5A-9E8300040B32}" type="pres">
      <dgm:prSet presAssocID="{02EBE5F7-512A-429C-A77B-2EDB36FB3955}" presName="hierRoot2" presStyleCnt="0">
        <dgm:presLayoutVars>
          <dgm:hierBranch val="init"/>
        </dgm:presLayoutVars>
      </dgm:prSet>
      <dgm:spPr/>
    </dgm:pt>
    <dgm:pt modelId="{1E858112-C892-4B8B-A8EE-EBB8848CC201}" type="pres">
      <dgm:prSet presAssocID="{02EBE5F7-512A-429C-A77B-2EDB36FB3955}" presName="rootComposite" presStyleCnt="0"/>
      <dgm:spPr/>
    </dgm:pt>
    <dgm:pt modelId="{12E2DD4C-6F08-46AB-B8D1-CA9509436BD1}" type="pres">
      <dgm:prSet presAssocID="{02EBE5F7-512A-429C-A77B-2EDB36FB3955}" presName="rootText" presStyleLbl="node1" presStyleIdx="50" presStyleCnt="57">
        <dgm:presLayoutVars>
          <dgm:chMax/>
          <dgm:chPref val="3"/>
        </dgm:presLayoutVars>
      </dgm:prSet>
      <dgm:spPr/>
    </dgm:pt>
    <dgm:pt modelId="{BABB9655-8D2F-4EC0-9608-3D35E163A341}" type="pres">
      <dgm:prSet presAssocID="{02EBE5F7-512A-429C-A77B-2EDB36FB3955}" presName="titleText2" presStyleLbl="fgAcc1" presStyleIdx="50" presStyleCnt="57">
        <dgm:presLayoutVars>
          <dgm:chMax val="0"/>
          <dgm:chPref val="0"/>
        </dgm:presLayoutVars>
      </dgm:prSet>
      <dgm:spPr/>
    </dgm:pt>
    <dgm:pt modelId="{39E151EA-E0AD-4B97-BF6E-703088880CEC}" type="pres">
      <dgm:prSet presAssocID="{02EBE5F7-512A-429C-A77B-2EDB36FB3955}" presName="rootConnector" presStyleLbl="node4" presStyleIdx="0" presStyleCnt="0"/>
      <dgm:spPr/>
    </dgm:pt>
    <dgm:pt modelId="{90112381-5B94-49A3-9E18-033CEF663F3B}" type="pres">
      <dgm:prSet presAssocID="{02EBE5F7-512A-429C-A77B-2EDB36FB3955}" presName="hierChild4" presStyleCnt="0"/>
      <dgm:spPr/>
    </dgm:pt>
    <dgm:pt modelId="{2A25D14F-7A3A-4887-A02F-9E9E3384EFA1}" type="pres">
      <dgm:prSet presAssocID="{02EBE5F7-512A-429C-A77B-2EDB36FB3955}" presName="hierChild5" presStyleCnt="0"/>
      <dgm:spPr/>
    </dgm:pt>
    <dgm:pt modelId="{F6C6F8BE-FBFE-428A-9A37-A60B2163940D}" type="pres">
      <dgm:prSet presAssocID="{1B4716D1-8228-4231-AAED-B5820A809014}" presName="hierChild5" presStyleCnt="0"/>
      <dgm:spPr/>
    </dgm:pt>
    <dgm:pt modelId="{CD4EDEB3-788E-4E95-A373-F3254C8536E0}" type="pres">
      <dgm:prSet presAssocID="{075FBBD8-6087-45EB-BD07-71F4BA2F0BF2}" presName="Name37" presStyleLbl="parChTrans1D4" presStyleIdx="49" presStyleCnt="54"/>
      <dgm:spPr/>
    </dgm:pt>
    <dgm:pt modelId="{4841EA54-2745-4E02-B557-CF66A46FBCBD}" type="pres">
      <dgm:prSet presAssocID="{EFD093D5-0771-4076-820B-543E7BA1D2BE}" presName="hierRoot2" presStyleCnt="0">
        <dgm:presLayoutVars>
          <dgm:hierBranch val="init"/>
        </dgm:presLayoutVars>
      </dgm:prSet>
      <dgm:spPr/>
    </dgm:pt>
    <dgm:pt modelId="{E98EC64E-D828-4F3C-9AB9-9ADBCD1EB99D}" type="pres">
      <dgm:prSet presAssocID="{EFD093D5-0771-4076-820B-543E7BA1D2BE}" presName="rootComposite" presStyleCnt="0"/>
      <dgm:spPr/>
    </dgm:pt>
    <dgm:pt modelId="{F4AE86FE-D966-43C1-A7A4-200D7F29FB33}" type="pres">
      <dgm:prSet presAssocID="{EFD093D5-0771-4076-820B-543E7BA1D2BE}" presName="rootText" presStyleLbl="node1" presStyleIdx="51" presStyleCnt="57">
        <dgm:presLayoutVars>
          <dgm:chMax/>
          <dgm:chPref val="3"/>
        </dgm:presLayoutVars>
      </dgm:prSet>
      <dgm:spPr/>
    </dgm:pt>
    <dgm:pt modelId="{E3CE0BF7-0BFE-46E5-8663-E4A124E454FB}" type="pres">
      <dgm:prSet presAssocID="{EFD093D5-0771-4076-820B-543E7BA1D2BE}" presName="titleText2" presStyleLbl="fgAcc1" presStyleIdx="51" presStyleCnt="57">
        <dgm:presLayoutVars>
          <dgm:chMax val="0"/>
          <dgm:chPref val="0"/>
        </dgm:presLayoutVars>
      </dgm:prSet>
      <dgm:spPr/>
    </dgm:pt>
    <dgm:pt modelId="{58FC61D7-DBBE-4CEB-9513-F9F03184959C}" type="pres">
      <dgm:prSet presAssocID="{EFD093D5-0771-4076-820B-543E7BA1D2BE}" presName="rootConnector" presStyleLbl="node4" presStyleIdx="0" presStyleCnt="0"/>
      <dgm:spPr/>
    </dgm:pt>
    <dgm:pt modelId="{881B39B9-5433-4388-BAC3-9737B1F3C7C3}" type="pres">
      <dgm:prSet presAssocID="{EFD093D5-0771-4076-820B-543E7BA1D2BE}" presName="hierChild4" presStyleCnt="0"/>
      <dgm:spPr/>
    </dgm:pt>
    <dgm:pt modelId="{EBA29CF1-EE40-4D08-92DB-03708CB4B784}" type="pres">
      <dgm:prSet presAssocID="{E657B6F4-EE3A-4114-86CE-99A532F32704}" presName="Name37" presStyleLbl="parChTrans1D4" presStyleIdx="50" presStyleCnt="54"/>
      <dgm:spPr/>
    </dgm:pt>
    <dgm:pt modelId="{E471CABD-6515-4210-B996-E14110ECED48}" type="pres">
      <dgm:prSet presAssocID="{86B728B0-B2EB-4A92-B2EF-77FAB101DCBE}" presName="hierRoot2" presStyleCnt="0">
        <dgm:presLayoutVars>
          <dgm:hierBranch val="init"/>
        </dgm:presLayoutVars>
      </dgm:prSet>
      <dgm:spPr/>
    </dgm:pt>
    <dgm:pt modelId="{F8E61890-54A1-418F-8FD9-CF967A77C092}" type="pres">
      <dgm:prSet presAssocID="{86B728B0-B2EB-4A92-B2EF-77FAB101DCBE}" presName="rootComposite" presStyleCnt="0"/>
      <dgm:spPr/>
    </dgm:pt>
    <dgm:pt modelId="{49897C96-C3B5-49C4-BB96-359D74AC9E1C}" type="pres">
      <dgm:prSet presAssocID="{86B728B0-B2EB-4A92-B2EF-77FAB101DCBE}" presName="rootText" presStyleLbl="node1" presStyleIdx="52" presStyleCnt="57">
        <dgm:presLayoutVars>
          <dgm:chMax/>
          <dgm:chPref val="3"/>
        </dgm:presLayoutVars>
      </dgm:prSet>
      <dgm:spPr/>
    </dgm:pt>
    <dgm:pt modelId="{F76459B0-ED27-452D-B4E8-F8F36FB72135}" type="pres">
      <dgm:prSet presAssocID="{86B728B0-B2EB-4A92-B2EF-77FAB101DCBE}" presName="titleText2" presStyleLbl="fgAcc1" presStyleIdx="52" presStyleCnt="57" custScaleX="130817" custScaleY="163342" custLinFactNeighborY="49980">
        <dgm:presLayoutVars>
          <dgm:chMax val="0"/>
          <dgm:chPref val="0"/>
        </dgm:presLayoutVars>
      </dgm:prSet>
      <dgm:spPr/>
    </dgm:pt>
    <dgm:pt modelId="{A43607C2-9633-43F6-A36F-CF5DF103966C}" type="pres">
      <dgm:prSet presAssocID="{86B728B0-B2EB-4A92-B2EF-77FAB101DCBE}" presName="rootConnector" presStyleLbl="node4" presStyleIdx="0" presStyleCnt="0"/>
      <dgm:spPr/>
    </dgm:pt>
    <dgm:pt modelId="{C414D75A-6FA9-4F2C-A5FE-7419665DB81C}" type="pres">
      <dgm:prSet presAssocID="{86B728B0-B2EB-4A92-B2EF-77FAB101DCBE}" presName="hierChild4" presStyleCnt="0"/>
      <dgm:spPr/>
    </dgm:pt>
    <dgm:pt modelId="{A5F28536-23B3-4A83-8898-23A424875C26}" type="pres">
      <dgm:prSet presAssocID="{86B728B0-B2EB-4A92-B2EF-77FAB101DCBE}" presName="hierChild5" presStyleCnt="0"/>
      <dgm:spPr/>
    </dgm:pt>
    <dgm:pt modelId="{77610A5F-6564-469B-8AC4-5D7CEF41A9B7}" type="pres">
      <dgm:prSet presAssocID="{11F0BBD4-CC04-4B69-BA67-0BF930BE4BE6}" presName="Name37" presStyleLbl="parChTrans1D4" presStyleIdx="51" presStyleCnt="54"/>
      <dgm:spPr/>
    </dgm:pt>
    <dgm:pt modelId="{E6C8CA53-AA54-4E10-974E-8A75DAB1E6F6}" type="pres">
      <dgm:prSet presAssocID="{2A7D5A6A-B77B-4881-B46F-208EFA7D2F33}" presName="hierRoot2" presStyleCnt="0">
        <dgm:presLayoutVars>
          <dgm:hierBranch val="init"/>
        </dgm:presLayoutVars>
      </dgm:prSet>
      <dgm:spPr/>
    </dgm:pt>
    <dgm:pt modelId="{4D44F475-A157-4987-92EE-94AD2C1FA4DB}" type="pres">
      <dgm:prSet presAssocID="{2A7D5A6A-B77B-4881-B46F-208EFA7D2F33}" presName="rootComposite" presStyleCnt="0"/>
      <dgm:spPr/>
    </dgm:pt>
    <dgm:pt modelId="{18596F9C-0F1D-4DE1-96BC-8F69A79F9C35}" type="pres">
      <dgm:prSet presAssocID="{2A7D5A6A-B77B-4881-B46F-208EFA7D2F33}" presName="rootText" presStyleLbl="node1" presStyleIdx="53" presStyleCnt="57">
        <dgm:presLayoutVars>
          <dgm:chMax/>
          <dgm:chPref val="3"/>
        </dgm:presLayoutVars>
      </dgm:prSet>
      <dgm:spPr/>
    </dgm:pt>
    <dgm:pt modelId="{96995B90-0166-4ACD-96E6-F827F9CC9B14}" type="pres">
      <dgm:prSet presAssocID="{2A7D5A6A-B77B-4881-B46F-208EFA7D2F33}" presName="titleText2" presStyleLbl="fgAcc1" presStyleIdx="53" presStyleCnt="57" custScaleX="139275" custScaleY="163634" custLinFactNeighborY="37485">
        <dgm:presLayoutVars>
          <dgm:chMax val="0"/>
          <dgm:chPref val="0"/>
        </dgm:presLayoutVars>
      </dgm:prSet>
      <dgm:spPr/>
    </dgm:pt>
    <dgm:pt modelId="{97E55351-1740-4320-8E21-ECE22DA0787C}" type="pres">
      <dgm:prSet presAssocID="{2A7D5A6A-B77B-4881-B46F-208EFA7D2F33}" presName="rootConnector" presStyleLbl="node4" presStyleIdx="0" presStyleCnt="0"/>
      <dgm:spPr/>
    </dgm:pt>
    <dgm:pt modelId="{1709D26E-E657-4254-AE16-C3E93FAD74D7}" type="pres">
      <dgm:prSet presAssocID="{2A7D5A6A-B77B-4881-B46F-208EFA7D2F33}" presName="hierChild4" presStyleCnt="0"/>
      <dgm:spPr/>
    </dgm:pt>
    <dgm:pt modelId="{9113C0C0-DE36-4F4F-8275-BEFB46A49164}" type="pres">
      <dgm:prSet presAssocID="{2A7D5A6A-B77B-4881-B46F-208EFA7D2F33}" presName="hierChild5" presStyleCnt="0"/>
      <dgm:spPr/>
    </dgm:pt>
    <dgm:pt modelId="{5EB315F8-9869-46C6-A6A8-C31D0BADB2D6}" type="pres">
      <dgm:prSet presAssocID="{EFD093D5-0771-4076-820B-543E7BA1D2BE}" presName="hierChild5" presStyleCnt="0"/>
      <dgm:spPr/>
    </dgm:pt>
    <dgm:pt modelId="{8B48F950-C686-4810-848B-0A31B1041DC4}" type="pres">
      <dgm:prSet presAssocID="{A8E5F402-4DE7-45F4-B07F-1BB282DD1CD2}" presName="hierChild5" presStyleCnt="0"/>
      <dgm:spPr/>
    </dgm:pt>
    <dgm:pt modelId="{C0D86A50-E685-4146-BD00-A20424E31EB2}" type="pres">
      <dgm:prSet presAssocID="{5FF59448-BDE8-48AB-ACB8-89F603EE4141}" presName="hierChild5" presStyleCnt="0"/>
      <dgm:spPr/>
    </dgm:pt>
    <dgm:pt modelId="{E5F90DAF-DB36-46CA-9A8A-6DDC40443B03}" type="pres">
      <dgm:prSet presAssocID="{468FD21D-177D-40CA-AFFD-DD5ED413FB9D}" presName="hierChild5" presStyleCnt="0"/>
      <dgm:spPr/>
    </dgm:pt>
    <dgm:pt modelId="{A2337D14-9916-4826-8718-727D2CEA0C01}" type="pres">
      <dgm:prSet presAssocID="{4B04571D-3352-4349-9D66-2FCDA7E03E6A}" presName="Name37" presStyleLbl="parChTrans1D4" presStyleIdx="52" presStyleCnt="54"/>
      <dgm:spPr/>
    </dgm:pt>
    <dgm:pt modelId="{82DBEC79-4CEF-4EAE-935B-9E5E31B22E75}" type="pres">
      <dgm:prSet presAssocID="{E2C2E7FC-2D4D-40F5-9791-069F72C88D74}" presName="hierRoot2" presStyleCnt="0">
        <dgm:presLayoutVars>
          <dgm:hierBranch val="init"/>
        </dgm:presLayoutVars>
      </dgm:prSet>
      <dgm:spPr/>
    </dgm:pt>
    <dgm:pt modelId="{31F262F4-CE7E-48F4-A855-0D3C3C20F957}" type="pres">
      <dgm:prSet presAssocID="{E2C2E7FC-2D4D-40F5-9791-069F72C88D74}" presName="rootComposite" presStyleCnt="0"/>
      <dgm:spPr/>
    </dgm:pt>
    <dgm:pt modelId="{F4597DE7-BD71-41B3-9EF3-2C3DB8C89614}" type="pres">
      <dgm:prSet presAssocID="{E2C2E7FC-2D4D-40F5-9791-069F72C88D74}" presName="rootText" presStyleLbl="node1" presStyleIdx="54" presStyleCnt="57">
        <dgm:presLayoutVars>
          <dgm:chMax/>
          <dgm:chPref val="3"/>
        </dgm:presLayoutVars>
      </dgm:prSet>
      <dgm:spPr/>
    </dgm:pt>
    <dgm:pt modelId="{2701E982-40A9-496B-B40A-A854021D09C4}" type="pres">
      <dgm:prSet presAssocID="{E2C2E7FC-2D4D-40F5-9791-069F72C88D74}" presName="titleText2" presStyleLbl="fgAcc1" presStyleIdx="54" presStyleCnt="57" custScaleX="168456" custScaleY="100805">
        <dgm:presLayoutVars>
          <dgm:chMax val="0"/>
          <dgm:chPref val="0"/>
        </dgm:presLayoutVars>
      </dgm:prSet>
      <dgm:spPr/>
    </dgm:pt>
    <dgm:pt modelId="{66812F6C-7A5D-4596-BD6E-E79C66F1F695}" type="pres">
      <dgm:prSet presAssocID="{E2C2E7FC-2D4D-40F5-9791-069F72C88D74}" presName="rootConnector" presStyleLbl="node4" presStyleIdx="0" presStyleCnt="0"/>
      <dgm:spPr/>
    </dgm:pt>
    <dgm:pt modelId="{68A6A424-9CE4-4721-8703-F11422D27AFD}" type="pres">
      <dgm:prSet presAssocID="{E2C2E7FC-2D4D-40F5-9791-069F72C88D74}" presName="hierChild4" presStyleCnt="0"/>
      <dgm:spPr/>
    </dgm:pt>
    <dgm:pt modelId="{DD26D67A-679F-4092-B315-A6BDA9818993}" type="pres">
      <dgm:prSet presAssocID="{F5A87E0C-CBED-4495-A0F3-50296E08489C}" presName="Name37" presStyleLbl="parChTrans1D4" presStyleIdx="53" presStyleCnt="54"/>
      <dgm:spPr/>
    </dgm:pt>
    <dgm:pt modelId="{1824D424-2C6C-4C4E-A577-E64A314645C2}" type="pres">
      <dgm:prSet presAssocID="{65C3EFC8-625B-45E6-B0B7-068F1D55E250}" presName="hierRoot2" presStyleCnt="0">
        <dgm:presLayoutVars>
          <dgm:hierBranch val="init"/>
        </dgm:presLayoutVars>
      </dgm:prSet>
      <dgm:spPr/>
    </dgm:pt>
    <dgm:pt modelId="{E1BBA275-17F7-4AB1-BD0C-902152A9524A}" type="pres">
      <dgm:prSet presAssocID="{65C3EFC8-625B-45E6-B0B7-068F1D55E250}" presName="rootComposite" presStyleCnt="0"/>
      <dgm:spPr/>
    </dgm:pt>
    <dgm:pt modelId="{EC4D1D35-9E79-4D00-8D7D-88DB67E10D9A}" type="pres">
      <dgm:prSet presAssocID="{65C3EFC8-625B-45E6-B0B7-068F1D55E250}" presName="rootText" presStyleLbl="node1" presStyleIdx="55" presStyleCnt="57">
        <dgm:presLayoutVars>
          <dgm:chMax/>
          <dgm:chPref val="3"/>
        </dgm:presLayoutVars>
      </dgm:prSet>
      <dgm:spPr/>
    </dgm:pt>
    <dgm:pt modelId="{346D2250-DE02-4851-8C91-D2A3ED9DEE68}" type="pres">
      <dgm:prSet presAssocID="{65C3EFC8-625B-45E6-B0B7-068F1D55E250}" presName="titleText2" presStyleLbl="fgAcc1" presStyleIdx="55" presStyleCnt="57">
        <dgm:presLayoutVars>
          <dgm:chMax val="0"/>
          <dgm:chPref val="0"/>
        </dgm:presLayoutVars>
      </dgm:prSet>
      <dgm:spPr/>
    </dgm:pt>
    <dgm:pt modelId="{C8EC30DF-3EED-496A-B662-F675CB53EE18}" type="pres">
      <dgm:prSet presAssocID="{65C3EFC8-625B-45E6-B0B7-068F1D55E250}" presName="rootConnector" presStyleLbl="node4" presStyleIdx="0" presStyleCnt="0"/>
      <dgm:spPr/>
    </dgm:pt>
    <dgm:pt modelId="{0DF1421A-F253-4340-B449-D9588A1E999D}" type="pres">
      <dgm:prSet presAssocID="{65C3EFC8-625B-45E6-B0B7-068F1D55E250}" presName="hierChild4" presStyleCnt="0"/>
      <dgm:spPr/>
    </dgm:pt>
    <dgm:pt modelId="{62A17C0D-AE16-42A2-A012-F25088D98C6B}" type="pres">
      <dgm:prSet presAssocID="{65C3EFC8-625B-45E6-B0B7-068F1D55E250}" presName="hierChild5" presStyleCnt="0"/>
      <dgm:spPr/>
    </dgm:pt>
    <dgm:pt modelId="{90187AD9-9F00-4AC3-87E8-A3480051A7CE}" type="pres">
      <dgm:prSet presAssocID="{E2C2E7FC-2D4D-40F5-9791-069F72C88D74}" presName="hierChild5" presStyleCnt="0"/>
      <dgm:spPr/>
    </dgm:pt>
    <dgm:pt modelId="{A346AFE7-1824-43F8-9EF3-570F8023E334}" type="pres">
      <dgm:prSet presAssocID="{4DD3520C-9154-4A41-901C-8E5C957C797D}" presName="hierChild5" presStyleCnt="0"/>
      <dgm:spPr/>
    </dgm:pt>
    <dgm:pt modelId="{DC634253-2A17-428A-9E79-CCFC48C6F697}" type="pres">
      <dgm:prSet presAssocID="{0BEEA0C3-5872-4369-876C-9768481C0A5E}" presName="hierChild5" presStyleCnt="0"/>
      <dgm:spPr/>
    </dgm:pt>
    <dgm:pt modelId="{C657D15C-9DB9-4D3B-8928-FB56A28D7775}" type="pres">
      <dgm:prSet presAssocID="{4C387147-4CD6-454A-8987-44B6978108BB}" presName="hierChild5" presStyleCnt="0"/>
      <dgm:spPr/>
    </dgm:pt>
    <dgm:pt modelId="{21050660-B379-4E3F-82D9-9CAD90B0C628}" type="pres">
      <dgm:prSet presAssocID="{E07ED45D-6F37-46C2-8BE6-5F0899FCC1B6}" presName="hierChild5" presStyleCnt="0"/>
      <dgm:spPr/>
    </dgm:pt>
    <dgm:pt modelId="{1BA866E5-E72C-4942-BA94-64D381205EC2}" type="pres">
      <dgm:prSet presAssocID="{C76A4B64-8EBB-496C-B561-422E639ED99B}" presName="hierChild5" presStyleCnt="0"/>
      <dgm:spPr/>
    </dgm:pt>
    <dgm:pt modelId="{C9FDA333-F972-412D-9184-50212725C472}" type="pres">
      <dgm:prSet presAssocID="{0FCFC8E9-368B-4A8E-B105-ED2B00877206}" presName="hierChild5" presStyleCnt="0"/>
      <dgm:spPr/>
    </dgm:pt>
    <dgm:pt modelId="{E9B68A30-9241-41E9-BE65-013AD4B5F266}" type="pres">
      <dgm:prSet presAssocID="{D2D0CDBC-1557-4C52-BDCC-930A0EA4214A}" presName="hierChild5" presStyleCnt="0"/>
      <dgm:spPr/>
    </dgm:pt>
    <dgm:pt modelId="{8BE583B1-3952-402D-9804-C69172C3CFCF}" type="pres">
      <dgm:prSet presAssocID="{0E03527F-303D-4136-8832-9F5BE2EDE483}" presName="Name37" presStyleLbl="parChTrans1D2" presStyleIdx="1" presStyleCnt="2"/>
      <dgm:spPr/>
    </dgm:pt>
    <dgm:pt modelId="{7CF2455D-8CB8-45E0-817C-87F76D36D8F4}" type="pres">
      <dgm:prSet presAssocID="{81B6C8F0-0FA7-4CDA-A4C5-6BEB3DE7F260}" presName="hierRoot2" presStyleCnt="0">
        <dgm:presLayoutVars>
          <dgm:hierBranch val="init"/>
        </dgm:presLayoutVars>
      </dgm:prSet>
      <dgm:spPr/>
    </dgm:pt>
    <dgm:pt modelId="{9F9C6DAE-E4DD-4864-8EBA-C676E4AC50E0}" type="pres">
      <dgm:prSet presAssocID="{81B6C8F0-0FA7-4CDA-A4C5-6BEB3DE7F260}" presName="rootComposite" presStyleCnt="0"/>
      <dgm:spPr/>
    </dgm:pt>
    <dgm:pt modelId="{AB0AAA56-2288-4968-85BB-6E9ADA6004F2}" type="pres">
      <dgm:prSet presAssocID="{81B6C8F0-0FA7-4CDA-A4C5-6BEB3DE7F260}" presName="rootText" presStyleLbl="node1" presStyleIdx="56" presStyleCnt="57">
        <dgm:presLayoutVars>
          <dgm:chMax/>
          <dgm:chPref val="3"/>
        </dgm:presLayoutVars>
      </dgm:prSet>
      <dgm:spPr/>
    </dgm:pt>
    <dgm:pt modelId="{9E0C7B13-AA6D-45DD-A70A-94B9D789489D}" type="pres">
      <dgm:prSet presAssocID="{81B6C8F0-0FA7-4CDA-A4C5-6BEB3DE7F260}" presName="titleText2" presStyleLbl="fgAcc1" presStyleIdx="56" presStyleCnt="57">
        <dgm:presLayoutVars>
          <dgm:chMax val="0"/>
          <dgm:chPref val="0"/>
        </dgm:presLayoutVars>
      </dgm:prSet>
      <dgm:spPr/>
    </dgm:pt>
    <dgm:pt modelId="{DF0DC847-AD9E-400D-A05D-885FB8A4CB48}" type="pres">
      <dgm:prSet presAssocID="{81B6C8F0-0FA7-4CDA-A4C5-6BEB3DE7F260}" presName="rootConnector" presStyleLbl="node2" presStyleIdx="0" presStyleCnt="0"/>
      <dgm:spPr/>
    </dgm:pt>
    <dgm:pt modelId="{1D9F46B1-B5C3-46B9-985D-BB60FF300E5F}" type="pres">
      <dgm:prSet presAssocID="{81B6C8F0-0FA7-4CDA-A4C5-6BEB3DE7F260}" presName="hierChild4" presStyleCnt="0"/>
      <dgm:spPr/>
    </dgm:pt>
    <dgm:pt modelId="{716D9E45-0A47-4A03-A31C-03D039C8D643}" type="pres">
      <dgm:prSet presAssocID="{81B6C8F0-0FA7-4CDA-A4C5-6BEB3DE7F260}" presName="hierChild5" presStyleCnt="0"/>
      <dgm:spPr/>
    </dgm:pt>
    <dgm:pt modelId="{831C6EDB-6D62-4911-B009-9ED885AE384D}" type="pres">
      <dgm:prSet presAssocID="{EB269D1B-A45F-43BE-AA9F-5AF6D5F56190}" presName="hierChild3" presStyleCnt="0"/>
      <dgm:spPr/>
    </dgm:pt>
  </dgm:ptLst>
  <dgm:cxnLst>
    <dgm:cxn modelId="{480AC900-2399-4234-9B1F-E190E46293F3}" type="presOf" srcId="{5FF59448-BDE8-48AB-ACB8-89F603EE4141}" destId="{53B4C5A6-A117-4479-9120-9CE6DE7BB869}" srcOrd="1" destOrd="0" presId="urn:microsoft.com/office/officeart/2008/layout/NameandTitleOrganizationalChart"/>
    <dgm:cxn modelId="{4451E703-B4E8-4C11-9DFF-6E3AE906FCC1}" type="presOf" srcId="{F5F9983D-4972-4A39-8896-A5DF359E9D76}" destId="{F5D26005-C3BE-4184-8542-5E7DB64E8DD9}" srcOrd="0" destOrd="0" presId="urn:microsoft.com/office/officeart/2008/layout/NameandTitleOrganizationalChart"/>
    <dgm:cxn modelId="{91C2D104-8428-4273-8785-9674167167B7}" type="presOf" srcId="{8F0E703C-D225-4863-AFF3-2FB4BCD7B704}" destId="{667D1930-6C74-498E-9A6F-1514CB012D2E}" srcOrd="0" destOrd="0" presId="urn:microsoft.com/office/officeart/2008/layout/NameandTitleOrganizationalChart"/>
    <dgm:cxn modelId="{EA171B05-4586-4038-B817-BD6AEB921394}" type="presOf" srcId="{A9CA4DCE-DF9E-4D3B-AFF7-1A88F1553D86}" destId="{C149B76D-C5DD-45CE-9D50-6F3818EDC0FE}" srcOrd="0" destOrd="0" presId="urn:microsoft.com/office/officeart/2008/layout/NameandTitleOrganizationalChart"/>
    <dgm:cxn modelId="{4FB9F405-7702-4386-9FED-005E5B7F9328}" type="presOf" srcId="{3D983B4E-8913-4F5A-A7B5-D6588F7C0D48}" destId="{4F611EAC-9590-45A9-B262-8351DF891283}" srcOrd="0" destOrd="0" presId="urn:microsoft.com/office/officeart/2008/layout/NameandTitleOrganizationalChart"/>
    <dgm:cxn modelId="{8E062006-5370-47F2-AE12-F9BA19BC3019}" type="presOf" srcId="{54306537-CAB5-43B7-8A7B-139299419B9C}" destId="{A7052AF3-599E-4B1B-9701-3D420CC08C1F}" srcOrd="0" destOrd="0" presId="urn:microsoft.com/office/officeart/2008/layout/NameandTitleOrganizationalChart"/>
    <dgm:cxn modelId="{E36CE607-D5F8-4624-A94A-60276EBBEBD3}" type="presOf" srcId="{02EBE5F7-512A-429C-A77B-2EDB36FB3955}" destId="{12E2DD4C-6F08-46AB-B8D1-CA9509436BD1}" srcOrd="0" destOrd="0" presId="urn:microsoft.com/office/officeart/2008/layout/NameandTitleOrganizationalChart"/>
    <dgm:cxn modelId="{4702780B-2518-47B9-B8D3-7C34CE645EF0}" type="presOf" srcId="{A5CDB457-DDEC-4EA4-8EFD-7211BA2F4A67}" destId="{E3CE0BF7-0BFE-46E5-8663-E4A124E454FB}" srcOrd="0" destOrd="0" presId="urn:microsoft.com/office/officeart/2008/layout/NameandTitleOrganizationalChart"/>
    <dgm:cxn modelId="{E470A70B-16B7-4206-A2CE-C7BE422683C0}" type="presOf" srcId="{078A79A0-EC03-41F7-8EE1-0D1620757675}" destId="{37CDF7D5-DEDB-41C7-AD00-F7C713E702F6}" srcOrd="1" destOrd="0" presId="urn:microsoft.com/office/officeart/2008/layout/NameandTitleOrganizationalChart"/>
    <dgm:cxn modelId="{4510170D-D32D-4E0F-A76F-5F9E4891954A}" type="presOf" srcId="{E16FCF62-6559-4F43-8493-EF3E279BA20C}" destId="{03B34760-59A0-4151-A283-2AE4A47A8E61}" srcOrd="0" destOrd="0" presId="urn:microsoft.com/office/officeart/2008/layout/NameandTitleOrganizationalChart"/>
    <dgm:cxn modelId="{C8C4E50D-B9F4-4009-8BFE-4B1CACE76E3B}" srcId="{BA2922C0-B483-4E7C-96CD-7342E1F5B58F}" destId="{8440C348-0047-47BA-9B72-FED9600F5734}" srcOrd="0" destOrd="0" parTransId="{AA3CCC69-312C-420B-BDFA-FFB4F486D652}" sibTransId="{6F073AEC-1778-4BDF-94F7-960EAE0B037B}"/>
    <dgm:cxn modelId="{5F7F0A0E-92D7-4F9E-A101-E64F57C3D4D6}" type="presOf" srcId="{BA00F3B1-D80C-4016-AB3C-DB4307E3C0A8}" destId="{15A781E8-B3DD-4899-B18A-AB968C75BBC9}" srcOrd="0" destOrd="0" presId="urn:microsoft.com/office/officeart/2008/layout/NameandTitleOrganizationalChart"/>
    <dgm:cxn modelId="{AC21710E-5063-4021-B4B9-30F63B45ECE0}" srcId="{45C5B21D-59C0-4919-A703-178402EE72D7}" destId="{4513EFF2-BFD4-4B56-B17F-CC767EC082C5}" srcOrd="0" destOrd="0" parTransId="{161F2EEF-5E95-4AAE-B3A3-F79EF0ACBFA4}" sibTransId="{AB27AF34-66A7-4FC3-99D7-D73528A2F5FA}"/>
    <dgm:cxn modelId="{28FDD90E-C046-4D5A-A101-99E22D1B27F1}" type="presOf" srcId="{E159B4FE-C39D-4D91-8908-DC534E03EF89}" destId="{344C2822-485A-4F49-ACA0-6EE8489C11F9}" srcOrd="0" destOrd="0" presId="urn:microsoft.com/office/officeart/2008/layout/NameandTitleOrganizationalChart"/>
    <dgm:cxn modelId="{86A33F0F-CAF8-4CFA-8357-40AD29FF6F79}" type="presOf" srcId="{EC204CFC-F502-420B-A231-7F88E55300B6}" destId="{405F9D9E-086B-42D5-B52F-B62A247473C1}" srcOrd="0" destOrd="0" presId="urn:microsoft.com/office/officeart/2008/layout/NameandTitleOrganizationalChart"/>
    <dgm:cxn modelId="{AD373011-496B-45FE-8934-4D2A142050CD}" type="presOf" srcId="{5171AC46-F4D9-4DB3-BA94-C4A4DD3B6A97}" destId="{15C42AEE-C390-40EC-927C-CB84E28B91F5}" srcOrd="0" destOrd="0" presId="urn:microsoft.com/office/officeart/2008/layout/NameandTitleOrganizationalChart"/>
    <dgm:cxn modelId="{586D3C11-ADE2-428E-9E85-7CD65D193111}" srcId="{F2D9D900-3896-4BA8-B67F-529A2E045FF8}" destId="{96AF9664-ACFC-4F3A-8D7F-78C21C6F8EA3}" srcOrd="1" destOrd="0" parTransId="{72652C1F-77C4-43B2-9528-F61C10B0C776}" sibTransId="{203012D6-2372-4538-B6B2-2858A5A0D490}"/>
    <dgm:cxn modelId="{D6A29911-26A1-43E5-8722-6FFC98DA1653}" srcId="{EFD093D5-0771-4076-820B-543E7BA1D2BE}" destId="{86B728B0-B2EB-4A92-B2EF-77FAB101DCBE}" srcOrd="0" destOrd="0" parTransId="{E657B6F4-EE3A-4114-86CE-99A532F32704}" sibTransId="{51271206-C79E-4D45-89B3-5D90B3C2559E}"/>
    <dgm:cxn modelId="{35DAB511-8559-49B8-A470-CC686A27F1F4}" type="presOf" srcId="{8440C348-0047-47BA-9B72-FED9600F5734}" destId="{94A9B304-C46D-419D-932E-00DEF03BC2A7}" srcOrd="0" destOrd="0" presId="urn:microsoft.com/office/officeart/2008/layout/NameandTitleOrganizationalChart"/>
    <dgm:cxn modelId="{662EC911-6310-4B21-AD1F-4758CB55625A}" type="presOf" srcId="{C76A4B64-8EBB-496C-B561-422E639ED99B}" destId="{8C88E170-E83B-4AE8-A315-4A08EC998582}" srcOrd="1" destOrd="0" presId="urn:microsoft.com/office/officeart/2008/layout/NameandTitleOrganizationalChart"/>
    <dgm:cxn modelId="{36151113-836B-4DD1-BEB0-AA3C9DC03B8E}" type="presOf" srcId="{E44CE3E6-7C8E-4951-8E96-D9FE6B1713DD}" destId="{6CC8C840-1517-44F8-B8BE-F5F4BAC91FC3}" srcOrd="1" destOrd="0" presId="urn:microsoft.com/office/officeart/2008/layout/NameandTitleOrganizationalChart"/>
    <dgm:cxn modelId="{3930F814-B3BA-4F34-97BF-35907006D78C}" type="presOf" srcId="{75B38A1B-377F-47E7-A0B6-211D19F91A1E}" destId="{38D4737A-9F34-4534-88AC-ED4953BA9530}" srcOrd="0" destOrd="0" presId="urn:microsoft.com/office/officeart/2008/layout/NameandTitleOrganizationalChart"/>
    <dgm:cxn modelId="{2D226315-B55A-4876-B641-829D5996F16D}" type="presOf" srcId="{FD34D81B-B12D-4015-B6DF-3EF0184F00D6}" destId="{5C1B75E5-24EB-41F4-A52E-01E2E3FE51BF}" srcOrd="0" destOrd="0" presId="urn:microsoft.com/office/officeart/2008/layout/NameandTitleOrganizationalChart"/>
    <dgm:cxn modelId="{9391BE16-6881-4CD8-ADC4-1454C39AE405}" srcId="{E23FD399-EDF7-41D9-8F76-4FCB000068DF}" destId="{DFA20D4C-F2CE-433D-AC38-F8A99E0518C3}" srcOrd="0" destOrd="0" parTransId="{E159B4FE-C39D-4D91-8908-DC534E03EF89}" sibTransId="{D730FAB3-D451-4EEE-9D39-3BBB6AC33C8B}"/>
    <dgm:cxn modelId="{BF79F616-F3B0-4764-9A05-AECF0A4DD80E}" type="presOf" srcId="{E07ED45D-6F37-46C2-8BE6-5F0899FCC1B6}" destId="{06E17A26-5866-4223-B9F3-C954797B05A2}" srcOrd="0" destOrd="0" presId="urn:microsoft.com/office/officeart/2008/layout/NameandTitleOrganizationalChart"/>
    <dgm:cxn modelId="{14491017-D9C0-424F-A717-09E17AA1FA54}" type="presOf" srcId="{0804039E-A354-449B-A019-57E192E93AC9}" destId="{F53137FF-E3E2-4F37-B790-E8DDF1EE7BC6}" srcOrd="1" destOrd="0" presId="urn:microsoft.com/office/officeart/2008/layout/NameandTitleOrganizationalChart"/>
    <dgm:cxn modelId="{4A2EA617-4444-4A9D-8581-DDEA7155569F}" type="presOf" srcId="{C8FD9E11-B666-42FA-87F0-CA7199A0D9D3}" destId="{A315FF2D-1212-4A91-8BE0-C4E99E25EA84}" srcOrd="0" destOrd="0" presId="urn:microsoft.com/office/officeart/2008/layout/NameandTitleOrganizationalChart"/>
    <dgm:cxn modelId="{A518B118-5161-4EB4-9476-ED348E75AFF7}" type="presOf" srcId="{FAAF2E12-4FD1-40FC-A5F5-C32EA78AB313}" destId="{ED75B0FB-8C3B-494E-A98A-7418C1450717}" srcOrd="1" destOrd="0" presId="urn:microsoft.com/office/officeart/2008/layout/NameandTitleOrganizationalChart"/>
    <dgm:cxn modelId="{D37EDA18-9559-4D9D-B1A8-46588BF5D777}" srcId="{9B40A07E-AB97-4CDB-B701-09EE2AD4CDBB}" destId="{E058F842-90B6-43B8-B9DB-AC1F08C6A1FF}" srcOrd="0" destOrd="0" parTransId="{5171AC46-F4D9-4DB3-BA94-C4A4DD3B6A97}" sibTransId="{304E8BC0-2750-481E-B403-BC04C4BB3849}"/>
    <dgm:cxn modelId="{46EFFE18-1893-429D-A674-65AC3DA39ECF}" type="presOf" srcId="{54BB84DB-B0FE-4691-BB4D-7D5F7758D1ED}" destId="{F7D3B7D4-0DC4-4634-9731-76509F6D4AA1}" srcOrd="1" destOrd="0" presId="urn:microsoft.com/office/officeart/2008/layout/NameandTitleOrganizationalChart"/>
    <dgm:cxn modelId="{C5A72E19-E590-4F0A-97B4-B3D28ACACEFF}" type="presOf" srcId="{E058F842-90B6-43B8-B9DB-AC1F08C6A1FF}" destId="{7111E4B4-2021-42EB-8032-62473CBDA831}" srcOrd="1" destOrd="0" presId="urn:microsoft.com/office/officeart/2008/layout/NameandTitleOrganizationalChart"/>
    <dgm:cxn modelId="{78FA4C1A-3A76-413E-8367-511E64301DD8}" type="presOf" srcId="{ADB5EAC0-79CF-4A3E-860C-8711A28481BD}" destId="{32C313BD-4B22-4960-B3A1-AD7BFB1AAE4D}" srcOrd="0" destOrd="0" presId="urn:microsoft.com/office/officeart/2008/layout/NameandTitleOrganizationalChart"/>
    <dgm:cxn modelId="{5396301B-2CF5-4DE2-AFD2-165A1D0B91C3}" type="presOf" srcId="{01E71DDB-DB1C-4050-A26A-A32C636ABF24}" destId="{CBC1E6A4-B1F3-4F51-A9B9-6D45C251CB85}" srcOrd="1" destOrd="0" presId="urn:microsoft.com/office/officeart/2008/layout/NameandTitleOrganizationalChart"/>
    <dgm:cxn modelId="{5A3B4C1B-43ED-4A11-9BFF-163BBB074496}" type="presOf" srcId="{43AC8B80-8B42-4D9F-BD15-8C1A0E4A3480}" destId="{63B45CA0-89C8-479A-883E-55633CF4376F}" srcOrd="0" destOrd="0" presId="urn:microsoft.com/office/officeart/2008/layout/NameandTitleOrganizationalChart"/>
    <dgm:cxn modelId="{8D83331C-7C76-4274-ADEC-16F1B6DC82FB}" type="presOf" srcId="{A3E3FC61-3404-468E-9D93-CD28E5D36D2D}" destId="{1A848256-258E-44F6-B6A3-8747C15B6134}" srcOrd="0" destOrd="0" presId="urn:microsoft.com/office/officeart/2008/layout/NameandTitleOrganizationalChart"/>
    <dgm:cxn modelId="{9DEBC51E-34BF-4437-8281-9B942FBFC694}" type="presOf" srcId="{70ECC916-A7D5-4E86-8C80-607B5474ED7B}" destId="{77EDC330-084B-4C86-950C-7C1A9626CE76}" srcOrd="0" destOrd="0" presId="urn:microsoft.com/office/officeart/2008/layout/NameandTitleOrganizationalChart"/>
    <dgm:cxn modelId="{781D191F-0799-459E-9DAE-48636FD2EFB0}" type="presOf" srcId="{2A7D5A6A-B77B-4881-B46F-208EFA7D2F33}" destId="{18596F9C-0F1D-4DE1-96BC-8F69A79F9C35}" srcOrd="0" destOrd="0" presId="urn:microsoft.com/office/officeart/2008/layout/NameandTitleOrganizationalChart"/>
    <dgm:cxn modelId="{57F7D01F-1C26-425D-93CA-B9E8E5B4B46D}" type="presOf" srcId="{8440C348-0047-47BA-9B72-FED9600F5734}" destId="{479B8F49-9C4B-4955-9434-292B3BA1203F}" srcOrd="1" destOrd="0" presId="urn:microsoft.com/office/officeart/2008/layout/NameandTitleOrganizationalChart"/>
    <dgm:cxn modelId="{95BBC420-1E25-4B6F-B1FF-39BE0E9E4BCF}" type="presOf" srcId="{AAB60E41-1AF7-4676-A16B-750954DA7705}" destId="{94132FC2-CBB4-4781-86CA-E8A763E323D5}" srcOrd="0" destOrd="0" presId="urn:microsoft.com/office/officeart/2008/layout/NameandTitleOrganizationalChart"/>
    <dgm:cxn modelId="{7AA9DD21-566F-43F5-BEE0-71899D02BE09}" type="presOf" srcId="{C44C5CA5-693E-43A1-BC02-856630B0D2DD}" destId="{D0015D45-39AB-464E-8666-DC4C21216FF5}" srcOrd="0" destOrd="0" presId="urn:microsoft.com/office/officeart/2008/layout/NameandTitleOrganizationalChart"/>
    <dgm:cxn modelId="{CAFDBF22-9B4B-4CA1-B977-91F406ECC111}" type="presOf" srcId="{57AC10FB-2E60-47FB-A8A1-584D92E360D5}" destId="{A77BDBBB-2683-4AB4-8D6F-FE79B6D69818}" srcOrd="0" destOrd="0" presId="urn:microsoft.com/office/officeart/2008/layout/NameandTitleOrganizationalChart"/>
    <dgm:cxn modelId="{D0746023-9B89-4877-9617-78ECA9349AAB}" type="presOf" srcId="{41477A20-4C2E-4619-8B96-82A2294151B2}" destId="{0FAB887D-55B4-4919-8C95-0E982F9B37AD}" srcOrd="0" destOrd="0" presId="urn:microsoft.com/office/officeart/2008/layout/NameandTitleOrganizationalChart"/>
    <dgm:cxn modelId="{40DC8123-9571-4F8B-8908-4E7A1258A3E1}" type="presOf" srcId="{4C387147-4CD6-454A-8987-44B6978108BB}" destId="{F7D620DA-59A0-4E34-B4D6-ADBF0941167A}" srcOrd="0" destOrd="0" presId="urn:microsoft.com/office/officeart/2008/layout/NameandTitleOrganizationalChart"/>
    <dgm:cxn modelId="{A1AFDB23-05A0-41DC-8D3F-709CD680E0FD}" type="presOf" srcId="{CFF1B82E-5F65-495C-854E-F6416035D670}" destId="{EA9F8F25-CD33-457E-B1FD-24453DB0F100}" srcOrd="0" destOrd="0" presId="urn:microsoft.com/office/officeart/2008/layout/NameandTitleOrganizationalChart"/>
    <dgm:cxn modelId="{6DBDDA24-BECC-4799-A6C9-86BA2DE66DCC}" type="presOf" srcId="{4513EFF2-BFD4-4B56-B17F-CC767EC082C5}" destId="{499E9FE8-8683-43EA-9160-DB0C5D886D17}" srcOrd="1" destOrd="0" presId="urn:microsoft.com/office/officeart/2008/layout/NameandTitleOrganizationalChart"/>
    <dgm:cxn modelId="{DE27C725-FDB7-464D-B1C4-830E09DA5842}" type="presOf" srcId="{2F8914AA-0665-4EC4-A381-663294583042}" destId="{4577F523-0283-4E6B-83DA-D6D9BAD961D0}" srcOrd="0" destOrd="0" presId="urn:microsoft.com/office/officeart/2008/layout/NameandTitleOrganizationalChart"/>
    <dgm:cxn modelId="{01890F26-9C39-4333-B156-033393F464CD}" srcId="{0BEEA0C3-5872-4369-876C-9768481C0A5E}" destId="{4DD3520C-9154-4A41-901C-8E5C957C797D}" srcOrd="0" destOrd="0" parTransId="{C1C65CEB-6CE9-4A37-A478-2D4F99276843}" sibTransId="{5814E535-83C8-439B-9AAA-153CADED6F4E}"/>
    <dgm:cxn modelId="{9B711329-980B-4637-8AF3-E200941C62F8}" type="presOf" srcId="{453424E5-553E-4136-A64A-A5C6880E3404}" destId="{BA848C1F-8716-4FAC-AE70-8FDA3E98EB79}" srcOrd="0" destOrd="0" presId="urn:microsoft.com/office/officeart/2008/layout/NameandTitleOrganizationalChart"/>
    <dgm:cxn modelId="{A3F6EC29-75FB-4670-B40A-E9E74EC1D9B8}" type="presOf" srcId="{C76A4B64-8EBB-496C-B561-422E639ED99B}" destId="{C6A2C32E-04F0-436A-BF4B-4901307238ED}" srcOrd="0" destOrd="0" presId="urn:microsoft.com/office/officeart/2008/layout/NameandTitleOrganizationalChart"/>
    <dgm:cxn modelId="{87A8602A-FCB6-4F71-8A28-003C6D75B58B}" type="presOf" srcId="{752EBC6E-4611-4D56-A4C2-2E28DD2CB1C1}" destId="{AE667539-E962-4500-9BFC-9B63B1BA65D9}" srcOrd="0" destOrd="0" presId="urn:microsoft.com/office/officeart/2008/layout/NameandTitleOrganizationalChart"/>
    <dgm:cxn modelId="{0BA9522A-49FE-4BD6-8E22-50E35223AA88}" srcId="{F5F9983D-4972-4A39-8896-A5DF359E9D76}" destId="{BA2922C0-B483-4E7C-96CD-7342E1F5B58F}" srcOrd="0" destOrd="0" parTransId="{4F023E44-26CB-49AA-8F7E-F0298F41CECF}" sibTransId="{31B2DDAC-B427-4E61-A6CF-07356FE1B8FB}"/>
    <dgm:cxn modelId="{F22C6A2B-91B5-46BC-A82E-394BC204255B}" type="presOf" srcId="{293A3ADC-CB7D-4520-B2E2-70AABF061A4E}" destId="{BBAE75F9-CB6B-41F2-B7D5-0FC61D705D8B}" srcOrd="0" destOrd="0" presId="urn:microsoft.com/office/officeart/2008/layout/NameandTitleOrganizationalChart"/>
    <dgm:cxn modelId="{F4BECB2B-4038-44E7-BC91-037B677C8D0E}" srcId="{E07ED45D-6F37-46C2-8BE6-5F0899FCC1B6}" destId="{F5F9983D-4972-4A39-8896-A5DF359E9D76}" srcOrd="0" destOrd="0" parTransId="{A3F6FF45-29E1-4A5F-A145-1C7364DB0E6E}" sibTransId="{088101B9-363D-4107-B622-FD6E7DA380A5}"/>
    <dgm:cxn modelId="{D3914F2C-1658-4D0F-82F4-5D9B74DAD714}" type="presOf" srcId="{54BB84DB-B0FE-4691-BB4D-7D5F7758D1ED}" destId="{71C0E4BC-0547-4ED3-8A9C-41B35F19BD0A}" srcOrd="0" destOrd="0" presId="urn:microsoft.com/office/officeart/2008/layout/NameandTitleOrganizationalChart"/>
    <dgm:cxn modelId="{9774652D-4565-4289-96AF-42C7A5CD2354}" type="presOf" srcId="{A31700B0-30DE-462D-9D68-47C490D18BDD}" destId="{3C809A52-7D96-4F1E-AF24-B5FB57E9FE8D}" srcOrd="0" destOrd="0" presId="urn:microsoft.com/office/officeart/2008/layout/NameandTitleOrganizationalChart"/>
    <dgm:cxn modelId="{7812922E-3A4D-4D9E-B996-371270EFF943}" type="presOf" srcId="{2DC6447F-0882-4274-AC33-90991F4997AF}" destId="{2701E982-40A9-496B-B40A-A854021D09C4}" srcOrd="0" destOrd="0" presId="urn:microsoft.com/office/officeart/2008/layout/NameandTitleOrganizationalChart"/>
    <dgm:cxn modelId="{903CEC2F-F497-47D0-A14C-4FCCD906D6F0}" type="presOf" srcId="{0FCFC8E9-368B-4A8E-B105-ED2B00877206}" destId="{A869AE96-AB8B-4508-98F8-FE0DC18B5DCB}" srcOrd="0" destOrd="0" presId="urn:microsoft.com/office/officeart/2008/layout/NameandTitleOrganizationalChart"/>
    <dgm:cxn modelId="{6F235730-D581-4954-AF08-37FA5610C922}" type="presOf" srcId="{EFD093D5-0771-4076-820B-543E7BA1D2BE}" destId="{F4AE86FE-D966-43C1-A7A4-200D7F29FB33}" srcOrd="0" destOrd="0" presId="urn:microsoft.com/office/officeart/2008/layout/NameandTitleOrganizationalChart"/>
    <dgm:cxn modelId="{F2010D31-8178-4C64-8DE6-383A9EB6DC1B}" type="presOf" srcId="{524F9D53-3484-4BE2-A49A-63CA85699E38}" destId="{6D59444E-5D85-4D9E-95AD-A4027A29098C}" srcOrd="0" destOrd="0" presId="urn:microsoft.com/office/officeart/2008/layout/NameandTitleOrganizationalChart"/>
    <dgm:cxn modelId="{35B75D35-0113-4F59-BF8B-F5FB37AE5DFB}" type="presOf" srcId="{49A7750F-C00E-4241-8D91-E3B401127C24}" destId="{346D2250-DE02-4851-8C91-D2A3ED9DEE68}" srcOrd="0" destOrd="0" presId="urn:microsoft.com/office/officeart/2008/layout/NameandTitleOrganizationalChart"/>
    <dgm:cxn modelId="{71BEAC36-7FC2-4F64-BB93-F2D1394A9451}" type="presOf" srcId="{FFE80D5A-62F2-4ACB-9DB9-92819502C430}" destId="{5C165118-99B1-4F6C-965F-0B4DD8FD2CC9}" srcOrd="0" destOrd="0" presId="urn:microsoft.com/office/officeart/2008/layout/NameandTitleOrganizationalChart"/>
    <dgm:cxn modelId="{F691BF36-436A-440A-93DB-074BBF666D11}" srcId="{7E3DB197-CA70-41E1-A7EF-7F764D261BED}" destId="{9B40A07E-AB97-4CDB-B701-09EE2AD4CDBB}" srcOrd="0" destOrd="0" parTransId="{F2EB79DA-8F69-4305-9F54-DDD0D7AA5CDC}" sibTransId="{A9CA4DCE-DF9E-4D3B-AFF7-1A88F1553D86}"/>
    <dgm:cxn modelId="{E7A4C336-CDF8-44DD-8D4B-6AE1D8597EDC}" type="presOf" srcId="{645C436A-2271-47F7-AF94-99D5B7D65513}" destId="{FD602DD8-9913-454D-8D94-7E19B9DA1395}" srcOrd="0" destOrd="0" presId="urn:microsoft.com/office/officeart/2008/layout/NameandTitleOrganizationalChart"/>
    <dgm:cxn modelId="{87BA3737-3252-42CA-A718-331ED4402C5D}" type="presOf" srcId="{27905A01-7ADF-46E2-BC84-94969F6B1E8A}" destId="{5D66E123-EC65-4288-9120-CA94E74A3BAF}" srcOrd="1" destOrd="0" presId="urn:microsoft.com/office/officeart/2008/layout/NameandTitleOrganizationalChart"/>
    <dgm:cxn modelId="{243B3B38-1FD5-497B-B4CD-CDD9D055EBE9}" type="presOf" srcId="{DFA20D4C-F2CE-433D-AC38-F8A99E0518C3}" destId="{4D1EDD22-35BE-4E53-8087-058688E3864C}" srcOrd="1" destOrd="0" presId="urn:microsoft.com/office/officeart/2008/layout/NameandTitleOrganizationalChart"/>
    <dgm:cxn modelId="{DD401239-B7D3-4507-B7A2-38B87A3AC8E9}" type="presOf" srcId="{559392FA-3791-4F79-822D-CBEA70918995}" destId="{A96B4A22-6F85-4EC5-8E25-8744845D0820}" srcOrd="0" destOrd="0" presId="urn:microsoft.com/office/officeart/2008/layout/NameandTitleOrganizationalChart"/>
    <dgm:cxn modelId="{37E3D839-CB84-40C5-AC7B-58C1BBE0AEE6}" type="presOf" srcId="{4B04571D-3352-4349-9D66-2FCDA7E03E6A}" destId="{A2337D14-9916-4826-8718-727D2CEA0C01}" srcOrd="0" destOrd="0" presId="urn:microsoft.com/office/officeart/2008/layout/NameandTitleOrganizationalChart"/>
    <dgm:cxn modelId="{0CA9E139-88CF-48BC-9309-2612F25DCA85}" type="presOf" srcId="{1A602A3A-F35F-4DB5-A710-F4D7DD7E1BAB}" destId="{08224DD5-F1E4-44EB-9751-C2DCCC2C90B6}" srcOrd="0" destOrd="0" presId="urn:microsoft.com/office/officeart/2008/layout/NameandTitleOrganizationalChart"/>
    <dgm:cxn modelId="{BE48753A-FA7C-4D2C-A6A3-B6E927F8E2CE}" srcId="{01E71DDB-DB1C-4050-A26A-A32C636ABF24}" destId="{167163B0-5C0D-4D28-AB38-BE2F24F28791}" srcOrd="1" destOrd="0" parTransId="{ED94A0F9-CFB2-42A6-848D-44F7B99B9104}" sibTransId="{2256EDC8-ED0A-4E90-977A-083426860E38}"/>
    <dgm:cxn modelId="{2A09CB3A-1906-47BE-AE5A-8918D459F0AC}" type="presOf" srcId="{E2799CED-D43A-44A4-9602-45B020B2CAD4}" destId="{C1158F24-E7EF-4DAD-AE8C-63CF84F77067}" srcOrd="0" destOrd="0" presId="urn:microsoft.com/office/officeart/2008/layout/NameandTitleOrganizationalChart"/>
    <dgm:cxn modelId="{9D52FD3C-4187-4A25-BA53-07BBBA07EFE2}" type="presOf" srcId="{468FD21D-177D-40CA-AFFD-DD5ED413FB9D}" destId="{2FE0D344-CB24-4699-94DC-A531E59ADB64}" srcOrd="0" destOrd="0" presId="urn:microsoft.com/office/officeart/2008/layout/NameandTitleOrganizationalChart"/>
    <dgm:cxn modelId="{EF65653D-290E-43F2-A23F-CE4961C24D1C}" type="presOf" srcId="{A8E5F402-4DE7-45F4-B07F-1BB282DD1CD2}" destId="{99D9A78E-B495-4EE9-92E8-7B94FD159D42}" srcOrd="1" destOrd="0" presId="urn:microsoft.com/office/officeart/2008/layout/NameandTitleOrganizationalChart"/>
    <dgm:cxn modelId="{8990643E-25F6-4634-B42A-CDD2DCE3B809}" type="presOf" srcId="{D249DCC8-9F45-4695-9E45-7039AB8CABEF}" destId="{56C634F4-13DF-4845-A722-DD141A2DADCE}" srcOrd="0" destOrd="0" presId="urn:microsoft.com/office/officeart/2008/layout/NameandTitleOrganizationalChart"/>
    <dgm:cxn modelId="{7C97CC3E-1F43-40A6-9E21-8D59A19B0A77}" type="presOf" srcId="{208E9800-5B54-4289-AD1B-7CF61E208EA1}" destId="{9E0C7B13-AA6D-45DD-A70A-94B9D789489D}" srcOrd="0" destOrd="0" presId="urn:microsoft.com/office/officeart/2008/layout/NameandTitleOrganizationalChart"/>
    <dgm:cxn modelId="{744DDC3E-EDC9-4A99-8132-0AA4A3ECDF3A}" type="presOf" srcId="{28D74395-6868-4C28-BE0C-759D6E5A5FF8}" destId="{83CDBA11-B418-45A0-A68C-DCB35C0973CD}" srcOrd="0" destOrd="0" presId="urn:microsoft.com/office/officeart/2008/layout/NameandTitleOrganizationalChart"/>
    <dgm:cxn modelId="{078A275C-1F4A-492F-BF62-E1847491762A}" type="presOf" srcId="{3594D1B3-130E-45C6-878B-3BC8B9B92B5F}" destId="{67EA16C9-D2F4-480B-B3C4-729461D81BA0}" srcOrd="0" destOrd="0" presId="urn:microsoft.com/office/officeart/2008/layout/NameandTitleOrganizationalChart"/>
    <dgm:cxn modelId="{C8DC985D-12D5-4442-8462-22E8FABE9A9F}" type="presOf" srcId="{75B38A1B-377F-47E7-A0B6-211D19F91A1E}" destId="{A4988256-5BCA-408C-8BF4-488CD68A42C8}" srcOrd="1" destOrd="0" presId="urn:microsoft.com/office/officeart/2008/layout/NameandTitleOrganizationalChart"/>
    <dgm:cxn modelId="{0481C75D-B5EA-48F5-BA8B-1DDB31502992}" type="presOf" srcId="{509A95E3-8EF6-48C1-80DE-77E21EEA0175}" destId="{EC95B988-4902-4690-BAE3-8E88EB1CA8A6}" srcOrd="0" destOrd="0" presId="urn:microsoft.com/office/officeart/2008/layout/NameandTitleOrganizationalChart"/>
    <dgm:cxn modelId="{577AD05D-6F1F-41EE-AB6D-B416B4F25DB3}" srcId="{0FCFC8E9-368B-4A8E-B105-ED2B00877206}" destId="{C76A4B64-8EBB-496C-B561-422E639ED99B}" srcOrd="0" destOrd="0" parTransId="{E631D16D-CB29-49BF-98C3-015E18D70FE6}" sibTransId="{6D569E1A-53DF-488A-B054-7AD17A6441AC}"/>
    <dgm:cxn modelId="{CEAD5D5E-9782-4A07-A48A-CF8F6F6CE294}" type="presOf" srcId="{D730FAB3-D451-4EEE-9D39-3BBB6AC33C8B}" destId="{7A7C8334-3DCD-45CF-8E22-B5538E57C5A4}" srcOrd="0" destOrd="0" presId="urn:microsoft.com/office/officeart/2008/layout/NameandTitleOrganizationalChart"/>
    <dgm:cxn modelId="{0360445F-215F-49EB-AA3F-72CCE5390053}" type="presOf" srcId="{842D8015-A525-4FAD-B201-93C30D3A0856}" destId="{1B8BBDCA-9D8F-4A1B-932D-3E5FA4D0E9B5}" srcOrd="0" destOrd="0" presId="urn:microsoft.com/office/officeart/2008/layout/NameandTitleOrganizationalChart"/>
    <dgm:cxn modelId="{A93A2D60-E165-4A3E-AB44-9C19755F435C}" type="presOf" srcId="{A428872D-12EE-4948-8FED-2E87C7260DBD}" destId="{DAC8FF16-2C6F-4B13-B7B8-85483F048BB5}" srcOrd="1" destOrd="0" presId="urn:microsoft.com/office/officeart/2008/layout/NameandTitleOrganizationalChart"/>
    <dgm:cxn modelId="{E0B65660-1EA8-4EE9-9AC7-C4FC1D760A4E}" type="presOf" srcId="{4DD3520C-9154-4A41-901C-8E5C957C797D}" destId="{383D6EC5-0ADC-4BE5-A386-D001099325F1}" srcOrd="1" destOrd="0" presId="urn:microsoft.com/office/officeart/2008/layout/NameandTitleOrganizationalChart"/>
    <dgm:cxn modelId="{5410F360-6F23-4C30-9D9D-3D7C6C117F40}" type="presOf" srcId="{F2D9D900-3896-4BA8-B67F-529A2E045FF8}" destId="{1A3389B1-12E0-4C99-AEFF-A20AE6FF5BDB}" srcOrd="0" destOrd="0" presId="urn:microsoft.com/office/officeart/2008/layout/NameandTitleOrganizationalChart"/>
    <dgm:cxn modelId="{ECD4AA41-316D-4476-98AE-C441AA50AAB0}" srcId="{A428872D-12EE-4948-8FED-2E87C7260DBD}" destId="{75B38A1B-377F-47E7-A0B6-211D19F91A1E}" srcOrd="0" destOrd="0" parTransId="{57AC10FB-2E60-47FB-A8A1-584D92E360D5}" sibTransId="{F6280E60-0660-4BC0-A8CB-7213F3F040F6}"/>
    <dgm:cxn modelId="{222ED541-9FE3-4EA5-A6A9-090E5E2AA32A}" type="presOf" srcId="{161F2EEF-5E95-4AAE-B3A3-F79EF0ACBFA4}" destId="{3EF1E394-BCAF-4401-A1A9-D5206142B472}" srcOrd="0" destOrd="0" presId="urn:microsoft.com/office/officeart/2008/layout/NameandTitleOrganizationalChart"/>
    <dgm:cxn modelId="{6F531E42-8888-470D-A369-EAEC238C269C}" type="presOf" srcId="{FAAF2E12-4FD1-40FC-A5F5-C32EA78AB313}" destId="{924B9D7D-CDAB-40D5-8DFF-17D8B15F39BD}" srcOrd="0" destOrd="0" presId="urn:microsoft.com/office/officeart/2008/layout/NameandTitleOrganizationalChart"/>
    <dgm:cxn modelId="{16672843-8950-4764-9133-37FA349285A3}" srcId="{96AF9664-ACFC-4F3A-8D7F-78C21C6F8EA3}" destId="{FFE80D5A-62F2-4ACB-9DB9-92819502C430}" srcOrd="0" destOrd="0" parTransId="{CDF83080-00FB-4CC8-8C86-0FE768E2523B}" sibTransId="{9E5734EF-C72F-49D9-A41A-2E2EEB6BE9CC}"/>
    <dgm:cxn modelId="{8FE25463-14A2-4668-9780-9D0C251A0A6E}" srcId="{468FD21D-177D-40CA-AFFD-DD5ED413FB9D}" destId="{5FF59448-BDE8-48AB-ACB8-89F603EE4141}" srcOrd="0" destOrd="0" parTransId="{453424E5-553E-4136-A64A-A5C6880E3404}" sibTransId="{533DCBD8-803E-48DC-AF8B-483E60A0C0BE}"/>
    <dgm:cxn modelId="{83E53844-80AC-47D5-ABC7-E9B2970EBB0B}" type="presOf" srcId="{11F0BBD4-CC04-4B69-BA67-0BF930BE4BE6}" destId="{77610A5F-6564-469B-8AC4-5D7CEF41A9B7}" srcOrd="0" destOrd="0" presId="urn:microsoft.com/office/officeart/2008/layout/NameandTitleOrganizationalChart"/>
    <dgm:cxn modelId="{C4AA7844-1522-4DCD-A80A-3D0A4CC59442}" type="presOf" srcId="{559392FA-3791-4F79-822D-CBEA70918995}" destId="{968FB1F7-1A97-4A45-B7A8-D2416124DE55}" srcOrd="1" destOrd="0" presId="urn:microsoft.com/office/officeart/2008/layout/NameandTitleOrganizationalChart"/>
    <dgm:cxn modelId="{30E4CB44-7F5E-4111-9E55-BE9B8DD5D91F}" type="presOf" srcId="{0CAA3340-C7B7-425F-B017-DC167711B4FE}" destId="{605791C1-BEF2-4EC4-B04E-572DC9749BEB}" srcOrd="1" destOrd="0" presId="urn:microsoft.com/office/officeart/2008/layout/NameandTitleOrganizationalChart"/>
    <dgm:cxn modelId="{20D3BE65-E889-4E6B-B5C9-836A25D09B5D}" type="presOf" srcId="{90F8BE11-582E-4651-8101-62B5991EEA83}" destId="{D8CAB779-C6FA-4735-9B9D-7AE69EB0452A}" srcOrd="1" destOrd="0" presId="urn:microsoft.com/office/officeart/2008/layout/NameandTitleOrganizationalChart"/>
    <dgm:cxn modelId="{77998146-5437-4E8D-9C19-09B0D8BA821B}" type="presOf" srcId="{A0D17A48-C0E9-440B-900A-3C8735D2C942}" destId="{38DDA008-079D-4DAA-A638-C888CE86E993}" srcOrd="0" destOrd="0" presId="urn:microsoft.com/office/officeart/2008/layout/NameandTitleOrganizationalChart"/>
    <dgm:cxn modelId="{6F069866-2795-4F0F-B44D-8D2DCFBE184A}" srcId="{559392FA-3791-4F79-822D-CBEA70918995}" destId="{45C5B21D-59C0-4919-A703-178402EE72D7}" srcOrd="1" destOrd="0" parTransId="{4D43D927-B976-4C93-8341-B3C82E173DC4}" sibTransId="{A3E3FC61-3404-468E-9D93-CD28E5D36D2D}"/>
    <dgm:cxn modelId="{ED210367-DD93-4AD4-8C47-9F854FE79962}" type="presOf" srcId="{F2EB79DA-8F69-4305-9F54-DDD0D7AA5CDC}" destId="{95B37E79-4764-4848-8125-6625C6B7AD37}" srcOrd="0" destOrd="0" presId="urn:microsoft.com/office/officeart/2008/layout/NameandTitleOrganizationalChart"/>
    <dgm:cxn modelId="{D8722767-0A98-417A-B58B-9F1D41C7EA2E}" type="presOf" srcId="{7E3DB197-CA70-41E1-A7EF-7F764D261BED}" destId="{72279E76-23C9-46C5-805D-9B8F6DBB791D}" srcOrd="1" destOrd="0" presId="urn:microsoft.com/office/officeart/2008/layout/NameandTitleOrganizationalChart"/>
    <dgm:cxn modelId="{246E7B67-6A0C-4545-9492-637073AE7FCE}" type="presOf" srcId="{2A7D5A6A-B77B-4881-B46F-208EFA7D2F33}" destId="{97E55351-1740-4320-8E21-ECE22DA0787C}" srcOrd="1" destOrd="0" presId="urn:microsoft.com/office/officeart/2008/layout/NameandTitleOrganizationalChart"/>
    <dgm:cxn modelId="{274A1548-3831-4E56-92EE-876483F18C09}" type="presOf" srcId="{01E71DDB-DB1C-4050-A26A-A32C636ABF24}" destId="{45661B51-7A62-457A-B6C9-D2C06716E490}" srcOrd="0" destOrd="0" presId="urn:microsoft.com/office/officeart/2008/layout/NameandTitleOrganizationalChart"/>
    <dgm:cxn modelId="{FACE2D68-C1A6-410F-BA8D-A3D560F5A4DF}" srcId="{E2C2E7FC-2D4D-40F5-9791-069F72C88D74}" destId="{65C3EFC8-625B-45E6-B0B7-068F1D55E250}" srcOrd="0" destOrd="0" parTransId="{F5A87E0C-CBED-4495-A0F3-50296E08489C}" sibTransId="{49A7750F-C00E-4241-8D91-E3B401127C24}"/>
    <dgm:cxn modelId="{CD0C4B48-C7B2-4A76-AB63-2F84043A2E3D}" srcId="{5FF59448-BDE8-48AB-ACB8-89F603EE4141}" destId="{559392FA-3791-4F79-822D-CBEA70918995}" srcOrd="0" destOrd="0" parTransId="{1A602A3A-F35F-4DB5-A710-F4D7DD7E1BAB}" sibTransId="{60198EC4-5656-436D-B4A3-2BD1C4270527}"/>
    <dgm:cxn modelId="{0FD6624A-03D8-47B4-A482-6F72AB27C2A9}" srcId="{9BDBB5B6-B522-4D56-AFAC-2B62B837BF5B}" destId="{D1EE9E7A-F712-4F19-B6ED-5E7AA3272963}" srcOrd="0" destOrd="0" parTransId="{4B8B6ACD-82D0-4606-97AC-53AA2136AFF1}" sibTransId="{09F06BF5-A261-48C0-A521-9AF0C695E514}"/>
    <dgm:cxn modelId="{F07F686C-2B43-4BC7-8904-B4378431555B}" type="presOf" srcId="{6D569E1A-53DF-488A-B054-7AD17A6441AC}" destId="{85581006-967A-4A8E-A584-E5F16FE89485}" srcOrd="0" destOrd="0" presId="urn:microsoft.com/office/officeart/2008/layout/NameandTitleOrganizationalChart"/>
    <dgm:cxn modelId="{8F2D6C6C-A5A4-4105-B864-947AE12087B5}" type="presOf" srcId="{B208C444-1B17-4382-B0CB-A0B5BFE6B384}" destId="{D7C30893-1B9A-426E-85D9-A545F13FA456}" srcOrd="0" destOrd="0" presId="urn:microsoft.com/office/officeart/2008/layout/NameandTitleOrganizationalChart"/>
    <dgm:cxn modelId="{C323D96C-EA83-4AAF-B753-7D0CF3C1C3D6}" type="presOf" srcId="{1BA8449B-221D-4176-97CA-917621218C37}" destId="{CD9B7457-A0A2-4D1D-A9CC-034053706210}" srcOrd="0" destOrd="0" presId="urn:microsoft.com/office/officeart/2008/layout/NameandTitleOrganizationalChart"/>
    <dgm:cxn modelId="{8EAE6F6D-2B9F-40ED-A8CD-2A7A495D1459}" type="presOf" srcId="{F5F9983D-4972-4A39-8896-A5DF359E9D76}" destId="{136BADC3-3AAE-455E-87B0-2D556826B9E4}" srcOrd="1" destOrd="0" presId="urn:microsoft.com/office/officeart/2008/layout/NameandTitleOrganizationalChart"/>
    <dgm:cxn modelId="{F057C36D-34D4-4F42-88DC-A774C26B81F3}" type="presOf" srcId="{075FBBD8-6087-45EB-BD07-71F4BA2F0BF2}" destId="{CD4EDEB3-788E-4E95-A373-F3254C8536E0}" srcOrd="0" destOrd="0" presId="urn:microsoft.com/office/officeart/2008/layout/NameandTitleOrganizationalChart"/>
    <dgm:cxn modelId="{A231DB4E-0BE7-4325-B840-1714967E1568}" type="presOf" srcId="{6366CEA6-8CCC-4261-BF1B-4938CA192D5A}" destId="{89FC0690-5C7C-43EF-A842-9B81DC3FDC5A}" srcOrd="1" destOrd="0" presId="urn:microsoft.com/office/officeart/2008/layout/NameandTitleOrganizationalChart"/>
    <dgm:cxn modelId="{2BE8294F-347C-45AA-831D-42082112F4EB}" type="presOf" srcId="{CABD7632-0D31-4143-AD1C-7C72249C2DFB}" destId="{12880340-09D5-4B60-A294-20D3CE9E7D5D}" srcOrd="0" destOrd="0" presId="urn:microsoft.com/office/officeart/2008/layout/NameandTitleOrganizationalChart"/>
    <dgm:cxn modelId="{2FD6604F-2486-488E-B060-EF68031F0B28}" type="presOf" srcId="{09F06BF5-A261-48C0-A521-9AF0C695E514}" destId="{0B68811A-EE56-4B0F-8B8A-CAF258418957}" srcOrd="0" destOrd="0" presId="urn:microsoft.com/office/officeart/2008/layout/NameandTitleOrganizationalChart"/>
    <dgm:cxn modelId="{C2BB7B4F-CD74-4B0C-9B82-1FE362DA50E3}" type="presOf" srcId="{5FF59448-BDE8-48AB-ACB8-89F603EE4141}" destId="{46CC9184-71BD-46FA-9CAC-7202CC4541A1}" srcOrd="0" destOrd="0" presId="urn:microsoft.com/office/officeart/2008/layout/NameandTitleOrganizationalChart"/>
    <dgm:cxn modelId="{B69DB54F-39F5-41FA-8305-094877305D8A}" type="presOf" srcId="{5FBFC198-5F3E-46BD-95FD-705F208C7359}" destId="{3D779A88-3791-49AC-81F7-5E9F34BF18C4}" srcOrd="0" destOrd="0" presId="urn:microsoft.com/office/officeart/2008/layout/NameandTitleOrganizationalChart"/>
    <dgm:cxn modelId="{0CA5B150-9C40-4C69-ABE0-807985B56812}" type="presOf" srcId="{7C2D00BB-7746-4543-BC30-C19CA4636B76}" destId="{017B572B-6220-498C-AD1B-AF4CEB0DD3C4}" srcOrd="0" destOrd="0" presId="urn:microsoft.com/office/officeart/2008/layout/NameandTitleOrganizationalChart"/>
    <dgm:cxn modelId="{57771471-FEB8-4C57-837B-49105A58A088}" type="presOf" srcId="{35FA0D08-98D6-4D89-BE8C-B01DCF25F24D}" destId="{958DA3D2-E01A-4BDF-8EB2-5B30CF5B8A33}" srcOrd="0" destOrd="0" presId="urn:microsoft.com/office/officeart/2008/layout/NameandTitleOrganizationalChart"/>
    <dgm:cxn modelId="{C2FA4051-4D83-4FA9-B7AE-9FD4DFFD7283}" type="presOf" srcId="{BA2922C0-B483-4E7C-96CD-7342E1F5B58F}" destId="{0EC106FC-2507-4406-BD37-ABD1B5127D44}" srcOrd="1" destOrd="0" presId="urn:microsoft.com/office/officeart/2008/layout/NameandTitleOrganizationalChart"/>
    <dgm:cxn modelId="{8580D771-85BF-4F41-9273-D8EC9D48DF62}" type="presOf" srcId="{96AF9664-ACFC-4F3A-8D7F-78C21C6F8EA3}" destId="{D212827D-F8E0-4A81-8C6C-3E145DED27FA}" srcOrd="0" destOrd="0" presId="urn:microsoft.com/office/officeart/2008/layout/NameandTitleOrganizationalChart"/>
    <dgm:cxn modelId="{1AA8FC51-7AF7-4C94-A08E-2F3AB1D49683}" type="presOf" srcId="{38A681F3-8D6B-4804-9C09-A789C6F36006}" destId="{431BDE08-2B11-449F-9A87-2F5A259EE703}" srcOrd="0" destOrd="0" presId="urn:microsoft.com/office/officeart/2008/layout/NameandTitleOrganizationalChart"/>
    <dgm:cxn modelId="{DF773572-7FA3-4752-A346-BC1637680CCA}" srcId="{E23FD399-EDF7-41D9-8F76-4FCB000068DF}" destId="{F2D9D900-3896-4BA8-B67F-529A2E045FF8}" srcOrd="2" destOrd="0" parTransId="{B208C444-1B17-4382-B0CB-A0B5BFE6B384}" sibTransId="{E5056078-68F9-4D42-BF8A-C5301447F255}"/>
    <dgm:cxn modelId="{21F28172-79F8-4456-AE40-4771B6033445}" srcId="{A8E5F402-4DE7-45F4-B07F-1BB282DD1CD2}" destId="{1B4716D1-8228-4231-AAED-B5820A809014}" srcOrd="0" destOrd="0" parTransId="{38A681F3-8D6B-4804-9C09-A789C6F36006}" sibTransId="{C6413688-DE13-42AF-A2D1-AC8CC792B555}"/>
    <dgm:cxn modelId="{09F0F752-0800-411E-9CC2-B4BF8261D5F0}" type="presOf" srcId="{65C3EFC8-625B-45E6-B0B7-068F1D55E250}" destId="{C8EC30DF-3EED-496A-B662-F675CB53EE18}" srcOrd="1" destOrd="0" presId="urn:microsoft.com/office/officeart/2008/layout/NameandTitleOrganizationalChart"/>
    <dgm:cxn modelId="{0FC89553-2BAF-494E-A6CC-D23D91D01E15}" type="presOf" srcId="{304E8BC0-2750-481E-B403-BC04C4BB3849}" destId="{7F80D91E-0A01-4B05-8A5A-BEB6FCFFCF0B}" srcOrd="0" destOrd="0" presId="urn:microsoft.com/office/officeart/2008/layout/NameandTitleOrganizationalChart"/>
    <dgm:cxn modelId="{93B6BA73-270A-438D-9F97-D9C3A79706A4}" type="presOf" srcId="{D1EE9E7A-F712-4F19-B6ED-5E7AA3272963}" destId="{1988D014-CB01-4215-ACA1-B6D0F6B65890}" srcOrd="1" destOrd="0" presId="urn:microsoft.com/office/officeart/2008/layout/NameandTitleOrganizationalChart"/>
    <dgm:cxn modelId="{289C0575-B970-470C-934D-5013F2A5AD20}" type="presOf" srcId="{2640F5B6-4F52-4534-BFAC-196B1D97A68B}" destId="{2D2601E1-AE9A-408F-A379-8A0BBDFE582A}" srcOrd="0" destOrd="0" presId="urn:microsoft.com/office/officeart/2008/layout/NameandTitleOrganizationalChart"/>
    <dgm:cxn modelId="{84011D75-CAB5-4A5D-B542-BA1395F092F6}" type="presOf" srcId="{45E2D709-FAAF-4381-8168-62F87487B642}" destId="{4381F560-A086-4D4F-95CE-899DAA4C4AC0}" srcOrd="0" destOrd="0" presId="urn:microsoft.com/office/officeart/2008/layout/NameandTitleOrganizationalChart"/>
    <dgm:cxn modelId="{5A458355-D8B6-4CD5-9BE8-EB126ED7993C}" type="presOf" srcId="{1B4716D1-8228-4231-AAED-B5820A809014}" destId="{2BBDB5BF-A0DD-493A-97B5-5EAAE856578C}" srcOrd="0" destOrd="0" presId="urn:microsoft.com/office/officeart/2008/layout/NameandTitleOrganizationalChart"/>
    <dgm:cxn modelId="{78450E56-5C97-4489-86BF-B32BF5D2370D}" type="presOf" srcId="{2F8914AA-0665-4EC4-A381-663294583042}" destId="{293F1070-87D7-4147-A9C9-127CBD7F0E33}" srcOrd="1" destOrd="0" presId="urn:microsoft.com/office/officeart/2008/layout/NameandTitleOrganizationalChart"/>
    <dgm:cxn modelId="{2B86A476-625D-4F7D-A587-2095A73C20AF}" type="presOf" srcId="{CBAF9406-24BD-47F1-BF0F-CF0533575772}" destId="{37BE1D22-181E-41C8-9F58-B60F4FC030D5}" srcOrd="0" destOrd="0" presId="urn:microsoft.com/office/officeart/2008/layout/NameandTitleOrganizationalChart"/>
    <dgm:cxn modelId="{60ED8C57-2A85-4E12-958B-F77C24C4B866}" type="presOf" srcId="{6366CEA6-8CCC-4261-BF1B-4938CA192D5A}" destId="{1735B211-4F2E-40E5-8E04-8AF33E8ABE4A}" srcOrd="0" destOrd="0" presId="urn:microsoft.com/office/officeart/2008/layout/NameandTitleOrganizationalChart"/>
    <dgm:cxn modelId="{846AD877-9FF3-4D1A-B866-08D07D0906D0}" type="presOf" srcId="{A428872D-12EE-4948-8FED-2E87C7260DBD}" destId="{2B0C9D3B-85B8-4D51-8E78-0162B2345989}" srcOrd="0" destOrd="0" presId="urn:microsoft.com/office/officeart/2008/layout/NameandTitleOrganizationalChart"/>
    <dgm:cxn modelId="{240AF377-15D3-48D7-B6C8-0EA294DFF3AF}" type="presOf" srcId="{533DCBD8-803E-48DC-AF8B-483E60A0C0BE}" destId="{7391F28A-883C-421E-B375-E69EDD90DAEB}" srcOrd="0" destOrd="0" presId="urn:microsoft.com/office/officeart/2008/layout/NameandTitleOrganizationalChart"/>
    <dgm:cxn modelId="{FCB54958-A616-492C-B195-B17A037E6ACE}" type="presOf" srcId="{F5A87E0C-CBED-4495-A0F3-50296E08489C}" destId="{DD26D67A-679F-4092-B315-A6BDA9818993}" srcOrd="0" destOrd="0" presId="urn:microsoft.com/office/officeart/2008/layout/NameandTitleOrganizationalChart"/>
    <dgm:cxn modelId="{66474F58-037D-4694-8D15-9E48429737EB}" type="presOf" srcId="{9A641726-7DE5-4452-9540-915AF29B4B4C}" destId="{8676F2B4-CE66-468C-87AB-EF6A48507562}" srcOrd="0" destOrd="0" presId="urn:microsoft.com/office/officeart/2008/layout/NameandTitleOrganizationalChart"/>
    <dgm:cxn modelId="{2D290759-2027-4492-BC80-09DEDF1FE52E}" type="presOf" srcId="{A2A2DA49-94F1-4EA6-9D93-60652E198DF1}" destId="{137ABD84-490F-40B6-B571-E90C826F853F}" srcOrd="0" destOrd="0" presId="urn:microsoft.com/office/officeart/2008/layout/NameandTitleOrganizationalChart"/>
    <dgm:cxn modelId="{803C385A-F62F-46E4-A0EB-1369DB1ACF44}" type="presOf" srcId="{6F073AEC-1778-4BDF-94F7-960EAE0B037B}" destId="{D0E7A6CF-81BC-44A4-ACB3-7A8128E1431F}" srcOrd="0" destOrd="0" presId="urn:microsoft.com/office/officeart/2008/layout/NameandTitleOrganizationalChart"/>
    <dgm:cxn modelId="{D43F5F5A-1A18-4A82-A914-083D8D5D6E5E}" type="presOf" srcId="{EFD093D5-0771-4076-820B-543E7BA1D2BE}" destId="{58FC61D7-DBBE-4CEB-9513-F9F03184959C}" srcOrd="1" destOrd="0" presId="urn:microsoft.com/office/officeart/2008/layout/NameandTitleOrganizationalChart"/>
    <dgm:cxn modelId="{C39A977A-A1D0-4E74-87BE-87566E615699}" type="presOf" srcId="{A94D2611-93A4-46D6-92ED-FEACC257967F}" destId="{BE8C041D-7529-4FC0-AC75-6480CDA99F33}" srcOrd="0" destOrd="0" presId="urn:microsoft.com/office/officeart/2008/layout/NameandTitleOrganizationalChart"/>
    <dgm:cxn modelId="{C9DACF7B-C03D-49D6-A339-E5DB2AFB597D}" type="presOf" srcId="{CBAF9406-24BD-47F1-BF0F-CF0533575772}" destId="{D53B1B43-CC07-4018-B552-B83D5593B5F3}" srcOrd="1" destOrd="0" presId="urn:microsoft.com/office/officeart/2008/layout/NameandTitleOrganizationalChart"/>
    <dgm:cxn modelId="{4EE74E7F-044B-43C3-9CA5-97088C89C6F8}" type="presOf" srcId="{E2799CED-D43A-44A4-9602-45B020B2CAD4}" destId="{DEB5FE62-BF29-4124-9CD5-F69F1691FAFD}" srcOrd="1" destOrd="0" presId="urn:microsoft.com/office/officeart/2008/layout/NameandTitleOrganizationalChart"/>
    <dgm:cxn modelId="{28900381-8C7F-4BF8-A23E-6AECCDAA9C1B}" type="presOf" srcId="{E5056078-68F9-4D42-BF8A-C5301447F255}" destId="{85ED5826-4075-453F-B128-4E620170DB81}" srcOrd="0" destOrd="0" presId="urn:microsoft.com/office/officeart/2008/layout/NameandTitleOrganizationalChart"/>
    <dgm:cxn modelId="{3C6E2481-E774-4980-BC20-FC8220CC36B7}" type="presOf" srcId="{A3F6FF45-29E1-4A5F-A145-1C7364DB0E6E}" destId="{C63685F6-5A34-4049-A307-82E6A8584A04}" srcOrd="0" destOrd="0" presId="urn:microsoft.com/office/officeart/2008/layout/NameandTitleOrganizationalChart"/>
    <dgm:cxn modelId="{ABF3CD81-DC3B-43A9-8727-2031EC1028AC}" type="presOf" srcId="{E631D16D-CB29-49BF-98C3-015E18D70FE6}" destId="{55E7E623-463B-44EB-A300-D1C538599E2B}" srcOrd="0" destOrd="0" presId="urn:microsoft.com/office/officeart/2008/layout/NameandTitleOrganizationalChart"/>
    <dgm:cxn modelId="{82867382-EBDD-4E05-B5A9-C039A8937019}" type="presOf" srcId="{E44CE3E6-7C8E-4951-8E96-D9FE6B1713DD}" destId="{3586FFB0-52EB-4614-993B-C37865A926E1}" srcOrd="0" destOrd="0" presId="urn:microsoft.com/office/officeart/2008/layout/NameandTitleOrganizationalChart"/>
    <dgm:cxn modelId="{A3F7DD82-1644-4A8D-8534-896A8CB15D6C}" type="presOf" srcId="{0BEEA0C3-5872-4369-876C-9768481C0A5E}" destId="{B1E11E62-B933-48AB-84AB-86D3B28C0D5C}" srcOrd="1" destOrd="0" presId="urn:microsoft.com/office/officeart/2008/layout/NameandTitleOrganizationalChart"/>
    <dgm:cxn modelId="{8E850884-8702-491B-B73D-3460E0A02314}" type="presOf" srcId="{45C5B21D-59C0-4919-A703-178402EE72D7}" destId="{03CFB5AB-4234-4C89-A521-95FAFCDA9065}" srcOrd="0" destOrd="0" presId="urn:microsoft.com/office/officeart/2008/layout/NameandTitleOrganizationalChart"/>
    <dgm:cxn modelId="{BB3E3984-B399-47DE-8751-0B513582164D}" type="presOf" srcId="{EB269D1B-A45F-43BE-AA9F-5AF6D5F56190}" destId="{DD5119D0-99D2-40EE-A582-AAA0209CF357}" srcOrd="1" destOrd="0" presId="urn:microsoft.com/office/officeart/2008/layout/NameandTitleOrganizationalChart"/>
    <dgm:cxn modelId="{EF2B0D85-4A85-4080-9332-13F42E0D1228}" type="presOf" srcId="{96AF9664-ACFC-4F3A-8D7F-78C21C6F8EA3}" destId="{B3699908-B93D-4D43-9C97-F667C158E51A}" srcOrd="1" destOrd="0" presId="urn:microsoft.com/office/officeart/2008/layout/NameandTitleOrganizationalChart"/>
    <dgm:cxn modelId="{8CB77885-CFFD-4C0D-8154-64917D6CCEBD}" type="presOf" srcId="{C7960A77-91CD-4CE2-8B26-229EA98C0ADA}" destId="{B7F206C8-7965-4078-8A2F-C9BD57BF8788}" srcOrd="0" destOrd="0" presId="urn:microsoft.com/office/officeart/2008/layout/NameandTitleOrganizationalChart"/>
    <dgm:cxn modelId="{65B84386-10A4-43C8-BE70-C477A7552C55}" srcId="{0CAA3340-C7B7-425F-B017-DC167711B4FE}" destId="{2F8914AA-0665-4EC4-A381-663294583042}" srcOrd="0" destOrd="0" parTransId="{C7960A77-91CD-4CE2-8B26-229EA98C0ADA}" sibTransId="{0E96AD2B-AE6B-4A4A-9558-557E4C54C361}"/>
    <dgm:cxn modelId="{778BCE86-715A-4CE4-85B6-09916F454867}" type="presOf" srcId="{64AAC38E-2FB3-4C0A-8FF1-2E380A111AA0}" destId="{22E6988A-C311-477A-896A-E17092AF6867}" srcOrd="1" destOrd="0" presId="urn:microsoft.com/office/officeart/2008/layout/NameandTitleOrganizationalChart"/>
    <dgm:cxn modelId="{C1F6C888-4F44-43E8-8776-A40A8D45EBDA}" srcId="{E07ED45D-6F37-46C2-8BE6-5F0899FCC1B6}" destId="{4C387147-4CD6-454A-8987-44B6978108BB}" srcOrd="1" destOrd="0" parTransId="{76574979-F20B-4470-A6B1-552E35087E4C}" sibTransId="{EA29D944-C432-4C7A-90F7-71847DFB3446}"/>
    <dgm:cxn modelId="{0AC4F788-3EBE-4D59-838E-A10E75EA66C9}" type="presOf" srcId="{07BBFA40-FFB3-44E9-9BC9-066000953031}" destId="{713EF572-6CFC-49D7-A651-228703E77776}" srcOrd="0" destOrd="0" presId="urn:microsoft.com/office/officeart/2008/layout/NameandTitleOrganizationalChart"/>
    <dgm:cxn modelId="{11A6D589-41B1-4AF5-ABC7-EB7C9B89B9C7}" type="presOf" srcId="{22313006-6FCE-4AF9-AEB7-E411FB9A4EDD}" destId="{F65ED1B5-FF3F-4788-ACAD-15153F48113F}" srcOrd="0" destOrd="0" presId="urn:microsoft.com/office/officeart/2008/layout/NameandTitleOrganizationalChart"/>
    <dgm:cxn modelId="{407BFF89-CD9F-429E-AD41-179FDE93BD43}" type="presOf" srcId="{E07ED45D-6F37-46C2-8BE6-5F0899FCC1B6}" destId="{5804C985-7F6B-4F87-BFA0-EACCFCB7366F}" srcOrd="1" destOrd="0" presId="urn:microsoft.com/office/officeart/2008/layout/NameandTitleOrganizationalChart"/>
    <dgm:cxn modelId="{F673108B-6252-491C-99D2-42843DC70461}" type="presOf" srcId="{FAC869A9-07B0-4DB2-99D8-A575FD787D1F}" destId="{A4C4B51D-0C93-4FE8-AC81-D028C4003CF7}" srcOrd="1" destOrd="0" presId="urn:microsoft.com/office/officeart/2008/layout/NameandTitleOrganizationalChart"/>
    <dgm:cxn modelId="{4EAC2F8B-863A-47A3-9DF9-354FBE70F86F}" srcId="{A25A370C-C84C-4C04-B430-8F70CC263298}" destId="{90F8BE11-582E-4651-8101-62B5991EEA83}" srcOrd="1" destOrd="0" parTransId="{3594D1B3-130E-45C6-878B-3BC8B9B92B5F}" sibTransId="{8F0E703C-D225-4863-AFF3-2FB4BCD7B704}"/>
    <dgm:cxn modelId="{31ECC58C-9E9F-4413-B41D-C4952EED8EA1}" type="presOf" srcId="{9BDBB5B6-B522-4D56-AFAC-2B62B837BF5B}" destId="{D2A4B3DC-35FE-42C3-88E0-8DF6D99BEC2A}" srcOrd="1" destOrd="0" presId="urn:microsoft.com/office/officeart/2008/layout/NameandTitleOrganizationalChart"/>
    <dgm:cxn modelId="{E930358E-A4F6-4D87-8C4F-1D1881DF8C37}" type="presOf" srcId="{3D983B4E-8913-4F5A-A7B5-D6588F7C0D48}" destId="{12F082AB-96B5-4D1A-A54F-DC191015E4A8}" srcOrd="1" destOrd="0" presId="urn:microsoft.com/office/officeart/2008/layout/NameandTitleOrganizationalChart"/>
    <dgm:cxn modelId="{E82DD08E-1C9D-49E8-9A80-5329FB45128F}" type="presOf" srcId="{0299EC56-AE97-454C-83A8-A74D2E909286}" destId="{96995B90-0166-4ACD-96E6-F827F9CC9B14}" srcOrd="0" destOrd="0" presId="urn:microsoft.com/office/officeart/2008/layout/NameandTitleOrganizationalChart"/>
    <dgm:cxn modelId="{4852838F-1183-4781-948A-9E7F0B8409C9}" srcId="{F2D9D900-3896-4BA8-B67F-529A2E045FF8}" destId="{6366CEA6-8CCC-4261-BF1B-4938CA192D5A}" srcOrd="0" destOrd="0" parTransId="{43AC8B80-8B42-4D9F-BD15-8C1A0E4A3480}" sibTransId="{41477A20-4C2E-4619-8B96-82A2294151B2}"/>
    <dgm:cxn modelId="{39497F90-385E-4FCA-B588-2EA54CBD842F}" type="presOf" srcId="{685BC2A2-E547-4F3E-9A78-F83A2CED4E79}" destId="{1329C285-D88D-4E3D-ADAB-C63683D6F7F8}" srcOrd="0" destOrd="0" presId="urn:microsoft.com/office/officeart/2008/layout/NameandTitleOrganizationalChart"/>
    <dgm:cxn modelId="{50D59792-8536-4B91-B8F0-31F9EA3339DD}" type="presOf" srcId="{9E5734EF-C72F-49D9-A41A-2E2EEB6BE9CC}" destId="{51CAC30B-E712-4988-8FA7-F749C1249500}" srcOrd="0" destOrd="0" presId="urn:microsoft.com/office/officeart/2008/layout/NameandTitleOrganizationalChart"/>
    <dgm:cxn modelId="{6FBBAB93-06F8-465F-A913-74C311D2C3D5}" type="presOf" srcId="{C1C65CEB-6CE9-4A37-A478-2D4F99276843}" destId="{94E0D1D5-07DA-450E-B219-DE8E2A64CBFA}" srcOrd="0" destOrd="0" presId="urn:microsoft.com/office/officeart/2008/layout/NameandTitleOrganizationalChart"/>
    <dgm:cxn modelId="{33CAAE93-2B9B-4475-8A22-084252A173C1}" type="presOf" srcId="{4C387147-4CD6-454A-8987-44B6978108BB}" destId="{D77B8249-73F9-4B2B-B761-D85DBE89FD64}" srcOrd="1" destOrd="0" presId="urn:microsoft.com/office/officeart/2008/layout/NameandTitleOrganizationalChart"/>
    <dgm:cxn modelId="{22118894-373A-4467-8558-1C7898C5EE4B}" type="presOf" srcId="{BA2922C0-B483-4E7C-96CD-7342E1F5B58F}" destId="{4AEBBF3D-E58D-45AB-8163-42CB590676D4}" srcOrd="0" destOrd="0" presId="urn:microsoft.com/office/officeart/2008/layout/NameandTitleOrganizationalChart"/>
    <dgm:cxn modelId="{8EFF3695-CD44-4314-BAB9-8B9E02F5C3AA}" type="presOf" srcId="{0BEEA0C3-5872-4369-876C-9768481C0A5E}" destId="{97EF29AF-BA17-4E2C-927E-449DECD079B0}" srcOrd="0" destOrd="0" presId="urn:microsoft.com/office/officeart/2008/layout/NameandTitleOrganizationalChart"/>
    <dgm:cxn modelId="{76796695-0844-4464-BB7A-2C30AA27AE55}" type="presOf" srcId="{E23C6C75-1D90-481A-900C-C2F3382C59F8}" destId="{8BE08BFC-6C3B-4089-8DE0-0009A2551FD9}" srcOrd="0" destOrd="0" presId="urn:microsoft.com/office/officeart/2008/layout/NameandTitleOrganizationalChart"/>
    <dgm:cxn modelId="{1764B696-B955-447F-BA4F-DBF0F6FC93C1}" srcId="{BA2922C0-B483-4E7C-96CD-7342E1F5B58F}" destId="{1BA8449B-221D-4176-97CA-917621218C37}" srcOrd="1" destOrd="0" parTransId="{35FA0D08-98D6-4D89-BE8C-B01DCF25F24D}" sibTransId="{1D42710E-F520-47F2-9ABE-AA994CC43DB9}"/>
    <dgm:cxn modelId="{1B78BA96-2740-4CAE-9223-CCFF93E7B037}" type="presOf" srcId="{6ED92E19-5677-42F8-BFC5-D988E293DB5E}" destId="{919C6837-29EB-4041-805C-FC3D67A6F7A5}" srcOrd="0" destOrd="0" presId="urn:microsoft.com/office/officeart/2008/layout/NameandTitleOrganizationalChart"/>
    <dgm:cxn modelId="{C236C896-6283-4F32-B0AD-66C2B6A186AE}" type="presOf" srcId="{86B728B0-B2EB-4A92-B2EF-77FAB101DCBE}" destId="{49897C96-C3B5-49C4-BB96-359D74AC9E1C}" srcOrd="0" destOrd="0" presId="urn:microsoft.com/office/officeart/2008/layout/NameandTitleOrganizationalChart"/>
    <dgm:cxn modelId="{E6CE5F97-993A-4ECF-AC61-A1473F9107D5}" type="presOf" srcId="{455B7E2B-7412-4A22-8EA0-D87778BF08CF}" destId="{62618E2B-8199-4947-A024-80D1CC0BCF2F}" srcOrd="0" destOrd="0" presId="urn:microsoft.com/office/officeart/2008/layout/NameandTitleOrganizationalChart"/>
    <dgm:cxn modelId="{54B58098-FC32-4380-8452-27DB23766DAC}" type="presOf" srcId="{167163B0-5C0D-4D28-AB38-BE2F24F28791}" destId="{A7E86F60-6C06-4F5F-904A-2D2BE3315109}" srcOrd="1" destOrd="0" presId="urn:microsoft.com/office/officeart/2008/layout/NameandTitleOrganizationalChart"/>
    <dgm:cxn modelId="{7763F198-9362-4B74-B31C-FF48686155D3}" type="presOf" srcId="{E657B6F4-EE3A-4114-86CE-99A532F32704}" destId="{EBA29CF1-EE40-4D08-92DB-03708CB4B784}" srcOrd="0" destOrd="0" presId="urn:microsoft.com/office/officeart/2008/layout/NameandTitleOrganizationalChart"/>
    <dgm:cxn modelId="{03027D99-BF3F-4C99-BDDD-5D9542FA298F}" type="presOf" srcId="{D9D7AD53-A4C3-4AA7-A620-1ABF484E3F87}" destId="{A6EDDD81-0426-4BCB-B893-BFB402D3C7B8}" srcOrd="0" destOrd="0" presId="urn:microsoft.com/office/officeart/2008/layout/NameandTitleOrganizationalChart"/>
    <dgm:cxn modelId="{4FD7EC9A-FD56-43EC-9184-5CBFA0E6AEA8}" type="presOf" srcId="{F2D9D900-3896-4BA8-B67F-529A2E045FF8}" destId="{CC5E8F5F-B16B-4270-8073-1CA40067C1E9}" srcOrd="1" destOrd="0" presId="urn:microsoft.com/office/officeart/2008/layout/NameandTitleOrganizationalChart"/>
    <dgm:cxn modelId="{600D0C9B-DFE6-4B9C-A4F9-F78B53E69826}" type="presOf" srcId="{F09A268B-D565-436C-A711-050E339F0842}" destId="{BBE647EB-DB13-46E2-8A73-AFE5EABB08B1}" srcOrd="0" destOrd="0" presId="urn:microsoft.com/office/officeart/2008/layout/NameandTitleOrganizationalChart"/>
    <dgm:cxn modelId="{3001FD9B-5F34-4059-B954-53C1FB078D11}" type="presOf" srcId="{81B6C8F0-0FA7-4CDA-A4C5-6BEB3DE7F260}" destId="{DF0DC847-AD9E-400D-A05D-885FB8A4CB48}" srcOrd="1" destOrd="0" presId="urn:microsoft.com/office/officeart/2008/layout/NameandTitleOrganizationalChart"/>
    <dgm:cxn modelId="{72ED149C-6C55-4AF1-8D73-49FE09EF4BCA}" type="presOf" srcId="{1B4716D1-8228-4231-AAED-B5820A809014}" destId="{52EDA9C4-05A6-4746-A752-2024CDC5E705}" srcOrd="1" destOrd="0" presId="urn:microsoft.com/office/officeart/2008/layout/NameandTitleOrganizationalChart"/>
    <dgm:cxn modelId="{97BC5D9D-D032-46A4-AF6F-551896E43609}" srcId="{FAAF2E12-4FD1-40FC-A5F5-C32EA78AB313}" destId="{078A79A0-EC03-41F7-8EE1-0D1620757675}" srcOrd="0" destOrd="0" parTransId="{5D5D771C-2EED-4AFA-B481-3D25868EABE0}" sibTransId="{A31700B0-30DE-462D-9D68-47C490D18BDD}"/>
    <dgm:cxn modelId="{B6CCA89D-2842-492F-A956-8DC81D75D5BF}" type="presOf" srcId="{5D5D771C-2EED-4AFA-B481-3D25868EABE0}" destId="{3B1F0ED9-FD5F-4841-8D81-CC38E55A3641}" srcOrd="0" destOrd="0" presId="urn:microsoft.com/office/officeart/2008/layout/NameandTitleOrganizationalChart"/>
    <dgm:cxn modelId="{7B7A5D9E-1B89-4842-A0C7-55B33E7F1896}" srcId="{5FF59448-BDE8-48AB-ACB8-89F603EE4141}" destId="{A8E5F402-4DE7-45F4-B07F-1BB282DD1CD2}" srcOrd="1" destOrd="0" parTransId="{E2ACCF9F-A950-4919-A517-A6892E934529}" sibTransId="{CD70457D-3C94-4C4C-93A0-7623E675D78D}"/>
    <dgm:cxn modelId="{650CEB9F-636A-4978-A20C-C3184DE2C472}" type="presOf" srcId="{02EBE5F7-512A-429C-A77B-2EDB36FB3955}" destId="{39E151EA-E0AD-4B97-BF6E-703088880CEC}" srcOrd="1" destOrd="0" presId="urn:microsoft.com/office/officeart/2008/layout/NameandTitleOrganizationalChart"/>
    <dgm:cxn modelId="{8E7885A0-0BDE-43A1-84DC-1254ABD809BF}" type="presOf" srcId="{E058F842-90B6-43B8-B9DB-AC1F08C6A1FF}" destId="{B7737BA8-C8C1-4CAD-A794-7439191AB7D0}" srcOrd="0" destOrd="0" presId="urn:microsoft.com/office/officeart/2008/layout/NameandTitleOrganizationalChart"/>
    <dgm:cxn modelId="{AD2F07A1-4F95-4297-A472-E414B8C1D5FA}" type="presOf" srcId="{0804039E-A354-449B-A019-57E192E93AC9}" destId="{9302A40E-BDEE-4342-B80F-D3AC5547D5EC}" srcOrd="0" destOrd="0" presId="urn:microsoft.com/office/officeart/2008/layout/NameandTitleOrganizationalChart"/>
    <dgm:cxn modelId="{52A127A3-200A-45B9-9788-F273A414DC77}" type="presOf" srcId="{83C4EF87-1BA2-4D63-B1C8-97648640150C}" destId="{D7A48357-17B7-4920-832D-8630389E3B70}" srcOrd="0" destOrd="0" presId="urn:microsoft.com/office/officeart/2008/layout/NameandTitleOrganizationalChart"/>
    <dgm:cxn modelId="{DAC480A4-CBEC-4B0D-A1F0-F680510E89BE}" type="presOf" srcId="{A46DDD14-8FAE-4507-9D5E-84B2C8CDDFB8}" destId="{2FEC87B7-70FF-4745-9D0E-CD4BC39382EC}" srcOrd="0" destOrd="0" presId="urn:microsoft.com/office/officeart/2008/layout/NameandTitleOrganizationalChart"/>
    <dgm:cxn modelId="{3B43CFA5-E563-4326-AD61-194AF2054B44}" srcId="{4DD3520C-9154-4A41-901C-8E5C957C797D}" destId="{E2C2E7FC-2D4D-40F5-9791-069F72C88D74}" srcOrd="1" destOrd="0" parTransId="{4B04571D-3352-4349-9D66-2FCDA7E03E6A}" sibTransId="{2DC6447F-0882-4274-AC33-90991F4997AF}"/>
    <dgm:cxn modelId="{7899DAA5-D4C7-4440-81EC-A9F142F6AC72}" srcId="{DFA20D4C-F2CE-433D-AC38-F8A99E0518C3}" destId="{7E3DB197-CA70-41E1-A7EF-7F764D261BED}" srcOrd="1" destOrd="0" parTransId="{D9D7AD53-A4C3-4AA7-A620-1ABF484E3F87}" sibTransId="{685BC2A2-E547-4F3E-9A78-F83A2CED4E79}"/>
    <dgm:cxn modelId="{38D857A6-0E4C-4D54-9E5E-B16B3A1EACBE}" type="presOf" srcId="{51271206-C79E-4D45-89B3-5D90B3C2559E}" destId="{F76459B0-ED27-452D-B4E8-F8F36FB72135}" srcOrd="0" destOrd="0" presId="urn:microsoft.com/office/officeart/2008/layout/NameandTitleOrganizationalChart"/>
    <dgm:cxn modelId="{E8A096A7-B759-48CD-BA01-83C6050CC8CF}" type="presOf" srcId="{F07E1063-B551-4A08-B2DA-307C0B826EAB}" destId="{062C50DE-E64B-484D-8059-5245DB0F573C}" srcOrd="0" destOrd="0" presId="urn:microsoft.com/office/officeart/2008/layout/NameandTitleOrganizationalChart"/>
    <dgm:cxn modelId="{6400ECA7-46EA-4694-88DF-128095B2C540}" type="presOf" srcId="{EA29D944-C432-4C7A-90F7-71847DFB3446}" destId="{C531361E-716C-45C8-BC8B-66F85A1BD025}" srcOrd="0" destOrd="0" presId="urn:microsoft.com/office/officeart/2008/layout/NameandTitleOrganizationalChart"/>
    <dgm:cxn modelId="{F4D340A8-3EEF-4624-B077-9BFD6C018149}" type="presOf" srcId="{E2C2E7FC-2D4D-40F5-9791-069F72C88D74}" destId="{66812F6C-7A5D-4596-BD6E-E79C66F1F695}" srcOrd="1" destOrd="0" presId="urn:microsoft.com/office/officeart/2008/layout/NameandTitleOrganizationalChart"/>
    <dgm:cxn modelId="{654CAEA9-60C2-41D8-B0AE-86F79CEDF47F}" srcId="{E23FD399-EDF7-41D9-8F76-4FCB000068DF}" destId="{A428872D-12EE-4948-8FED-2E87C7260DBD}" srcOrd="1" destOrd="0" parTransId="{AAB60E41-1AF7-4676-A16B-750954DA7705}" sibTransId="{455B7E2B-7412-4A22-8EA0-D87778BF08CF}"/>
    <dgm:cxn modelId="{BA6DDBA9-7483-4C1B-A79C-6FA83EE26B17}" type="presOf" srcId="{300E2B7C-A26D-4F73-8451-70D76F9AFC45}" destId="{A4E3D0C6-5DCD-4167-958F-40214F34DC5D}" srcOrd="0" destOrd="0" presId="urn:microsoft.com/office/officeart/2008/layout/NameandTitleOrganizationalChart"/>
    <dgm:cxn modelId="{1A8698AA-3987-4F20-B6E8-66D9B040C6B1}" type="presOf" srcId="{203012D6-2372-4538-B6B2-2858A5A0D490}" destId="{B410B7A7-AF71-483B-AA37-52D35412AC50}" srcOrd="0" destOrd="0" presId="urn:microsoft.com/office/officeart/2008/layout/NameandTitleOrganizationalChart"/>
    <dgm:cxn modelId="{2B87A6AA-55B5-40C6-B1E0-AAC01B835C01}" type="presOf" srcId="{0CAA3340-C7B7-425F-B017-DC167711B4FE}" destId="{3ABBBA19-7635-4054-9A45-BF9D645530C8}" srcOrd="0" destOrd="0" presId="urn:microsoft.com/office/officeart/2008/layout/NameandTitleOrganizationalChart"/>
    <dgm:cxn modelId="{A6B0BBAA-2D5A-41C1-AA67-1252601372C8}" type="presOf" srcId="{FAC869A9-07B0-4DB2-99D8-A575FD787D1F}" destId="{3A7A0133-D11A-4B40-BBE9-15EAB8E17F74}" srcOrd="0" destOrd="0" presId="urn:microsoft.com/office/officeart/2008/layout/NameandTitleOrganizationalChart"/>
    <dgm:cxn modelId="{D9BB16AB-ADDF-407D-89CC-BC1B7F63C8AB}" srcId="{A25A370C-C84C-4C04-B430-8F70CC263298}" destId="{9BDBB5B6-B522-4D56-AFAC-2B62B837BF5B}" srcOrd="0" destOrd="0" parTransId="{A2A2DA49-94F1-4EA6-9D93-60652E198DF1}" sibTransId="{FD34D81B-B12D-4015-B6DF-3EF0184F00D6}"/>
    <dgm:cxn modelId="{756760AC-5B09-4E9E-A7C2-06DFB45A9470}" srcId="{DFA20D4C-F2CE-433D-AC38-F8A99E0518C3}" destId="{01E71DDB-DB1C-4050-A26A-A32C636ABF24}" srcOrd="2" destOrd="0" parTransId="{B9F1EBE4-7CBB-46EB-8C37-39579252F51D}" sibTransId="{350FF86F-9605-476B-9801-479F3B5B6EBB}"/>
    <dgm:cxn modelId="{740598AC-750B-4815-AC14-AECF0F94D27F}" type="presOf" srcId="{0E03527F-303D-4136-8832-9F5BE2EDE483}" destId="{8BE583B1-3952-402D-9804-C69172C3CFCF}" srcOrd="0" destOrd="0" presId="urn:microsoft.com/office/officeart/2008/layout/NameandTitleOrganizationalChart"/>
    <dgm:cxn modelId="{DB73B2AC-0B5A-4F98-AA9E-55555A1A2F02}" type="presOf" srcId="{65C3EFC8-625B-45E6-B0B7-068F1D55E250}" destId="{EC4D1D35-9E79-4D00-8D7D-88DB67E10D9A}" srcOrd="0" destOrd="0" presId="urn:microsoft.com/office/officeart/2008/layout/NameandTitleOrganizationalChart"/>
    <dgm:cxn modelId="{1516C2AD-69B6-4422-8B66-A72BBD544545}" type="presOf" srcId="{9B40A07E-AB97-4CDB-B701-09EE2AD4CDBB}" destId="{4418DA6A-507F-4E8F-8837-D80E414DAAC0}" srcOrd="1" destOrd="0" presId="urn:microsoft.com/office/officeart/2008/layout/NameandTitleOrganizationalChart"/>
    <dgm:cxn modelId="{87AC14AE-05FA-485F-BDE3-56B08BFD744E}" type="presOf" srcId="{72652C1F-77C4-43B2-9528-F61C10B0C776}" destId="{0829E2F5-365A-46FD-AEE3-2F5EC44B7A1A}" srcOrd="0" destOrd="0" presId="urn:microsoft.com/office/officeart/2008/layout/NameandTitleOrganizationalChart"/>
    <dgm:cxn modelId="{E4462CAF-BDF8-4F19-B476-8A10E39D8047}" srcId="{C76A4B64-8EBB-496C-B561-422E639ED99B}" destId="{E07ED45D-6F37-46C2-8BE6-5F0899FCC1B6}" srcOrd="1" destOrd="0" parTransId="{83C4EF87-1BA2-4D63-B1C8-97648640150C}" sibTransId="{22313006-6FCE-4AF9-AEB7-E411FB9A4EDD}"/>
    <dgm:cxn modelId="{2FC27CAF-4BBD-43AA-832F-1D8177A996CB}" type="presOf" srcId="{4D43D927-B976-4C93-8341-B3C82E173DC4}" destId="{5A59AC92-0A21-4F1F-8595-BA61B40B1DD8}" srcOrd="0" destOrd="0" presId="urn:microsoft.com/office/officeart/2008/layout/NameandTitleOrganizationalChart"/>
    <dgm:cxn modelId="{F98D3BB0-ECEA-4961-B962-B7F719C718C5}" type="presOf" srcId="{C6413688-DE13-42AF-A2D1-AC8CC792B555}" destId="{112DC54F-D48B-42AA-A6F6-895D97AB055F}" srcOrd="0" destOrd="0" presId="urn:microsoft.com/office/officeart/2008/layout/NameandTitleOrganizationalChart"/>
    <dgm:cxn modelId="{63EED4B2-0739-40C7-A545-8760DF8316CF}" type="presOf" srcId="{0E96AD2B-AE6B-4A4A-9558-557E4C54C361}" destId="{08F6B8CE-606D-4CA0-9239-8C08BDF23C7C}" srcOrd="0" destOrd="0" presId="urn:microsoft.com/office/officeart/2008/layout/NameandTitleOrganizationalChart"/>
    <dgm:cxn modelId="{3833A8B6-1A53-46ED-A79A-29A217D35A32}" type="presOf" srcId="{86B728B0-B2EB-4A92-B2EF-77FAB101DCBE}" destId="{A43607C2-9633-43F6-A36F-CF5DF103966C}" srcOrd="1" destOrd="0" presId="urn:microsoft.com/office/officeart/2008/layout/NameandTitleOrganizationalChart"/>
    <dgm:cxn modelId="{0F4AFFBB-5C41-48F3-BA60-648EBD36A572}" type="presOf" srcId="{088101B9-363D-4107-B622-FD6E7DA380A5}" destId="{84DDCB9A-F334-46BB-807B-560E08E55A8F}" srcOrd="0" destOrd="0" presId="urn:microsoft.com/office/officeart/2008/layout/NameandTitleOrganizationalChart"/>
    <dgm:cxn modelId="{05AFC8BC-84D9-4922-8A9A-3446CC9DC145}" type="presOf" srcId="{28D74395-6868-4C28-BE0C-759D6E5A5FF8}" destId="{AF866435-B915-4530-8570-56C6FF167E41}" srcOrd="1" destOrd="0" presId="urn:microsoft.com/office/officeart/2008/layout/NameandTitleOrganizationalChart"/>
    <dgm:cxn modelId="{3BA34DBD-4BB9-448A-B050-DE3688CF964A}" type="presOf" srcId="{31B2DDAC-B427-4E61-A6CF-07356FE1B8FB}" destId="{DD4B06CD-5491-4E06-A600-1FF37E3AB292}" srcOrd="0" destOrd="0" presId="urn:microsoft.com/office/officeart/2008/layout/NameandTitleOrganizationalChart"/>
    <dgm:cxn modelId="{6309A5BD-8527-4B8B-A102-8536C172057E}" srcId="{A8E5F402-4DE7-45F4-B07F-1BB282DD1CD2}" destId="{EFD093D5-0771-4076-820B-543E7BA1D2BE}" srcOrd="1" destOrd="0" parTransId="{075FBBD8-6087-45EB-BD07-71F4BA2F0BF2}" sibTransId="{A5CDB457-DDEC-4EA4-8EFD-7211BA2F4A67}"/>
    <dgm:cxn modelId="{8C80E8BE-6476-4F4C-A4A6-CE703C14C6DA}" srcId="{EFD093D5-0771-4076-820B-543E7BA1D2BE}" destId="{2A7D5A6A-B77B-4881-B46F-208EFA7D2F33}" srcOrd="1" destOrd="0" parTransId="{11F0BBD4-CC04-4B69-BA67-0BF930BE4BE6}" sibTransId="{0299EC56-AE97-454C-83A8-A74D2E909286}"/>
    <dgm:cxn modelId="{95202FBF-3505-4D58-BA4D-7DEE77D4B5B4}" type="presOf" srcId="{D61D9438-CB35-498E-A23F-9F85B65FEAD9}" destId="{D1983BFF-8F56-49A8-B050-0ED2E7AB8FF3}" srcOrd="0" destOrd="0" presId="urn:microsoft.com/office/officeart/2008/layout/NameandTitleOrganizationalChart"/>
    <dgm:cxn modelId="{C61F50C0-EF01-40FC-AC7F-A526821CAC9F}" type="presOf" srcId="{A391E2A0-886C-4FD4-A3A2-81A66FB49F88}" destId="{CA8F6C0F-FB9B-4BCE-A64F-0EDC88759C1C}" srcOrd="0" destOrd="0" presId="urn:microsoft.com/office/officeart/2008/layout/NameandTitleOrganizationalChart"/>
    <dgm:cxn modelId="{F07435C3-6644-41A0-88B7-E0951DE4C618}" type="presOf" srcId="{1BA8449B-221D-4176-97CA-917621218C37}" destId="{0E83A338-EA00-4BA7-B706-AC384E81EC6B}" srcOrd="1" destOrd="0" presId="urn:microsoft.com/office/officeart/2008/layout/NameandTitleOrganizationalChart"/>
    <dgm:cxn modelId="{292955C3-5FD1-4EEE-B6F9-F1F9C424538B}" srcId="{54BB84DB-B0FE-4691-BB4D-7D5F7758D1ED}" destId="{E44CE3E6-7C8E-4951-8E96-D9FE6B1713DD}" srcOrd="0" destOrd="0" parTransId="{300E2B7C-A26D-4F73-8451-70D76F9AFC45}" sibTransId="{A391E2A0-886C-4FD4-A3A2-81A66FB49F88}"/>
    <dgm:cxn modelId="{DF1D37C4-A88F-42ED-9DAD-E9D5076B5B30}" type="presOf" srcId="{FFE80D5A-62F2-4ACB-9DB9-92819502C430}" destId="{F527CB94-A114-465E-942E-4F0882368660}" srcOrd="1" destOrd="0" presId="urn:microsoft.com/office/officeart/2008/layout/NameandTitleOrganizationalChart"/>
    <dgm:cxn modelId="{1AF768C4-E135-4080-8696-53E684B01027}" type="presOf" srcId="{4513EFF2-BFD4-4B56-B17F-CC767EC082C5}" destId="{DD780376-2F21-4FEA-8CC6-9E8EA3891847}" srcOrd="0" destOrd="0" presId="urn:microsoft.com/office/officeart/2008/layout/NameandTitleOrganizationalChart"/>
    <dgm:cxn modelId="{41CE7EC6-084B-49F9-9960-8B7B4B32E310}" srcId="{D249DCC8-9F45-4695-9E45-7039AB8CABEF}" destId="{A25A370C-C84C-4C04-B430-8F70CC263298}" srcOrd="0" destOrd="0" parTransId="{752EBC6E-4611-4D56-A4C2-2E28DD2CB1C1}" sibTransId="{C8FD9E11-B666-42FA-87F0-CA7199A0D9D3}"/>
    <dgm:cxn modelId="{0BA5F3C6-FCBB-48F0-BF67-27014BDB62C0}" type="presOf" srcId="{E2C2E7FC-2D4D-40F5-9791-069F72C88D74}" destId="{F4597DE7-BD71-41B3-9EF3-2C3DB8C89614}" srcOrd="0" destOrd="0" presId="urn:microsoft.com/office/officeart/2008/layout/NameandTitleOrganizationalChart"/>
    <dgm:cxn modelId="{1AAED5C7-1DE6-4E97-A29C-09B11507BE6F}" type="presOf" srcId="{5814E535-83C8-439B-9AAA-153CADED6F4E}" destId="{E1F9E0B8-62C9-47EE-A1FC-CCC380D4CF41}" srcOrd="0" destOrd="0" presId="urn:microsoft.com/office/officeart/2008/layout/NameandTitleOrganizationalChart"/>
    <dgm:cxn modelId="{C6650DC9-20B7-4A30-850F-93BE46306230}" type="presOf" srcId="{99FD8197-11DE-40F1-B6D3-ABA10030ADD8}" destId="{BABB9655-8D2F-4EC0-9608-3D35E163A341}" srcOrd="0" destOrd="0" presId="urn:microsoft.com/office/officeart/2008/layout/NameandTitleOrganizationalChart"/>
    <dgm:cxn modelId="{41E147C9-32F1-45CA-A781-9F3D40B47522}" type="presOf" srcId="{D2D0CDBC-1557-4C52-BDCC-930A0EA4214A}" destId="{9041CD52-2242-40B4-ACF6-800A3DAA547D}" srcOrd="0" destOrd="0" presId="urn:microsoft.com/office/officeart/2008/layout/NameandTitleOrganizationalChart"/>
    <dgm:cxn modelId="{A915E0C9-409C-46C4-B46F-DE40CB45A0FF}" srcId="{DFA20D4C-F2CE-433D-AC38-F8A99E0518C3}" destId="{CBAF9406-24BD-47F1-BF0F-CF0533575772}" srcOrd="0" destOrd="0" parTransId="{7A8C7E73-7134-4A74-B3F5-732AB60BB85D}" sibTransId="{E16FCF62-6559-4F43-8493-EF3E279BA20C}"/>
    <dgm:cxn modelId="{FAC2B9CB-3FD0-412E-B982-0F38B9AB788E}" srcId="{7E3DB197-CA70-41E1-A7EF-7F764D261BED}" destId="{D249DCC8-9F45-4695-9E45-7039AB8CABEF}" srcOrd="1" destOrd="0" parTransId="{70ECC916-A7D5-4E86-8C80-607B5474ED7B}" sibTransId="{842D8015-A525-4FAD-B201-93C30D3A0856}"/>
    <dgm:cxn modelId="{D4FECACB-769B-4549-BA21-BA8F397572D8}" type="presOf" srcId="{AA3CCC69-312C-420B-BDFA-FFB4F486D652}" destId="{160525A0-3F13-4B33-8A67-FC330BEDF789}" srcOrd="0" destOrd="0" presId="urn:microsoft.com/office/officeart/2008/layout/NameandTitleOrganizationalChart"/>
    <dgm:cxn modelId="{B85BECCC-7812-4F07-9D26-C78F71F33526}" type="presOf" srcId="{E23FD399-EDF7-41D9-8F76-4FCB000068DF}" destId="{1D39FB3B-2031-42B6-8863-27FCE9BB1304}" srcOrd="0" destOrd="0" presId="urn:microsoft.com/office/officeart/2008/layout/NameandTitleOrganizationalChart"/>
    <dgm:cxn modelId="{A34F22CD-6DE8-4CA7-A28F-2D26918069F1}" type="presOf" srcId="{A8E5F402-4DE7-45F4-B07F-1BB282DD1CD2}" destId="{E8CDC959-B7C8-4F8C-BB04-D3D6FA77E008}" srcOrd="0" destOrd="0" presId="urn:microsoft.com/office/officeart/2008/layout/NameandTitleOrganizationalChart"/>
    <dgm:cxn modelId="{F7E34CCD-FD3B-49F2-9062-A9A5745BF027}" type="presOf" srcId="{331B526D-E6A5-49F1-82E6-D8E9B416FFB7}" destId="{83AC0587-8DD3-48F7-8D75-D9DA58098E4F}" srcOrd="0" destOrd="0" presId="urn:microsoft.com/office/officeart/2008/layout/NameandTitleOrganizationalChart"/>
    <dgm:cxn modelId="{4702AECD-0DD4-4021-9989-E86F71888376}" type="presOf" srcId="{DFA20D4C-F2CE-433D-AC38-F8A99E0518C3}" destId="{6DAD14D0-BF27-46E8-B34A-641DACF919E2}" srcOrd="0" destOrd="0" presId="urn:microsoft.com/office/officeart/2008/layout/NameandTitleOrganizationalChart"/>
    <dgm:cxn modelId="{A3CCCECD-0289-413F-82F0-4CC677229BCE}" srcId="{90F8BE11-582E-4651-8101-62B5991EEA83}" destId="{0804039E-A354-449B-A019-57E192E93AC9}" srcOrd="0" destOrd="0" parTransId="{C44C5CA5-693E-43A1-BC02-856630B0D2DD}" sibTransId="{524F9D53-3484-4BE2-A49A-63CA85699E38}"/>
    <dgm:cxn modelId="{100B3CD0-E3D6-4763-892F-287A52E73B94}" type="presOf" srcId="{350FF86F-9605-476B-9801-479F3B5B6EBB}" destId="{208F1296-D803-4B1D-A70E-4E2D31F2ADE2}" srcOrd="0" destOrd="0" presId="urn:microsoft.com/office/officeart/2008/layout/NameandTitleOrganizationalChart"/>
    <dgm:cxn modelId="{57F954D0-4BDB-4412-B3A5-DDB1A506D2AA}" type="presOf" srcId="{078A79A0-EC03-41F7-8EE1-0D1620757675}" destId="{8FE8F768-07E5-4EE1-93F5-7C8A83DF9D20}" srcOrd="0" destOrd="0" presId="urn:microsoft.com/office/officeart/2008/layout/NameandTitleOrganizationalChart"/>
    <dgm:cxn modelId="{810F39D2-FF7D-49C7-996A-F4210348C9F7}" type="presOf" srcId="{D2D0CDBC-1557-4C52-BDCC-930A0EA4214A}" destId="{562F1F50-2F2B-40C5-B89F-CDDFD38045CD}" srcOrd="1" destOrd="0" presId="urn:microsoft.com/office/officeart/2008/layout/NameandTitleOrganizationalChart"/>
    <dgm:cxn modelId="{6E94E7D2-E4D3-45D4-B8C1-CEB4D1A4FC45}" type="presOf" srcId="{27905A01-7ADF-46E2-BC84-94969F6B1E8A}" destId="{C2F9CB84-DE4E-43A6-9541-7AAC3A562F70}" srcOrd="0" destOrd="0" presId="urn:microsoft.com/office/officeart/2008/layout/NameandTitleOrganizationalChart"/>
    <dgm:cxn modelId="{5B1B2BD3-6F57-4A00-9A6C-47DF0293314B}" srcId="{4DD3520C-9154-4A41-901C-8E5C957C797D}" destId="{468FD21D-177D-40CA-AFFD-DD5ED413FB9D}" srcOrd="0" destOrd="0" parTransId="{ADB5EAC0-79CF-4A3E-860C-8711A28481BD}" sibTransId="{293A3ADC-CB7D-4520-B2E2-70AABF061A4E}"/>
    <dgm:cxn modelId="{6F5DA2D4-5C49-4FA3-B5D5-6FA1E69DB2E7}" srcId="{F2D9D900-3896-4BA8-B67F-529A2E045FF8}" destId="{27905A01-7ADF-46E2-BC84-94969F6B1E8A}" srcOrd="2" destOrd="0" parTransId="{A94D2611-93A4-46D6-92ED-FEACC257967F}" sibTransId="{CFF1B82E-5F65-495C-854E-F6416035D670}"/>
    <dgm:cxn modelId="{F6F912D6-7D1D-49D5-B655-86649D3AE6AC}" srcId="{4C387147-4CD6-454A-8987-44B6978108BB}" destId="{0BEEA0C3-5872-4369-876C-9768481C0A5E}" srcOrd="0" destOrd="0" parTransId="{70DB716F-D333-43B1-9195-3C2CFEB7B641}" sibTransId="{6ED92E19-5677-42F8-BFC5-D988E293DB5E}"/>
    <dgm:cxn modelId="{7B2658D6-B0D2-4F65-B461-23F96E1D316F}" type="presOf" srcId="{46DD014D-0156-4B18-ADC4-72322C7EBEEE}" destId="{E2E8BC1F-7224-4EE0-93DE-79438D6B369A}" srcOrd="0" destOrd="0" presId="urn:microsoft.com/office/officeart/2008/layout/NameandTitleOrganizationalChart"/>
    <dgm:cxn modelId="{BF6888D6-6DE9-4AAD-B584-1BD9FEDF60A1}" type="presOf" srcId="{E23FD399-EDF7-41D9-8F76-4FCB000068DF}" destId="{CCAD9852-7493-43C8-BCC8-6059C02D3994}" srcOrd="1" destOrd="0" presId="urn:microsoft.com/office/officeart/2008/layout/NameandTitleOrganizationalChart"/>
    <dgm:cxn modelId="{BB8FB7D6-DA2C-402C-83CA-A7F0CBFE620F}" type="presOf" srcId="{90F8BE11-582E-4651-8101-62B5991EEA83}" destId="{FBF3A83C-F936-4423-B469-BAE84652A969}" srcOrd="0" destOrd="0" presId="urn:microsoft.com/office/officeart/2008/layout/NameandTitleOrganizationalChart"/>
    <dgm:cxn modelId="{F95B06D8-8ED0-4FEB-8225-CDBA01B0D529}" type="presOf" srcId="{AB27AF34-66A7-4FC3-99D7-D73528A2F5FA}" destId="{5B738ABA-9E9A-46F0-9B79-4E9E56EDB581}" srcOrd="0" destOrd="0" presId="urn:microsoft.com/office/officeart/2008/layout/NameandTitleOrganizationalChart"/>
    <dgm:cxn modelId="{88284BD9-9816-4D27-A45B-DB31524E0FF1}" srcId="{6366CEA6-8CCC-4261-BF1B-4938CA192D5A}" destId="{FAC869A9-07B0-4DB2-99D8-A575FD787D1F}" srcOrd="0" destOrd="0" parTransId="{CCF4A519-726A-41AA-B16D-3ECCCDC29F28}" sibTransId="{A46DDD14-8FAE-4507-9D5E-84B2C8CDDFB8}"/>
    <dgm:cxn modelId="{C721A5D9-BEEB-45A7-8209-AEE384824898}" type="presOf" srcId="{7E3DB197-CA70-41E1-A7EF-7F764D261BED}" destId="{0E85FF16-08B8-49A8-AB2A-CFAED0B56274}" srcOrd="0" destOrd="0" presId="urn:microsoft.com/office/officeart/2008/layout/NameandTitleOrganizationalChart"/>
    <dgm:cxn modelId="{8BCEC4DC-F11F-43CE-8155-C19DAA81DA83}" type="presOf" srcId="{EB269D1B-A45F-43BE-AA9F-5AF6D5F56190}" destId="{A30A1FAA-11A0-46AF-891E-546FFB08197A}" srcOrd="0" destOrd="0" presId="urn:microsoft.com/office/officeart/2008/layout/NameandTitleOrganizationalChart"/>
    <dgm:cxn modelId="{21AF08DD-04D7-48F3-8B3B-31345DECA8A0}" type="presOf" srcId="{9BDBB5B6-B522-4D56-AFAC-2B62B837BF5B}" destId="{523A7B02-AEC2-4E44-A8B7-232E7925B955}" srcOrd="0" destOrd="0" presId="urn:microsoft.com/office/officeart/2008/layout/NameandTitleOrganizationalChart"/>
    <dgm:cxn modelId="{4149B9DD-197A-4A1E-B87A-684CE46302BF}" type="presOf" srcId="{0FCFC8E9-368B-4A8E-B105-ED2B00877206}" destId="{86CB13B0-19E4-44A2-8A9B-6750ABB2939B}" srcOrd="1" destOrd="0" presId="urn:microsoft.com/office/officeart/2008/layout/NameandTitleOrganizationalChart"/>
    <dgm:cxn modelId="{582A48DE-C9E3-4C2E-ADC3-C497703876E2}" type="presOf" srcId="{ED94A0F9-CFB2-42A6-848D-44F7B99B9104}" destId="{E1F1E053-BCAA-4534-80C2-CA9AD1F3700D}" srcOrd="0" destOrd="0" presId="urn:microsoft.com/office/officeart/2008/layout/NameandTitleOrganizationalChart"/>
    <dgm:cxn modelId="{623DB5E0-9932-423B-8A0B-D324F30BBFF5}" type="presOf" srcId="{E2ACCF9F-A950-4919-A517-A6892E934529}" destId="{BF957582-2CBB-4CF1-AE15-3FE27E17D8A8}" srcOrd="0" destOrd="0" presId="urn:microsoft.com/office/officeart/2008/layout/NameandTitleOrganizationalChart"/>
    <dgm:cxn modelId="{6F25DEE1-831E-4141-8FC4-762350656997}" srcId="{559392FA-3791-4F79-822D-CBEA70918995}" destId="{0CAA3340-C7B7-425F-B017-DC167711B4FE}" srcOrd="0" destOrd="0" parTransId="{2BCFFC25-E39C-4184-97A4-7FB5167A4009}" sibTransId="{7C2D00BB-7746-4543-BC30-C19CA4636B76}"/>
    <dgm:cxn modelId="{058276E2-5465-4B49-8AC9-E2105E8432B9}" srcId="{01E71DDB-DB1C-4050-A26A-A32C636ABF24}" destId="{54BB84DB-B0FE-4691-BB4D-7D5F7758D1ED}" srcOrd="0" destOrd="0" parTransId="{BA00F3B1-D80C-4016-AB3C-DB4307E3C0A8}" sibTransId="{F09A268B-D565-436C-A711-050E339F0842}"/>
    <dgm:cxn modelId="{3E0D16E3-9724-4284-AF2F-FE0BAD5CE5C7}" srcId="{9A641726-7DE5-4452-9540-915AF29B4B4C}" destId="{EB269D1B-A45F-43BE-AA9F-5AF6D5F56190}" srcOrd="0" destOrd="0" parTransId="{DBCB0338-780E-4B39-9B95-EE22E0F74538}" sibTransId="{46DD014D-0156-4B18-ADC4-72322C7EBEEE}"/>
    <dgm:cxn modelId="{17E276E3-70B7-4473-8A02-D4581379330D}" srcId="{1B4716D1-8228-4231-AAED-B5820A809014}" destId="{02EBE5F7-512A-429C-A77B-2EDB36FB3955}" srcOrd="0" destOrd="0" parTransId="{F07E1063-B551-4A08-B2DA-307C0B826EAB}" sibTransId="{99FD8197-11DE-40F1-B6D3-ABA10030ADD8}"/>
    <dgm:cxn modelId="{A2E0B9E3-6320-411C-AF6A-61E9D4FA74CC}" srcId="{C76A4B64-8EBB-496C-B561-422E639ED99B}" destId="{E23FD399-EDF7-41D9-8F76-4FCB000068DF}" srcOrd="0" destOrd="0" parTransId="{54306537-CAB5-43B7-8A7B-139299419B9C}" sibTransId="{07BBFA40-FFB3-44E9-9BC9-066000953031}"/>
    <dgm:cxn modelId="{C96909E5-CECF-428A-A251-13BED87C3C1F}" srcId="{27905A01-7ADF-46E2-BC84-94969F6B1E8A}" destId="{3D983B4E-8913-4F5A-A7B5-D6588F7C0D48}" srcOrd="0" destOrd="0" parTransId="{D61D9438-CB35-498E-A23F-9F85B65FEAD9}" sibTransId="{5FBFC198-5F3E-46BD-95FD-705F208C7359}"/>
    <dgm:cxn modelId="{65154CE6-5B2D-486B-BF78-2D74EFCC58CA}" type="presOf" srcId="{70DB716F-D333-43B1-9195-3C2CFEB7B641}" destId="{49D46EBB-D401-45FA-9FA8-8ED12BC95F94}" srcOrd="0" destOrd="0" presId="urn:microsoft.com/office/officeart/2008/layout/NameandTitleOrganizationalChart"/>
    <dgm:cxn modelId="{FDD3B2E6-27AA-47D0-8FEE-137F960B4A1D}" type="presOf" srcId="{7A8C7E73-7134-4A74-B3F5-732AB60BB85D}" destId="{47B9975A-8FF5-4959-A5BE-C09ABA2A860B}" srcOrd="0" destOrd="0" presId="urn:microsoft.com/office/officeart/2008/layout/NameandTitleOrganizationalChart"/>
    <dgm:cxn modelId="{5814C9E6-C368-449E-9B1C-AEA77DDC363D}" type="presOf" srcId="{9B40A07E-AB97-4CDB-B701-09EE2AD4CDBB}" destId="{97B0FECA-85D6-4D8E-8B10-60D17F0CA322}" srcOrd="0" destOrd="0" presId="urn:microsoft.com/office/officeart/2008/layout/NameandTitleOrganizationalChart"/>
    <dgm:cxn modelId="{E95BF8E6-94E1-4341-8DD0-4B38A463DFC5}" type="presOf" srcId="{CD70457D-3C94-4C4C-93A0-7623E675D78D}" destId="{4D3BA9E0-B686-42A4-861F-39516FBFF4FE}" srcOrd="0" destOrd="0" presId="urn:microsoft.com/office/officeart/2008/layout/NameandTitleOrganizationalChart"/>
    <dgm:cxn modelId="{BD6164E7-0B61-4A32-B7D0-E5C1F6847168}" type="presOf" srcId="{AFAFF8DE-0B45-45BE-8164-4CFAD86D1A03}" destId="{97373F68-F6FF-4404-8179-26D910DBF35A}" srcOrd="0" destOrd="0" presId="urn:microsoft.com/office/officeart/2008/layout/NameandTitleOrganizationalChart"/>
    <dgm:cxn modelId="{2CA4D3E8-85C6-4DE6-AF16-14B94F4E7E15}" type="presOf" srcId="{515E2571-E6CA-44C0-BA21-F77735DF79E8}" destId="{E4A2E7EC-0E2E-4C95-AEB5-F731D5D6DAB2}" srcOrd="0" destOrd="0" presId="urn:microsoft.com/office/officeart/2008/layout/NameandTitleOrganizationalChart"/>
    <dgm:cxn modelId="{E3EE91E9-0433-4AC5-AEBA-64F5AE66E1A6}" srcId="{CBAF9406-24BD-47F1-BF0F-CF0533575772}" destId="{64AAC38E-2FB3-4C0A-8FF1-2E380A111AA0}" srcOrd="0" destOrd="0" parTransId="{515E2571-E6CA-44C0-BA21-F77735DF79E8}" sibTransId="{331B526D-E6A5-49F1-82E6-D8E9B416FFB7}"/>
    <dgm:cxn modelId="{D47B99E9-A9B3-4067-905F-45C32D72CE04}" type="presOf" srcId="{A25A370C-C84C-4C04-B430-8F70CC263298}" destId="{5154B066-57A6-4669-83B9-749148ECAC47}" srcOrd="0" destOrd="0" presId="urn:microsoft.com/office/officeart/2008/layout/NameandTitleOrganizationalChart"/>
    <dgm:cxn modelId="{947857EA-5605-4A24-AD30-D9137DB1F27A}" srcId="{EB269D1B-A45F-43BE-AA9F-5AF6D5F56190}" destId="{D2D0CDBC-1557-4C52-BDCC-930A0EA4214A}" srcOrd="0" destOrd="0" parTransId="{EC204CFC-F502-420B-A231-7F88E55300B6}" sibTransId="{E23C6C75-1D90-481A-900C-C2F3382C59F8}"/>
    <dgm:cxn modelId="{C71AFFEA-053F-465A-8B9C-D6D6D2A9FB1E}" type="presOf" srcId="{2256EDC8-ED0A-4E90-977A-083426860E38}" destId="{6F84C114-40C2-4417-9531-83B048A8020C}" srcOrd="0" destOrd="0" presId="urn:microsoft.com/office/officeart/2008/layout/NameandTitleOrganizationalChart"/>
    <dgm:cxn modelId="{613217EB-85AC-4979-9ED9-93C27BB5365F}" type="presOf" srcId="{CDF83080-00FB-4CC8-8C86-0FE768E2523B}" destId="{4C0FB339-D051-48C5-8A12-B8736FC2D83C}" srcOrd="0" destOrd="0" presId="urn:microsoft.com/office/officeart/2008/layout/NameandTitleOrganizationalChart"/>
    <dgm:cxn modelId="{A5E209EC-502E-4E7F-A250-7934B45F259E}" srcId="{167163B0-5C0D-4D28-AB38-BE2F24F28791}" destId="{E2799CED-D43A-44A4-9602-45B020B2CAD4}" srcOrd="0" destOrd="0" parTransId="{509A95E3-8EF6-48C1-80DE-77E21EEA0175}" sibTransId="{AFAFF8DE-0B45-45BE-8164-4CFAD86D1A03}"/>
    <dgm:cxn modelId="{698730EC-E6C8-494B-80E9-F6C72DBE4133}" srcId="{EB269D1B-A45F-43BE-AA9F-5AF6D5F56190}" destId="{81B6C8F0-0FA7-4CDA-A4C5-6BEB3DE7F260}" srcOrd="1" destOrd="0" parTransId="{0E03527F-303D-4136-8832-9F5BE2EDE483}" sibTransId="{208E9800-5B54-4289-AD1B-7CF61E208EA1}"/>
    <dgm:cxn modelId="{1CA35BEF-F830-4CF5-B774-D3774773879B}" type="presOf" srcId="{4F023E44-26CB-49AA-8F7E-F0298F41CECF}" destId="{128F2396-BCE3-4350-AF3A-44FB1645FD8F}" srcOrd="0" destOrd="0" presId="urn:microsoft.com/office/officeart/2008/layout/NameandTitleOrganizationalChart"/>
    <dgm:cxn modelId="{5D6260EF-7450-4AEF-8FC0-92F91451FE87}" type="presOf" srcId="{2BCFFC25-E39C-4184-97A4-7FB5167A4009}" destId="{DF5FE2E8-89A9-41AB-B15E-FA81DD5D8712}" srcOrd="0" destOrd="0" presId="urn:microsoft.com/office/officeart/2008/layout/NameandTitleOrganizationalChart"/>
    <dgm:cxn modelId="{EF788DEF-FDAD-4A46-AAD6-0FDE9E40E0DF}" type="presOf" srcId="{CCF4A519-726A-41AA-B16D-3ECCCDC29F28}" destId="{BEC9A049-8AB9-4410-9DF7-D0C15C13D082}" srcOrd="0" destOrd="0" presId="urn:microsoft.com/office/officeart/2008/layout/NameandTitleOrganizationalChart"/>
    <dgm:cxn modelId="{C0FFFBEF-B139-49C0-89D4-468C3AB14F11}" type="presOf" srcId="{45C5B21D-59C0-4919-A703-178402EE72D7}" destId="{933A35EA-52A8-45A9-9C19-7C82EF16F974}" srcOrd="1" destOrd="0" presId="urn:microsoft.com/office/officeart/2008/layout/NameandTitleOrganizationalChart"/>
    <dgm:cxn modelId="{316443F1-48B5-4701-B435-37739D16A12B}" type="presOf" srcId="{F6280E60-0660-4BC0-A8CB-7213F3F040F6}" destId="{B54E9EBC-D671-47FA-ADA0-D6E301F116F8}" srcOrd="0" destOrd="0" presId="urn:microsoft.com/office/officeart/2008/layout/NameandTitleOrganizationalChart"/>
    <dgm:cxn modelId="{DC3C1FF2-3C86-414B-A8CB-B59A4EF7AC43}" type="presOf" srcId="{B9F1EBE4-7CBB-46EB-8C37-39579252F51D}" destId="{19872300-E8EB-4038-9F38-321DDAD0F0C0}" srcOrd="0" destOrd="0" presId="urn:microsoft.com/office/officeart/2008/layout/NameandTitleOrganizationalChart"/>
    <dgm:cxn modelId="{88D843F4-7565-471D-BDA6-F55FBFCB3707}" type="presOf" srcId="{64AAC38E-2FB3-4C0A-8FF1-2E380A111AA0}" destId="{E001123A-886F-4BBF-9D0E-A3F2DD11544B}" srcOrd="0" destOrd="0" presId="urn:microsoft.com/office/officeart/2008/layout/NameandTitleOrganizationalChart"/>
    <dgm:cxn modelId="{1114A2F4-135A-4CB4-A8B8-98D01916F73A}" type="presOf" srcId="{468FD21D-177D-40CA-AFFD-DD5ED413FB9D}" destId="{209E39DE-7A32-4EBA-AD4F-5BAD2B6B2567}" srcOrd="1" destOrd="0" presId="urn:microsoft.com/office/officeart/2008/layout/NameandTitleOrganizationalChart"/>
    <dgm:cxn modelId="{9ADBE4F4-E5A4-476B-8CD7-3181E6AA9CEB}" type="presOf" srcId="{81B6C8F0-0FA7-4CDA-A4C5-6BEB3DE7F260}" destId="{AB0AAA56-2288-4968-85BB-6E9ADA6004F2}" srcOrd="0" destOrd="0" presId="urn:microsoft.com/office/officeart/2008/layout/NameandTitleOrganizationalChart"/>
    <dgm:cxn modelId="{33F516F6-4599-4D8E-9879-17AB3FE8D73F}" type="presOf" srcId="{4DD3520C-9154-4A41-901C-8E5C957C797D}" destId="{7DDB880C-9D2E-4E57-A397-8A4CBC99BB0E}" srcOrd="0" destOrd="0" presId="urn:microsoft.com/office/officeart/2008/layout/NameandTitleOrganizationalChart"/>
    <dgm:cxn modelId="{F18A0FF7-D972-4E5E-9407-A92A13C48E15}" type="presOf" srcId="{1D42710E-F520-47F2-9ABE-AA994CC43DB9}" destId="{DA98E80F-3000-4E56-B09B-8F2FE34F7F45}" srcOrd="0" destOrd="0" presId="urn:microsoft.com/office/officeart/2008/layout/NameandTitleOrganizationalChart"/>
    <dgm:cxn modelId="{1D41A6F7-F605-47DD-89B6-03A5648DCB3D}" type="presOf" srcId="{00844DF2-8A3C-4C96-BCB3-32A34C4C2D67}" destId="{1C1999E1-551F-4E2A-9941-07343ED1DFFD}" srcOrd="0" destOrd="0" presId="urn:microsoft.com/office/officeart/2008/layout/NameandTitleOrganizationalChart"/>
    <dgm:cxn modelId="{FA28C3F8-662B-4CAF-AA83-F5E151DA6E8B}" srcId="{D2D0CDBC-1557-4C52-BDCC-930A0EA4214A}" destId="{0FCFC8E9-368B-4A8E-B105-ED2B00877206}" srcOrd="0" destOrd="0" parTransId="{2640F5B6-4F52-4534-BFAC-196B1D97A68B}" sibTransId="{A0D17A48-C0E9-440B-900A-3C8735D2C942}"/>
    <dgm:cxn modelId="{2981A2F9-5BD4-4A4B-BC06-BA29A022FBA9}" type="presOf" srcId="{60198EC4-5656-436D-B4A3-2BD1C4270527}" destId="{551B274E-3CA1-4970-8964-16E5E1DC113A}" srcOrd="0" destOrd="0" presId="urn:microsoft.com/office/officeart/2008/layout/NameandTitleOrganizationalChart"/>
    <dgm:cxn modelId="{C2210BFA-A56D-444A-ABFD-EB44CF395027}" type="presOf" srcId="{4B8B6ACD-82D0-4606-97AC-53AA2136AFF1}" destId="{BDB4D6FB-AEB5-4AAF-B7B7-9FE8DF332837}" srcOrd="0" destOrd="0" presId="urn:microsoft.com/office/officeart/2008/layout/NameandTitleOrganizationalChart"/>
    <dgm:cxn modelId="{3A2092FA-6E8B-48E9-A548-FC340E8434D7}" type="presOf" srcId="{76574979-F20B-4470-A6B1-552E35087E4C}" destId="{E2E8FD8A-FC5B-443E-8C4C-9823ECC7919F}" srcOrd="0" destOrd="0" presId="urn:microsoft.com/office/officeart/2008/layout/NameandTitleOrganizationalChart"/>
    <dgm:cxn modelId="{155E2CFD-76C1-4650-B72F-70B92E046CCC}" srcId="{CBAF9406-24BD-47F1-BF0F-CF0533575772}" destId="{28D74395-6868-4C28-BE0C-759D6E5A5FF8}" srcOrd="1" destOrd="0" parTransId="{45E2D709-FAAF-4381-8168-62F87487B642}" sibTransId="{CABD7632-0D31-4143-AD1C-7C72249C2DFB}"/>
    <dgm:cxn modelId="{01DAFCFD-690B-4BC8-AF38-4756532590EA}" type="presOf" srcId="{D249DCC8-9F45-4695-9E45-7039AB8CABEF}" destId="{E0FA55B6-93EE-437E-BB78-258E67383C5E}" srcOrd="1" destOrd="0" presId="urn:microsoft.com/office/officeart/2008/layout/NameandTitleOrganizationalChart"/>
    <dgm:cxn modelId="{512564FE-D3E0-410A-85C0-6650CE6E126A}" type="presOf" srcId="{D1EE9E7A-F712-4F19-B6ED-5E7AA3272963}" destId="{4D56DD85-E726-415D-8695-D45FA948FCCD}" srcOrd="0" destOrd="0" presId="urn:microsoft.com/office/officeart/2008/layout/NameandTitleOrganizationalChart"/>
    <dgm:cxn modelId="{54E3D2FE-947A-4F3A-88E0-6C350A523F0E}" type="presOf" srcId="{167163B0-5C0D-4D28-AB38-BE2F24F28791}" destId="{52244400-AFC2-4DD4-8C84-664E1B473F56}" srcOrd="0" destOrd="0" presId="urn:microsoft.com/office/officeart/2008/layout/NameandTitleOrganizationalChart"/>
    <dgm:cxn modelId="{7AD2A1FF-72ED-4F71-8768-D61D127C089B}" srcId="{F5F9983D-4972-4A39-8896-A5DF359E9D76}" destId="{FAAF2E12-4FD1-40FC-A5F5-C32EA78AB313}" srcOrd="1" destOrd="0" parTransId="{645C436A-2271-47F7-AF94-99D5B7D65513}" sibTransId="{00844DF2-8A3C-4C96-BCB3-32A34C4C2D67}"/>
    <dgm:cxn modelId="{88F1A3FF-53AE-4569-A7AB-80C1929373E8}" type="presOf" srcId="{A25A370C-C84C-4C04-B430-8F70CC263298}" destId="{63AD0FBB-642F-46FE-94D4-8FD6052CE6B3}" srcOrd="1" destOrd="0" presId="urn:microsoft.com/office/officeart/2008/layout/NameandTitleOrganizationalChart"/>
    <dgm:cxn modelId="{EBE4EC5E-DCDB-4AD4-8500-F33E97591BA5}" type="presParOf" srcId="{8676F2B4-CE66-468C-87AB-EF6A48507562}" destId="{79DC8342-8251-4BFB-9790-E57F534AA121}" srcOrd="0" destOrd="0" presId="urn:microsoft.com/office/officeart/2008/layout/NameandTitleOrganizationalChart"/>
    <dgm:cxn modelId="{E65A44AB-B72C-453D-BA33-AF426FA3AA19}" type="presParOf" srcId="{79DC8342-8251-4BFB-9790-E57F534AA121}" destId="{3547363C-6B5D-476D-A027-0AC791FC12B3}" srcOrd="0" destOrd="0" presId="urn:microsoft.com/office/officeart/2008/layout/NameandTitleOrganizationalChart"/>
    <dgm:cxn modelId="{26E0A68B-7813-4080-8A40-1331EC98EAB9}" type="presParOf" srcId="{3547363C-6B5D-476D-A027-0AC791FC12B3}" destId="{A30A1FAA-11A0-46AF-891E-546FFB08197A}" srcOrd="0" destOrd="0" presId="urn:microsoft.com/office/officeart/2008/layout/NameandTitleOrganizationalChart"/>
    <dgm:cxn modelId="{5E0912AB-B585-4C2E-ABF1-37F6D2132A0D}" type="presParOf" srcId="{3547363C-6B5D-476D-A027-0AC791FC12B3}" destId="{E2E8BC1F-7224-4EE0-93DE-79438D6B369A}" srcOrd="1" destOrd="0" presId="urn:microsoft.com/office/officeart/2008/layout/NameandTitleOrganizationalChart"/>
    <dgm:cxn modelId="{34E80B72-0EE6-4D39-AA5A-A2E2C9080505}" type="presParOf" srcId="{3547363C-6B5D-476D-A027-0AC791FC12B3}" destId="{DD5119D0-99D2-40EE-A582-AAA0209CF357}" srcOrd="2" destOrd="0" presId="urn:microsoft.com/office/officeart/2008/layout/NameandTitleOrganizationalChart"/>
    <dgm:cxn modelId="{F539BC5A-DA27-45FD-BFAD-B3120247CFC5}" type="presParOf" srcId="{79DC8342-8251-4BFB-9790-E57F534AA121}" destId="{126DC77C-5733-4949-83C5-72C2D8094F5D}" srcOrd="1" destOrd="0" presId="urn:microsoft.com/office/officeart/2008/layout/NameandTitleOrganizationalChart"/>
    <dgm:cxn modelId="{3B47F5AB-33A9-452D-AFB7-5769430B5428}" type="presParOf" srcId="{126DC77C-5733-4949-83C5-72C2D8094F5D}" destId="{405F9D9E-086B-42D5-B52F-B62A247473C1}" srcOrd="0" destOrd="0" presId="urn:microsoft.com/office/officeart/2008/layout/NameandTitleOrganizationalChart"/>
    <dgm:cxn modelId="{22648450-9FE4-4C69-B92E-B35614C92173}" type="presParOf" srcId="{126DC77C-5733-4949-83C5-72C2D8094F5D}" destId="{C5E7A454-E5AF-4ED6-AC36-ABF35B9338F5}" srcOrd="1" destOrd="0" presId="urn:microsoft.com/office/officeart/2008/layout/NameandTitleOrganizationalChart"/>
    <dgm:cxn modelId="{14C6DED8-638B-4441-B117-BD272675913D}" type="presParOf" srcId="{C5E7A454-E5AF-4ED6-AC36-ABF35B9338F5}" destId="{7B948973-B870-4666-942C-92A7A063D51E}" srcOrd="0" destOrd="0" presId="urn:microsoft.com/office/officeart/2008/layout/NameandTitleOrganizationalChart"/>
    <dgm:cxn modelId="{DA391992-819B-477A-BC75-5A0B4A2A3276}" type="presParOf" srcId="{7B948973-B870-4666-942C-92A7A063D51E}" destId="{9041CD52-2242-40B4-ACF6-800A3DAA547D}" srcOrd="0" destOrd="0" presId="urn:microsoft.com/office/officeart/2008/layout/NameandTitleOrganizationalChart"/>
    <dgm:cxn modelId="{44F7E04C-AF11-4AB0-8E88-5AE5F640DC47}" type="presParOf" srcId="{7B948973-B870-4666-942C-92A7A063D51E}" destId="{8BE08BFC-6C3B-4089-8DE0-0009A2551FD9}" srcOrd="1" destOrd="0" presId="urn:microsoft.com/office/officeart/2008/layout/NameandTitleOrganizationalChart"/>
    <dgm:cxn modelId="{84F6A336-1B1F-4213-BE9A-A7A99C1316FA}" type="presParOf" srcId="{7B948973-B870-4666-942C-92A7A063D51E}" destId="{562F1F50-2F2B-40C5-B89F-CDDFD38045CD}" srcOrd="2" destOrd="0" presId="urn:microsoft.com/office/officeart/2008/layout/NameandTitleOrganizationalChart"/>
    <dgm:cxn modelId="{CB3F7568-8286-4670-A33E-978A8A01EA7B}" type="presParOf" srcId="{C5E7A454-E5AF-4ED6-AC36-ABF35B9338F5}" destId="{2F1B9178-E2F8-4FFC-B826-8791685C31F3}" srcOrd="1" destOrd="0" presId="urn:microsoft.com/office/officeart/2008/layout/NameandTitleOrganizationalChart"/>
    <dgm:cxn modelId="{86BBCE8E-0CA5-49A0-98EA-44E71538334D}" type="presParOf" srcId="{2F1B9178-E2F8-4FFC-B826-8791685C31F3}" destId="{2D2601E1-AE9A-408F-A379-8A0BBDFE582A}" srcOrd="0" destOrd="0" presId="urn:microsoft.com/office/officeart/2008/layout/NameandTitleOrganizationalChart"/>
    <dgm:cxn modelId="{703F4735-7599-4725-A662-A9B092ABF9CC}" type="presParOf" srcId="{2F1B9178-E2F8-4FFC-B826-8791685C31F3}" destId="{7FE2F518-C666-4B09-951F-56C01D6ADDEB}" srcOrd="1" destOrd="0" presId="urn:microsoft.com/office/officeart/2008/layout/NameandTitleOrganizationalChart"/>
    <dgm:cxn modelId="{4B4A4BE8-1395-4840-BBE5-096090C0AE2B}" type="presParOf" srcId="{7FE2F518-C666-4B09-951F-56C01D6ADDEB}" destId="{BDA74C5D-5A3A-4662-8A64-EAA0E3B3ADF0}" srcOrd="0" destOrd="0" presId="urn:microsoft.com/office/officeart/2008/layout/NameandTitleOrganizationalChart"/>
    <dgm:cxn modelId="{511A0837-2084-463A-894B-91890FF331C4}" type="presParOf" srcId="{BDA74C5D-5A3A-4662-8A64-EAA0E3B3ADF0}" destId="{A869AE96-AB8B-4508-98F8-FE0DC18B5DCB}" srcOrd="0" destOrd="0" presId="urn:microsoft.com/office/officeart/2008/layout/NameandTitleOrganizationalChart"/>
    <dgm:cxn modelId="{9F00EAEB-C08B-4A72-B03E-34AE0F656EFA}" type="presParOf" srcId="{BDA74C5D-5A3A-4662-8A64-EAA0E3B3ADF0}" destId="{38DDA008-079D-4DAA-A638-C888CE86E993}" srcOrd="1" destOrd="0" presId="urn:microsoft.com/office/officeart/2008/layout/NameandTitleOrganizationalChart"/>
    <dgm:cxn modelId="{3506F084-D4BE-40B8-8BDE-AF24758B65C7}" type="presParOf" srcId="{BDA74C5D-5A3A-4662-8A64-EAA0E3B3ADF0}" destId="{86CB13B0-19E4-44A2-8A9B-6750ABB2939B}" srcOrd="2" destOrd="0" presId="urn:microsoft.com/office/officeart/2008/layout/NameandTitleOrganizationalChart"/>
    <dgm:cxn modelId="{BE52FD80-89CC-4CBD-B343-2CC711520A05}" type="presParOf" srcId="{7FE2F518-C666-4B09-951F-56C01D6ADDEB}" destId="{E599CC13-7F88-4E86-A87F-3D4AC417DC89}" srcOrd="1" destOrd="0" presId="urn:microsoft.com/office/officeart/2008/layout/NameandTitleOrganizationalChart"/>
    <dgm:cxn modelId="{DD81E8DF-82BB-42D1-8F04-2AA46F3DFC1F}" type="presParOf" srcId="{E599CC13-7F88-4E86-A87F-3D4AC417DC89}" destId="{55E7E623-463B-44EB-A300-D1C538599E2B}" srcOrd="0" destOrd="0" presId="urn:microsoft.com/office/officeart/2008/layout/NameandTitleOrganizationalChart"/>
    <dgm:cxn modelId="{20091674-A9BE-43D3-B136-150BF4218D03}" type="presParOf" srcId="{E599CC13-7F88-4E86-A87F-3D4AC417DC89}" destId="{B4816225-2448-4C94-9247-8C128E5420C0}" srcOrd="1" destOrd="0" presId="urn:microsoft.com/office/officeart/2008/layout/NameandTitleOrganizationalChart"/>
    <dgm:cxn modelId="{F1FF9BEE-8CAD-4B85-B5CB-443D0C0F9495}" type="presParOf" srcId="{B4816225-2448-4C94-9247-8C128E5420C0}" destId="{1E8466D1-7C00-407C-96DC-29CBB0F72E3A}" srcOrd="0" destOrd="0" presId="urn:microsoft.com/office/officeart/2008/layout/NameandTitleOrganizationalChart"/>
    <dgm:cxn modelId="{AC1F54EC-427D-4306-B357-87D8C89CB019}" type="presParOf" srcId="{1E8466D1-7C00-407C-96DC-29CBB0F72E3A}" destId="{C6A2C32E-04F0-436A-BF4B-4901307238ED}" srcOrd="0" destOrd="0" presId="urn:microsoft.com/office/officeart/2008/layout/NameandTitleOrganizationalChart"/>
    <dgm:cxn modelId="{F42407AD-E71B-4211-92B1-97416A98FAC5}" type="presParOf" srcId="{1E8466D1-7C00-407C-96DC-29CBB0F72E3A}" destId="{85581006-967A-4A8E-A584-E5F16FE89485}" srcOrd="1" destOrd="0" presId="urn:microsoft.com/office/officeart/2008/layout/NameandTitleOrganizationalChart"/>
    <dgm:cxn modelId="{8F5C8BD4-994B-4541-8328-C01D37384EF2}" type="presParOf" srcId="{1E8466D1-7C00-407C-96DC-29CBB0F72E3A}" destId="{8C88E170-E83B-4AE8-A315-4A08EC998582}" srcOrd="2" destOrd="0" presId="urn:microsoft.com/office/officeart/2008/layout/NameandTitleOrganizationalChart"/>
    <dgm:cxn modelId="{C1879820-84A4-4317-8B4B-23EE5922A70E}" type="presParOf" srcId="{B4816225-2448-4C94-9247-8C128E5420C0}" destId="{FB3F519D-6BCC-433F-B4EB-65E5E1AE1D61}" srcOrd="1" destOrd="0" presId="urn:microsoft.com/office/officeart/2008/layout/NameandTitleOrganizationalChart"/>
    <dgm:cxn modelId="{49A40753-FE01-4C38-BFB1-DA5C2CADB4AD}" type="presParOf" srcId="{FB3F519D-6BCC-433F-B4EB-65E5E1AE1D61}" destId="{A7052AF3-599E-4B1B-9701-3D420CC08C1F}" srcOrd="0" destOrd="0" presId="urn:microsoft.com/office/officeart/2008/layout/NameandTitleOrganizationalChart"/>
    <dgm:cxn modelId="{773F51DF-830B-4A7C-AF48-176D0885F89B}" type="presParOf" srcId="{FB3F519D-6BCC-433F-B4EB-65E5E1AE1D61}" destId="{CC6D58F3-47DC-4831-B75D-ED32DB5B3BBE}" srcOrd="1" destOrd="0" presId="urn:microsoft.com/office/officeart/2008/layout/NameandTitleOrganizationalChart"/>
    <dgm:cxn modelId="{5BD1025E-2BD7-46B3-B136-1B265863C62A}" type="presParOf" srcId="{CC6D58F3-47DC-4831-B75D-ED32DB5B3BBE}" destId="{CD61E4E2-255D-40D6-B664-30AB8C1DBAF7}" srcOrd="0" destOrd="0" presId="urn:microsoft.com/office/officeart/2008/layout/NameandTitleOrganizationalChart"/>
    <dgm:cxn modelId="{CC04B754-B504-4A7E-ABFD-11814BA97034}" type="presParOf" srcId="{CD61E4E2-255D-40D6-B664-30AB8C1DBAF7}" destId="{1D39FB3B-2031-42B6-8863-27FCE9BB1304}" srcOrd="0" destOrd="0" presId="urn:microsoft.com/office/officeart/2008/layout/NameandTitleOrganizationalChart"/>
    <dgm:cxn modelId="{F4036D71-2215-49B2-B64D-117155EABAB2}" type="presParOf" srcId="{CD61E4E2-255D-40D6-B664-30AB8C1DBAF7}" destId="{713EF572-6CFC-49D7-A651-228703E77776}" srcOrd="1" destOrd="0" presId="urn:microsoft.com/office/officeart/2008/layout/NameandTitleOrganizationalChart"/>
    <dgm:cxn modelId="{51E509FE-9CA8-4A7E-A13C-A0B931F6A91C}" type="presParOf" srcId="{CD61E4E2-255D-40D6-B664-30AB8C1DBAF7}" destId="{CCAD9852-7493-43C8-BCC8-6059C02D3994}" srcOrd="2" destOrd="0" presId="urn:microsoft.com/office/officeart/2008/layout/NameandTitleOrganizationalChart"/>
    <dgm:cxn modelId="{85BDC025-F2D0-4C8B-87B9-29F1B84D95FB}" type="presParOf" srcId="{CC6D58F3-47DC-4831-B75D-ED32DB5B3BBE}" destId="{954C01A5-913F-4A48-B9B8-11F07EC19B35}" srcOrd="1" destOrd="0" presId="urn:microsoft.com/office/officeart/2008/layout/NameandTitleOrganizationalChart"/>
    <dgm:cxn modelId="{85F82042-2943-4919-9A19-7615633400AE}" type="presParOf" srcId="{954C01A5-913F-4A48-B9B8-11F07EC19B35}" destId="{344C2822-485A-4F49-ACA0-6EE8489C11F9}" srcOrd="0" destOrd="0" presId="urn:microsoft.com/office/officeart/2008/layout/NameandTitleOrganizationalChart"/>
    <dgm:cxn modelId="{BE076D76-88C8-4E76-B830-6F4418AE40AF}" type="presParOf" srcId="{954C01A5-913F-4A48-B9B8-11F07EC19B35}" destId="{9D3B1454-19C0-4DA1-B4AF-D82E0C84FC08}" srcOrd="1" destOrd="0" presId="urn:microsoft.com/office/officeart/2008/layout/NameandTitleOrganizationalChart"/>
    <dgm:cxn modelId="{8513BFF4-2204-4191-9304-DA9D4EB9329D}" type="presParOf" srcId="{9D3B1454-19C0-4DA1-B4AF-D82E0C84FC08}" destId="{0780F129-D33D-4308-B9FF-B581DAE86260}" srcOrd="0" destOrd="0" presId="urn:microsoft.com/office/officeart/2008/layout/NameandTitleOrganizationalChart"/>
    <dgm:cxn modelId="{32EAD629-3B20-49B2-BEB7-69CB5317C8D1}" type="presParOf" srcId="{0780F129-D33D-4308-B9FF-B581DAE86260}" destId="{6DAD14D0-BF27-46E8-B34A-641DACF919E2}" srcOrd="0" destOrd="0" presId="urn:microsoft.com/office/officeart/2008/layout/NameandTitleOrganizationalChart"/>
    <dgm:cxn modelId="{C81B488B-289F-4DB9-A7CB-8663723C536B}" type="presParOf" srcId="{0780F129-D33D-4308-B9FF-B581DAE86260}" destId="{7A7C8334-3DCD-45CF-8E22-B5538E57C5A4}" srcOrd="1" destOrd="0" presId="urn:microsoft.com/office/officeart/2008/layout/NameandTitleOrganizationalChart"/>
    <dgm:cxn modelId="{C2C7D95A-E77B-4EA6-AEF1-5C6F00D05F0E}" type="presParOf" srcId="{0780F129-D33D-4308-B9FF-B581DAE86260}" destId="{4D1EDD22-35BE-4E53-8087-058688E3864C}" srcOrd="2" destOrd="0" presId="urn:microsoft.com/office/officeart/2008/layout/NameandTitleOrganizationalChart"/>
    <dgm:cxn modelId="{452235FC-FBB3-4CE5-AA89-3FA580265ACD}" type="presParOf" srcId="{9D3B1454-19C0-4DA1-B4AF-D82E0C84FC08}" destId="{0EF0F5C8-E892-4CFC-A9A4-35EA785E54F7}" srcOrd="1" destOrd="0" presId="urn:microsoft.com/office/officeart/2008/layout/NameandTitleOrganizationalChart"/>
    <dgm:cxn modelId="{E228003E-F2AA-4D66-A6BD-A6FAC3089573}" type="presParOf" srcId="{0EF0F5C8-E892-4CFC-A9A4-35EA785E54F7}" destId="{47B9975A-8FF5-4959-A5BE-C09ABA2A860B}" srcOrd="0" destOrd="0" presId="urn:microsoft.com/office/officeart/2008/layout/NameandTitleOrganizationalChart"/>
    <dgm:cxn modelId="{B824AC91-0114-498C-98EE-CD94F10F0859}" type="presParOf" srcId="{0EF0F5C8-E892-4CFC-A9A4-35EA785E54F7}" destId="{D6CFF35D-1480-4A4D-B12A-B32CC5EEFC57}" srcOrd="1" destOrd="0" presId="urn:microsoft.com/office/officeart/2008/layout/NameandTitleOrganizationalChart"/>
    <dgm:cxn modelId="{37046D67-FF10-40B2-95FC-0910702D2A0A}" type="presParOf" srcId="{D6CFF35D-1480-4A4D-B12A-B32CC5EEFC57}" destId="{1BD5081F-89D6-41FD-A63C-81B1FA3D9A6A}" srcOrd="0" destOrd="0" presId="urn:microsoft.com/office/officeart/2008/layout/NameandTitleOrganizationalChart"/>
    <dgm:cxn modelId="{2B004202-CA69-45E2-B874-22B65C95353A}" type="presParOf" srcId="{1BD5081F-89D6-41FD-A63C-81B1FA3D9A6A}" destId="{37BE1D22-181E-41C8-9F58-B60F4FC030D5}" srcOrd="0" destOrd="0" presId="urn:microsoft.com/office/officeart/2008/layout/NameandTitleOrganizationalChart"/>
    <dgm:cxn modelId="{DEC0F9B6-D3D5-4759-AEBB-66893DA21450}" type="presParOf" srcId="{1BD5081F-89D6-41FD-A63C-81B1FA3D9A6A}" destId="{03B34760-59A0-4151-A283-2AE4A47A8E61}" srcOrd="1" destOrd="0" presId="urn:microsoft.com/office/officeart/2008/layout/NameandTitleOrganizationalChart"/>
    <dgm:cxn modelId="{A94C931D-5ACC-42C8-B561-77AB1B49A261}" type="presParOf" srcId="{1BD5081F-89D6-41FD-A63C-81B1FA3D9A6A}" destId="{D53B1B43-CC07-4018-B552-B83D5593B5F3}" srcOrd="2" destOrd="0" presId="urn:microsoft.com/office/officeart/2008/layout/NameandTitleOrganizationalChart"/>
    <dgm:cxn modelId="{9922046B-BCB8-4A64-8CAC-406ADCA07FD7}" type="presParOf" srcId="{D6CFF35D-1480-4A4D-B12A-B32CC5EEFC57}" destId="{B8008D45-A63D-4B04-8146-391B13690316}" srcOrd="1" destOrd="0" presId="urn:microsoft.com/office/officeart/2008/layout/NameandTitleOrganizationalChart"/>
    <dgm:cxn modelId="{495BA683-8253-4A7F-98EE-DC9170347C1E}" type="presParOf" srcId="{B8008D45-A63D-4B04-8146-391B13690316}" destId="{E4A2E7EC-0E2E-4C95-AEB5-F731D5D6DAB2}" srcOrd="0" destOrd="0" presId="urn:microsoft.com/office/officeart/2008/layout/NameandTitleOrganizationalChart"/>
    <dgm:cxn modelId="{847AA4A2-BE24-4959-AE8A-854683DFDC84}" type="presParOf" srcId="{B8008D45-A63D-4B04-8146-391B13690316}" destId="{A138DC65-F921-4245-BF81-45B193CA0D9D}" srcOrd="1" destOrd="0" presId="urn:microsoft.com/office/officeart/2008/layout/NameandTitleOrganizationalChart"/>
    <dgm:cxn modelId="{98C3C935-24CC-47BB-A0A8-D1A6E7E3A34C}" type="presParOf" srcId="{A138DC65-F921-4245-BF81-45B193CA0D9D}" destId="{D6E41DF4-8FC2-4171-8F9A-E16070590C17}" srcOrd="0" destOrd="0" presId="urn:microsoft.com/office/officeart/2008/layout/NameandTitleOrganizationalChart"/>
    <dgm:cxn modelId="{58C63A9C-1001-4CE6-9298-C71EFE2B85A5}" type="presParOf" srcId="{D6E41DF4-8FC2-4171-8F9A-E16070590C17}" destId="{E001123A-886F-4BBF-9D0E-A3F2DD11544B}" srcOrd="0" destOrd="0" presId="urn:microsoft.com/office/officeart/2008/layout/NameandTitleOrganizationalChart"/>
    <dgm:cxn modelId="{C23EB438-919E-4E4E-8637-74ECF93FE142}" type="presParOf" srcId="{D6E41DF4-8FC2-4171-8F9A-E16070590C17}" destId="{83AC0587-8DD3-48F7-8D75-D9DA58098E4F}" srcOrd="1" destOrd="0" presId="urn:microsoft.com/office/officeart/2008/layout/NameandTitleOrganizationalChart"/>
    <dgm:cxn modelId="{B6C15D63-37EF-40CE-A6CA-E94CE5AA3E5E}" type="presParOf" srcId="{D6E41DF4-8FC2-4171-8F9A-E16070590C17}" destId="{22E6988A-C311-477A-896A-E17092AF6867}" srcOrd="2" destOrd="0" presId="urn:microsoft.com/office/officeart/2008/layout/NameandTitleOrganizationalChart"/>
    <dgm:cxn modelId="{0F57AE4F-C137-43E0-A2FB-0BB86D3B8E81}" type="presParOf" srcId="{A138DC65-F921-4245-BF81-45B193CA0D9D}" destId="{73DF4618-29AE-4F75-948A-095C36106EBE}" srcOrd="1" destOrd="0" presId="urn:microsoft.com/office/officeart/2008/layout/NameandTitleOrganizationalChart"/>
    <dgm:cxn modelId="{C0B0D316-21B9-4064-B681-2A144C8059C4}" type="presParOf" srcId="{A138DC65-F921-4245-BF81-45B193CA0D9D}" destId="{5AB8D192-AFF3-4E78-9680-1C81C8B1DB65}" srcOrd="2" destOrd="0" presId="urn:microsoft.com/office/officeart/2008/layout/NameandTitleOrganizationalChart"/>
    <dgm:cxn modelId="{4EE4DD07-8893-489B-BFFB-9907EC8B2429}" type="presParOf" srcId="{B8008D45-A63D-4B04-8146-391B13690316}" destId="{4381F560-A086-4D4F-95CE-899DAA4C4AC0}" srcOrd="2" destOrd="0" presId="urn:microsoft.com/office/officeart/2008/layout/NameandTitleOrganizationalChart"/>
    <dgm:cxn modelId="{A4484C8B-2C81-451F-837D-AB74C07A2A3E}" type="presParOf" srcId="{B8008D45-A63D-4B04-8146-391B13690316}" destId="{A90F51A3-2637-4F30-A709-A9E4DF2B58F0}" srcOrd="3" destOrd="0" presId="urn:microsoft.com/office/officeart/2008/layout/NameandTitleOrganizationalChart"/>
    <dgm:cxn modelId="{B43F8DED-98DE-49FB-9CBB-FB7D60FDAE29}" type="presParOf" srcId="{A90F51A3-2637-4F30-A709-A9E4DF2B58F0}" destId="{E5C11040-2359-4CFD-A925-87F4ADD4CACB}" srcOrd="0" destOrd="0" presId="urn:microsoft.com/office/officeart/2008/layout/NameandTitleOrganizationalChart"/>
    <dgm:cxn modelId="{EA698928-9051-4197-8FBD-A0313389D695}" type="presParOf" srcId="{E5C11040-2359-4CFD-A925-87F4ADD4CACB}" destId="{83CDBA11-B418-45A0-A68C-DCB35C0973CD}" srcOrd="0" destOrd="0" presId="urn:microsoft.com/office/officeart/2008/layout/NameandTitleOrganizationalChart"/>
    <dgm:cxn modelId="{B25A14ED-253E-470E-A5B1-7548E2CF7DA9}" type="presParOf" srcId="{E5C11040-2359-4CFD-A925-87F4ADD4CACB}" destId="{12880340-09D5-4B60-A294-20D3CE9E7D5D}" srcOrd="1" destOrd="0" presId="urn:microsoft.com/office/officeart/2008/layout/NameandTitleOrganizationalChart"/>
    <dgm:cxn modelId="{30E996E7-750D-441D-BD22-3F0EDF8D931E}" type="presParOf" srcId="{E5C11040-2359-4CFD-A925-87F4ADD4CACB}" destId="{AF866435-B915-4530-8570-56C6FF167E41}" srcOrd="2" destOrd="0" presId="urn:microsoft.com/office/officeart/2008/layout/NameandTitleOrganizationalChart"/>
    <dgm:cxn modelId="{E03622D7-69B4-4170-A305-7BEA00C3C319}" type="presParOf" srcId="{A90F51A3-2637-4F30-A709-A9E4DF2B58F0}" destId="{A3971F6D-6AAF-4A4A-89C5-9F0F7B30FA4E}" srcOrd="1" destOrd="0" presId="urn:microsoft.com/office/officeart/2008/layout/NameandTitleOrganizationalChart"/>
    <dgm:cxn modelId="{CCDBC80A-8349-499B-8EA2-8402605670D5}" type="presParOf" srcId="{A90F51A3-2637-4F30-A709-A9E4DF2B58F0}" destId="{29B25851-BFBF-4053-9D1C-D72BD87A41A3}" srcOrd="2" destOrd="0" presId="urn:microsoft.com/office/officeart/2008/layout/NameandTitleOrganizationalChart"/>
    <dgm:cxn modelId="{47FB0E52-8869-4BC6-BF9D-B94D5582EA31}" type="presParOf" srcId="{D6CFF35D-1480-4A4D-B12A-B32CC5EEFC57}" destId="{CD1B70AC-2807-45B6-9F38-CD841C1764E8}" srcOrd="2" destOrd="0" presId="urn:microsoft.com/office/officeart/2008/layout/NameandTitleOrganizationalChart"/>
    <dgm:cxn modelId="{1AA61187-9FB4-4560-A24E-EF673F77A64A}" type="presParOf" srcId="{0EF0F5C8-E892-4CFC-A9A4-35EA785E54F7}" destId="{A6EDDD81-0426-4BCB-B893-BFB402D3C7B8}" srcOrd="2" destOrd="0" presId="urn:microsoft.com/office/officeart/2008/layout/NameandTitleOrganizationalChart"/>
    <dgm:cxn modelId="{8EDF3E07-E9B0-447B-A57E-ED5E160C7A4F}" type="presParOf" srcId="{0EF0F5C8-E892-4CFC-A9A4-35EA785E54F7}" destId="{A7776ABC-0738-48E9-8130-FF4FE886948D}" srcOrd="3" destOrd="0" presId="urn:microsoft.com/office/officeart/2008/layout/NameandTitleOrganizationalChart"/>
    <dgm:cxn modelId="{4C04765E-7AEC-4067-8162-57F49728B131}" type="presParOf" srcId="{A7776ABC-0738-48E9-8130-FF4FE886948D}" destId="{DBDECC00-779C-4C5B-AF91-40E5BC198D1D}" srcOrd="0" destOrd="0" presId="urn:microsoft.com/office/officeart/2008/layout/NameandTitleOrganizationalChart"/>
    <dgm:cxn modelId="{DE913E92-2211-40AD-ADBB-E0C7872256DE}" type="presParOf" srcId="{DBDECC00-779C-4C5B-AF91-40E5BC198D1D}" destId="{0E85FF16-08B8-49A8-AB2A-CFAED0B56274}" srcOrd="0" destOrd="0" presId="urn:microsoft.com/office/officeart/2008/layout/NameandTitleOrganizationalChart"/>
    <dgm:cxn modelId="{F7016F84-AD28-4B44-BDB2-26E6FECE3A2F}" type="presParOf" srcId="{DBDECC00-779C-4C5B-AF91-40E5BC198D1D}" destId="{1329C285-D88D-4E3D-ADAB-C63683D6F7F8}" srcOrd="1" destOrd="0" presId="urn:microsoft.com/office/officeart/2008/layout/NameandTitleOrganizationalChart"/>
    <dgm:cxn modelId="{13267E78-50A4-4990-B14F-11D3085B4807}" type="presParOf" srcId="{DBDECC00-779C-4C5B-AF91-40E5BC198D1D}" destId="{72279E76-23C9-46C5-805D-9B8F6DBB791D}" srcOrd="2" destOrd="0" presId="urn:microsoft.com/office/officeart/2008/layout/NameandTitleOrganizationalChart"/>
    <dgm:cxn modelId="{AEF89E98-4EF9-4E9E-BA7B-F71302CA1902}" type="presParOf" srcId="{A7776ABC-0738-48E9-8130-FF4FE886948D}" destId="{2685454B-0979-4BA8-BAE8-064D898EB6A5}" srcOrd="1" destOrd="0" presId="urn:microsoft.com/office/officeart/2008/layout/NameandTitleOrganizationalChart"/>
    <dgm:cxn modelId="{581B27AE-9C48-4069-BCD1-3517070F541A}" type="presParOf" srcId="{2685454B-0979-4BA8-BAE8-064D898EB6A5}" destId="{95B37E79-4764-4848-8125-6625C6B7AD37}" srcOrd="0" destOrd="0" presId="urn:microsoft.com/office/officeart/2008/layout/NameandTitleOrganizationalChart"/>
    <dgm:cxn modelId="{A6A4AC98-3D30-439D-A544-F44ADA7C22C3}" type="presParOf" srcId="{2685454B-0979-4BA8-BAE8-064D898EB6A5}" destId="{AC97D48B-87E7-42B0-96F1-8BE7406CDD33}" srcOrd="1" destOrd="0" presId="urn:microsoft.com/office/officeart/2008/layout/NameandTitleOrganizationalChart"/>
    <dgm:cxn modelId="{C2A4746D-F3E2-404A-A800-2C077C47967A}" type="presParOf" srcId="{AC97D48B-87E7-42B0-96F1-8BE7406CDD33}" destId="{F7784FDC-6163-4CCA-A067-B1BCBABFE9B7}" srcOrd="0" destOrd="0" presId="urn:microsoft.com/office/officeart/2008/layout/NameandTitleOrganizationalChart"/>
    <dgm:cxn modelId="{501A6E50-62A8-417F-A0E8-1318A66E85ED}" type="presParOf" srcId="{F7784FDC-6163-4CCA-A067-B1BCBABFE9B7}" destId="{97B0FECA-85D6-4D8E-8B10-60D17F0CA322}" srcOrd="0" destOrd="0" presId="urn:microsoft.com/office/officeart/2008/layout/NameandTitleOrganizationalChart"/>
    <dgm:cxn modelId="{499822C2-FA57-4E61-87DC-DCC3C2507C4D}" type="presParOf" srcId="{F7784FDC-6163-4CCA-A067-B1BCBABFE9B7}" destId="{C149B76D-C5DD-45CE-9D50-6F3818EDC0FE}" srcOrd="1" destOrd="0" presId="urn:microsoft.com/office/officeart/2008/layout/NameandTitleOrganizationalChart"/>
    <dgm:cxn modelId="{BD7C047C-1BAB-4E1C-864D-3697C6305E91}" type="presParOf" srcId="{F7784FDC-6163-4CCA-A067-B1BCBABFE9B7}" destId="{4418DA6A-507F-4E8F-8837-D80E414DAAC0}" srcOrd="2" destOrd="0" presId="urn:microsoft.com/office/officeart/2008/layout/NameandTitleOrganizationalChart"/>
    <dgm:cxn modelId="{F91B218A-6F75-48FF-90E7-16983D86A872}" type="presParOf" srcId="{AC97D48B-87E7-42B0-96F1-8BE7406CDD33}" destId="{056A4F9A-6948-4642-94A7-739AF8625F08}" srcOrd="1" destOrd="0" presId="urn:microsoft.com/office/officeart/2008/layout/NameandTitleOrganizationalChart"/>
    <dgm:cxn modelId="{73A2EAA0-57CD-4A43-9DCB-60550172DE0F}" type="presParOf" srcId="{056A4F9A-6948-4642-94A7-739AF8625F08}" destId="{15C42AEE-C390-40EC-927C-CB84E28B91F5}" srcOrd="0" destOrd="0" presId="urn:microsoft.com/office/officeart/2008/layout/NameandTitleOrganizationalChart"/>
    <dgm:cxn modelId="{749CF57F-E946-4492-84BC-80055EC45535}" type="presParOf" srcId="{056A4F9A-6948-4642-94A7-739AF8625F08}" destId="{7D924ED1-123F-4E45-B21B-C80A022216E7}" srcOrd="1" destOrd="0" presId="urn:microsoft.com/office/officeart/2008/layout/NameandTitleOrganizationalChart"/>
    <dgm:cxn modelId="{B2042279-DE35-4113-AA30-9A986681F79C}" type="presParOf" srcId="{7D924ED1-123F-4E45-B21B-C80A022216E7}" destId="{CC25EC19-BD99-4D88-9D3E-91BCFFE7FC13}" srcOrd="0" destOrd="0" presId="urn:microsoft.com/office/officeart/2008/layout/NameandTitleOrganizationalChart"/>
    <dgm:cxn modelId="{1F85001C-5748-4AAF-A70E-6E4DCF945BB1}" type="presParOf" srcId="{CC25EC19-BD99-4D88-9D3E-91BCFFE7FC13}" destId="{B7737BA8-C8C1-4CAD-A794-7439191AB7D0}" srcOrd="0" destOrd="0" presId="urn:microsoft.com/office/officeart/2008/layout/NameandTitleOrganizationalChart"/>
    <dgm:cxn modelId="{F966BE0C-2E60-4B22-9853-A616C0CEEA11}" type="presParOf" srcId="{CC25EC19-BD99-4D88-9D3E-91BCFFE7FC13}" destId="{7F80D91E-0A01-4B05-8A5A-BEB6FCFFCF0B}" srcOrd="1" destOrd="0" presId="urn:microsoft.com/office/officeart/2008/layout/NameandTitleOrganizationalChart"/>
    <dgm:cxn modelId="{5849A46C-28BA-4F0D-B6AF-CE6C09582E9B}" type="presParOf" srcId="{CC25EC19-BD99-4D88-9D3E-91BCFFE7FC13}" destId="{7111E4B4-2021-42EB-8032-62473CBDA831}" srcOrd="2" destOrd="0" presId="urn:microsoft.com/office/officeart/2008/layout/NameandTitleOrganizationalChart"/>
    <dgm:cxn modelId="{1D6AAA6A-AB1C-4B99-83EC-BB0899224763}" type="presParOf" srcId="{7D924ED1-123F-4E45-B21B-C80A022216E7}" destId="{1AA32E85-D458-4D3E-9287-EA6C43F2DFF5}" srcOrd="1" destOrd="0" presId="urn:microsoft.com/office/officeart/2008/layout/NameandTitleOrganizationalChart"/>
    <dgm:cxn modelId="{D08957FC-FE81-4E69-8B78-FBFCB4BD5E9E}" type="presParOf" srcId="{7D924ED1-123F-4E45-B21B-C80A022216E7}" destId="{0B9DA4F7-38D7-4B48-9F84-F3A78269A7AF}" srcOrd="2" destOrd="0" presId="urn:microsoft.com/office/officeart/2008/layout/NameandTitleOrganizationalChart"/>
    <dgm:cxn modelId="{3493271C-41A6-4B7C-A76F-D83F8151985B}" type="presParOf" srcId="{AC97D48B-87E7-42B0-96F1-8BE7406CDD33}" destId="{04FFBEE3-3908-4CF9-AABE-FE708B9D9463}" srcOrd="2" destOrd="0" presId="urn:microsoft.com/office/officeart/2008/layout/NameandTitleOrganizationalChart"/>
    <dgm:cxn modelId="{EC7B0F3D-64E7-49E4-84D2-B91AFC1FCB66}" type="presParOf" srcId="{2685454B-0979-4BA8-BAE8-064D898EB6A5}" destId="{77EDC330-084B-4C86-950C-7C1A9626CE76}" srcOrd="2" destOrd="0" presId="urn:microsoft.com/office/officeart/2008/layout/NameandTitleOrganizationalChart"/>
    <dgm:cxn modelId="{537E64C5-154D-4100-BE8D-53881A4252D7}" type="presParOf" srcId="{2685454B-0979-4BA8-BAE8-064D898EB6A5}" destId="{4D880E4C-F3E2-4EC5-9718-002CC7BA7A81}" srcOrd="3" destOrd="0" presId="urn:microsoft.com/office/officeart/2008/layout/NameandTitleOrganizationalChart"/>
    <dgm:cxn modelId="{F83CE851-E76E-44B7-B570-35FD70E0E256}" type="presParOf" srcId="{4D880E4C-F3E2-4EC5-9718-002CC7BA7A81}" destId="{485B2857-B984-4453-8B83-FE8465DCBEBB}" srcOrd="0" destOrd="0" presId="urn:microsoft.com/office/officeart/2008/layout/NameandTitleOrganizationalChart"/>
    <dgm:cxn modelId="{5DBAF1B2-ABF5-459D-B8E8-F9C18D5D28D0}" type="presParOf" srcId="{485B2857-B984-4453-8B83-FE8465DCBEBB}" destId="{56C634F4-13DF-4845-A722-DD141A2DADCE}" srcOrd="0" destOrd="0" presId="urn:microsoft.com/office/officeart/2008/layout/NameandTitleOrganizationalChart"/>
    <dgm:cxn modelId="{E00203A9-71A1-41C7-9673-EA9A0E49F6E5}" type="presParOf" srcId="{485B2857-B984-4453-8B83-FE8465DCBEBB}" destId="{1B8BBDCA-9D8F-4A1B-932D-3E5FA4D0E9B5}" srcOrd="1" destOrd="0" presId="urn:microsoft.com/office/officeart/2008/layout/NameandTitleOrganizationalChart"/>
    <dgm:cxn modelId="{3E7DE08B-C8FE-4C64-A080-1A97E25D23E6}" type="presParOf" srcId="{485B2857-B984-4453-8B83-FE8465DCBEBB}" destId="{E0FA55B6-93EE-437E-BB78-258E67383C5E}" srcOrd="2" destOrd="0" presId="urn:microsoft.com/office/officeart/2008/layout/NameandTitleOrganizationalChart"/>
    <dgm:cxn modelId="{EF71C4D3-D1C7-4122-8F41-A39695A8C151}" type="presParOf" srcId="{4D880E4C-F3E2-4EC5-9718-002CC7BA7A81}" destId="{859B64BF-1619-41C0-9E45-688A2904491E}" srcOrd="1" destOrd="0" presId="urn:microsoft.com/office/officeart/2008/layout/NameandTitleOrganizationalChart"/>
    <dgm:cxn modelId="{886AA7DE-E6DE-40B6-8DE1-A00C93CB1A17}" type="presParOf" srcId="{859B64BF-1619-41C0-9E45-688A2904491E}" destId="{AE667539-E962-4500-9BFC-9B63B1BA65D9}" srcOrd="0" destOrd="0" presId="urn:microsoft.com/office/officeart/2008/layout/NameandTitleOrganizationalChart"/>
    <dgm:cxn modelId="{3F22847B-622C-417E-A5AA-AD6311A27F48}" type="presParOf" srcId="{859B64BF-1619-41C0-9E45-688A2904491E}" destId="{0174E92F-861A-4422-9CEA-40FC3CC250AA}" srcOrd="1" destOrd="0" presId="urn:microsoft.com/office/officeart/2008/layout/NameandTitleOrganizationalChart"/>
    <dgm:cxn modelId="{08347940-8EA6-41BC-8641-89D55B556F7F}" type="presParOf" srcId="{0174E92F-861A-4422-9CEA-40FC3CC250AA}" destId="{77E04EB2-975C-491E-AE22-EF7C1C64AACC}" srcOrd="0" destOrd="0" presId="urn:microsoft.com/office/officeart/2008/layout/NameandTitleOrganizationalChart"/>
    <dgm:cxn modelId="{015FB558-8DFF-40CB-A65A-B90B23B07897}" type="presParOf" srcId="{77E04EB2-975C-491E-AE22-EF7C1C64AACC}" destId="{5154B066-57A6-4669-83B9-749148ECAC47}" srcOrd="0" destOrd="0" presId="urn:microsoft.com/office/officeart/2008/layout/NameandTitleOrganizationalChart"/>
    <dgm:cxn modelId="{0A1EE847-D98C-4F7D-A646-B7AD6823380F}" type="presParOf" srcId="{77E04EB2-975C-491E-AE22-EF7C1C64AACC}" destId="{A315FF2D-1212-4A91-8BE0-C4E99E25EA84}" srcOrd="1" destOrd="0" presId="urn:microsoft.com/office/officeart/2008/layout/NameandTitleOrganizationalChart"/>
    <dgm:cxn modelId="{BFC8AB89-3661-4A35-9F4F-C1FEB7DF72F6}" type="presParOf" srcId="{77E04EB2-975C-491E-AE22-EF7C1C64AACC}" destId="{63AD0FBB-642F-46FE-94D4-8FD6052CE6B3}" srcOrd="2" destOrd="0" presId="urn:microsoft.com/office/officeart/2008/layout/NameandTitleOrganizationalChart"/>
    <dgm:cxn modelId="{ECB36E51-991D-41AE-BACE-73A6F9D6333E}" type="presParOf" srcId="{0174E92F-861A-4422-9CEA-40FC3CC250AA}" destId="{BC67F6A2-04D4-4E3D-94FB-34F407FA671F}" srcOrd="1" destOrd="0" presId="urn:microsoft.com/office/officeart/2008/layout/NameandTitleOrganizationalChart"/>
    <dgm:cxn modelId="{E82653D0-CEFD-4A46-9559-C07782C15FAE}" type="presParOf" srcId="{BC67F6A2-04D4-4E3D-94FB-34F407FA671F}" destId="{137ABD84-490F-40B6-B571-E90C826F853F}" srcOrd="0" destOrd="0" presId="urn:microsoft.com/office/officeart/2008/layout/NameandTitleOrganizationalChart"/>
    <dgm:cxn modelId="{162ED108-17F8-4CAF-91C1-49E0DF41F129}" type="presParOf" srcId="{BC67F6A2-04D4-4E3D-94FB-34F407FA671F}" destId="{5BA7A9F2-0F7F-44CD-B51E-6A1BB34D8096}" srcOrd="1" destOrd="0" presId="urn:microsoft.com/office/officeart/2008/layout/NameandTitleOrganizationalChart"/>
    <dgm:cxn modelId="{D0476F1C-5B6C-449A-96F9-3EF0654358EB}" type="presParOf" srcId="{5BA7A9F2-0F7F-44CD-B51E-6A1BB34D8096}" destId="{5F8E4A4F-7240-4DD0-91E6-FFBA8159D3E4}" srcOrd="0" destOrd="0" presId="urn:microsoft.com/office/officeart/2008/layout/NameandTitleOrganizationalChart"/>
    <dgm:cxn modelId="{1F957C7D-6599-49B5-B642-B3BF81925237}" type="presParOf" srcId="{5F8E4A4F-7240-4DD0-91E6-FFBA8159D3E4}" destId="{523A7B02-AEC2-4E44-A8B7-232E7925B955}" srcOrd="0" destOrd="0" presId="urn:microsoft.com/office/officeart/2008/layout/NameandTitleOrganizationalChart"/>
    <dgm:cxn modelId="{47099D33-F50D-4962-8CEA-EA095CBFC4AC}" type="presParOf" srcId="{5F8E4A4F-7240-4DD0-91E6-FFBA8159D3E4}" destId="{5C1B75E5-24EB-41F4-A52E-01E2E3FE51BF}" srcOrd="1" destOrd="0" presId="urn:microsoft.com/office/officeart/2008/layout/NameandTitleOrganizationalChart"/>
    <dgm:cxn modelId="{D890FED8-75E8-42E4-832A-0EB6A5520BCE}" type="presParOf" srcId="{5F8E4A4F-7240-4DD0-91E6-FFBA8159D3E4}" destId="{D2A4B3DC-35FE-42C3-88E0-8DF6D99BEC2A}" srcOrd="2" destOrd="0" presId="urn:microsoft.com/office/officeart/2008/layout/NameandTitleOrganizationalChart"/>
    <dgm:cxn modelId="{75297023-F451-48FB-B943-5415A17F917C}" type="presParOf" srcId="{5BA7A9F2-0F7F-44CD-B51E-6A1BB34D8096}" destId="{36E13F43-5753-471E-8699-C2CBD258DB4E}" srcOrd="1" destOrd="0" presId="urn:microsoft.com/office/officeart/2008/layout/NameandTitleOrganizationalChart"/>
    <dgm:cxn modelId="{5F097D2F-2CF7-41AC-8DCB-7253300E3949}" type="presParOf" srcId="{36E13F43-5753-471E-8699-C2CBD258DB4E}" destId="{BDB4D6FB-AEB5-4AAF-B7B7-9FE8DF332837}" srcOrd="0" destOrd="0" presId="urn:microsoft.com/office/officeart/2008/layout/NameandTitleOrganizationalChart"/>
    <dgm:cxn modelId="{7380A359-45C3-4870-8CFA-37FE81EC9C27}" type="presParOf" srcId="{36E13F43-5753-471E-8699-C2CBD258DB4E}" destId="{9DEDD12C-7FB5-4C96-ADE7-54D58181D710}" srcOrd="1" destOrd="0" presId="urn:microsoft.com/office/officeart/2008/layout/NameandTitleOrganizationalChart"/>
    <dgm:cxn modelId="{9ECA777A-6B33-4479-BCB7-C8B1F5CE5D30}" type="presParOf" srcId="{9DEDD12C-7FB5-4C96-ADE7-54D58181D710}" destId="{3B57087B-DCF3-4759-BFC0-49C2C79C5BFA}" srcOrd="0" destOrd="0" presId="urn:microsoft.com/office/officeart/2008/layout/NameandTitleOrganizationalChart"/>
    <dgm:cxn modelId="{7E82C1E9-36C2-4543-94BE-9BD05D3409A3}" type="presParOf" srcId="{3B57087B-DCF3-4759-BFC0-49C2C79C5BFA}" destId="{4D56DD85-E726-415D-8695-D45FA948FCCD}" srcOrd="0" destOrd="0" presId="urn:microsoft.com/office/officeart/2008/layout/NameandTitleOrganizationalChart"/>
    <dgm:cxn modelId="{ACFABBA2-E17B-45DA-84B8-239415EB009D}" type="presParOf" srcId="{3B57087B-DCF3-4759-BFC0-49C2C79C5BFA}" destId="{0B68811A-EE56-4B0F-8B8A-CAF258418957}" srcOrd="1" destOrd="0" presId="urn:microsoft.com/office/officeart/2008/layout/NameandTitleOrganizationalChart"/>
    <dgm:cxn modelId="{1411340E-1E20-439E-BC15-04D4C8F3DD16}" type="presParOf" srcId="{3B57087B-DCF3-4759-BFC0-49C2C79C5BFA}" destId="{1988D014-CB01-4215-ACA1-B6D0F6B65890}" srcOrd="2" destOrd="0" presId="urn:microsoft.com/office/officeart/2008/layout/NameandTitleOrganizationalChart"/>
    <dgm:cxn modelId="{76A35189-5230-46B9-8A66-0F2C36A424E9}" type="presParOf" srcId="{9DEDD12C-7FB5-4C96-ADE7-54D58181D710}" destId="{3D9B301E-8211-4697-AB3F-90D39A907C5B}" srcOrd="1" destOrd="0" presId="urn:microsoft.com/office/officeart/2008/layout/NameandTitleOrganizationalChart"/>
    <dgm:cxn modelId="{5CBFE31C-4FCB-441C-AB93-709C3961D92D}" type="presParOf" srcId="{9DEDD12C-7FB5-4C96-ADE7-54D58181D710}" destId="{2F03ABBE-52B4-44AE-815F-CCBD24FD7C63}" srcOrd="2" destOrd="0" presId="urn:microsoft.com/office/officeart/2008/layout/NameandTitleOrganizationalChart"/>
    <dgm:cxn modelId="{4740EF21-CCD3-4AB5-B3DB-BA9CF36B049A}" type="presParOf" srcId="{5BA7A9F2-0F7F-44CD-B51E-6A1BB34D8096}" destId="{5D29B500-EC97-42AA-A649-E8FD2C8F165F}" srcOrd="2" destOrd="0" presId="urn:microsoft.com/office/officeart/2008/layout/NameandTitleOrganizationalChart"/>
    <dgm:cxn modelId="{4BCAF5B4-81BF-4019-B5AE-AECB011ECC67}" type="presParOf" srcId="{BC67F6A2-04D4-4E3D-94FB-34F407FA671F}" destId="{67EA16C9-D2F4-480B-B3C4-729461D81BA0}" srcOrd="2" destOrd="0" presId="urn:microsoft.com/office/officeart/2008/layout/NameandTitleOrganizationalChart"/>
    <dgm:cxn modelId="{5A1F54C4-061E-48E4-BA35-29F84FC677C1}" type="presParOf" srcId="{BC67F6A2-04D4-4E3D-94FB-34F407FA671F}" destId="{EE032EA7-33DD-47A0-8A74-5354F2649021}" srcOrd="3" destOrd="0" presId="urn:microsoft.com/office/officeart/2008/layout/NameandTitleOrganizationalChart"/>
    <dgm:cxn modelId="{9DD00475-F169-4149-BD3F-424A7213E460}" type="presParOf" srcId="{EE032EA7-33DD-47A0-8A74-5354F2649021}" destId="{59563EC1-6C73-43D4-880D-E505B46E7CDB}" srcOrd="0" destOrd="0" presId="urn:microsoft.com/office/officeart/2008/layout/NameandTitleOrganizationalChart"/>
    <dgm:cxn modelId="{81255EE7-6F73-4571-8F9F-5B839C28AC59}" type="presParOf" srcId="{59563EC1-6C73-43D4-880D-E505B46E7CDB}" destId="{FBF3A83C-F936-4423-B469-BAE84652A969}" srcOrd="0" destOrd="0" presId="urn:microsoft.com/office/officeart/2008/layout/NameandTitleOrganizationalChart"/>
    <dgm:cxn modelId="{840FB128-3E89-4C3D-98B5-E0025A065F6F}" type="presParOf" srcId="{59563EC1-6C73-43D4-880D-E505B46E7CDB}" destId="{667D1930-6C74-498E-9A6F-1514CB012D2E}" srcOrd="1" destOrd="0" presId="urn:microsoft.com/office/officeart/2008/layout/NameandTitleOrganizationalChart"/>
    <dgm:cxn modelId="{E049D89F-89BE-4E33-A80C-628E60B3C34D}" type="presParOf" srcId="{59563EC1-6C73-43D4-880D-E505B46E7CDB}" destId="{D8CAB779-C6FA-4735-9B9D-7AE69EB0452A}" srcOrd="2" destOrd="0" presId="urn:microsoft.com/office/officeart/2008/layout/NameandTitleOrganizationalChart"/>
    <dgm:cxn modelId="{7F4D3B4C-CFF1-46F0-865A-34AA1EB6476D}" type="presParOf" srcId="{EE032EA7-33DD-47A0-8A74-5354F2649021}" destId="{96A8FE63-2478-45B3-B686-7CF97475E4F4}" srcOrd="1" destOrd="0" presId="urn:microsoft.com/office/officeart/2008/layout/NameandTitleOrganizationalChart"/>
    <dgm:cxn modelId="{553C2B7A-CDFA-42C0-8C74-B3C3AD2A9FE0}" type="presParOf" srcId="{96A8FE63-2478-45B3-B686-7CF97475E4F4}" destId="{D0015D45-39AB-464E-8666-DC4C21216FF5}" srcOrd="0" destOrd="0" presId="urn:microsoft.com/office/officeart/2008/layout/NameandTitleOrganizationalChart"/>
    <dgm:cxn modelId="{C0C2960F-2276-41E5-9F75-117C4884DF9A}" type="presParOf" srcId="{96A8FE63-2478-45B3-B686-7CF97475E4F4}" destId="{68A703B9-317F-454D-8B47-9BCB4D90AC6F}" srcOrd="1" destOrd="0" presId="urn:microsoft.com/office/officeart/2008/layout/NameandTitleOrganizationalChart"/>
    <dgm:cxn modelId="{7440696A-C671-4CF4-B6C6-8416829EB3EE}" type="presParOf" srcId="{68A703B9-317F-454D-8B47-9BCB4D90AC6F}" destId="{5FC42645-0E94-45D6-A25D-FC73264C8CF0}" srcOrd="0" destOrd="0" presId="urn:microsoft.com/office/officeart/2008/layout/NameandTitleOrganizationalChart"/>
    <dgm:cxn modelId="{173ADBF7-45BB-47C2-B46B-2A8AB3924B88}" type="presParOf" srcId="{5FC42645-0E94-45D6-A25D-FC73264C8CF0}" destId="{9302A40E-BDEE-4342-B80F-D3AC5547D5EC}" srcOrd="0" destOrd="0" presId="urn:microsoft.com/office/officeart/2008/layout/NameandTitleOrganizationalChart"/>
    <dgm:cxn modelId="{A908D7C4-42EE-4467-8115-3D6E2A2B1582}" type="presParOf" srcId="{5FC42645-0E94-45D6-A25D-FC73264C8CF0}" destId="{6D59444E-5D85-4D9E-95AD-A4027A29098C}" srcOrd="1" destOrd="0" presId="urn:microsoft.com/office/officeart/2008/layout/NameandTitleOrganizationalChart"/>
    <dgm:cxn modelId="{63A47106-287C-4D5D-86FD-4CC81C8C73D3}" type="presParOf" srcId="{5FC42645-0E94-45D6-A25D-FC73264C8CF0}" destId="{F53137FF-E3E2-4F37-B790-E8DDF1EE7BC6}" srcOrd="2" destOrd="0" presId="urn:microsoft.com/office/officeart/2008/layout/NameandTitleOrganizationalChart"/>
    <dgm:cxn modelId="{5558F72C-29CA-4851-879E-55B5A4F1D75C}" type="presParOf" srcId="{68A703B9-317F-454D-8B47-9BCB4D90AC6F}" destId="{25274CFD-2011-4BF2-8A94-C3ADD1CF796F}" srcOrd="1" destOrd="0" presId="urn:microsoft.com/office/officeart/2008/layout/NameandTitleOrganizationalChart"/>
    <dgm:cxn modelId="{E77EE061-B3B0-4FFC-8381-5CD6544C4270}" type="presParOf" srcId="{68A703B9-317F-454D-8B47-9BCB4D90AC6F}" destId="{74D86DB3-DD23-45BF-8B49-92E0B59B4956}" srcOrd="2" destOrd="0" presId="urn:microsoft.com/office/officeart/2008/layout/NameandTitleOrganizationalChart"/>
    <dgm:cxn modelId="{469E07B7-978D-4ADD-B4E9-E41B2D1D06EA}" type="presParOf" srcId="{EE032EA7-33DD-47A0-8A74-5354F2649021}" destId="{50EBD901-20E0-487B-8AF1-D2446D44D317}" srcOrd="2" destOrd="0" presId="urn:microsoft.com/office/officeart/2008/layout/NameandTitleOrganizationalChart"/>
    <dgm:cxn modelId="{5BF62804-E45A-4184-94E2-3029461BF09C}" type="presParOf" srcId="{0174E92F-861A-4422-9CEA-40FC3CC250AA}" destId="{A3EB846D-6A9D-445F-A3CE-1ABDE3873618}" srcOrd="2" destOrd="0" presId="urn:microsoft.com/office/officeart/2008/layout/NameandTitleOrganizationalChart"/>
    <dgm:cxn modelId="{9F131866-4F1F-479D-935F-B914E0109B2B}" type="presParOf" srcId="{4D880E4C-F3E2-4EC5-9718-002CC7BA7A81}" destId="{74D645CA-4A47-4A85-8937-D2F99FA05B0F}" srcOrd="2" destOrd="0" presId="urn:microsoft.com/office/officeart/2008/layout/NameandTitleOrganizationalChart"/>
    <dgm:cxn modelId="{9E25E074-8DB1-45F7-B38D-AC93E08583CF}" type="presParOf" srcId="{A7776ABC-0738-48E9-8130-FF4FE886948D}" destId="{042D660F-4F7C-4278-B485-A4292B3B34E8}" srcOrd="2" destOrd="0" presId="urn:microsoft.com/office/officeart/2008/layout/NameandTitleOrganizationalChart"/>
    <dgm:cxn modelId="{4A81B5EB-05B9-46A7-9215-918AC3485FDB}" type="presParOf" srcId="{0EF0F5C8-E892-4CFC-A9A4-35EA785E54F7}" destId="{19872300-E8EB-4038-9F38-321DDAD0F0C0}" srcOrd="4" destOrd="0" presId="urn:microsoft.com/office/officeart/2008/layout/NameandTitleOrganizationalChart"/>
    <dgm:cxn modelId="{E333C71B-CC7B-4296-A0B1-94E8DF868029}" type="presParOf" srcId="{0EF0F5C8-E892-4CFC-A9A4-35EA785E54F7}" destId="{A6472966-5970-48CE-B5A7-2116AC2887C6}" srcOrd="5" destOrd="0" presId="urn:microsoft.com/office/officeart/2008/layout/NameandTitleOrganizationalChart"/>
    <dgm:cxn modelId="{3A3CFEB5-0114-49BB-BA37-56F2D7A25A60}" type="presParOf" srcId="{A6472966-5970-48CE-B5A7-2116AC2887C6}" destId="{E04FD960-BE00-436A-9A60-BF1D2FA1252C}" srcOrd="0" destOrd="0" presId="urn:microsoft.com/office/officeart/2008/layout/NameandTitleOrganizationalChart"/>
    <dgm:cxn modelId="{AA9F79A3-3480-45FC-831F-082BD076E3E5}" type="presParOf" srcId="{E04FD960-BE00-436A-9A60-BF1D2FA1252C}" destId="{45661B51-7A62-457A-B6C9-D2C06716E490}" srcOrd="0" destOrd="0" presId="urn:microsoft.com/office/officeart/2008/layout/NameandTitleOrganizationalChart"/>
    <dgm:cxn modelId="{9AF429C4-A4B3-4C79-A18D-B5B56EEEDBB2}" type="presParOf" srcId="{E04FD960-BE00-436A-9A60-BF1D2FA1252C}" destId="{208F1296-D803-4B1D-A70E-4E2D31F2ADE2}" srcOrd="1" destOrd="0" presId="urn:microsoft.com/office/officeart/2008/layout/NameandTitleOrganizationalChart"/>
    <dgm:cxn modelId="{0D0DCAC3-6D23-48E2-AA01-D4DFF09C9849}" type="presParOf" srcId="{E04FD960-BE00-436A-9A60-BF1D2FA1252C}" destId="{CBC1E6A4-B1F3-4F51-A9B9-6D45C251CB85}" srcOrd="2" destOrd="0" presId="urn:microsoft.com/office/officeart/2008/layout/NameandTitleOrganizationalChart"/>
    <dgm:cxn modelId="{247A2858-CE1B-4C93-9C7D-2F775F2B8582}" type="presParOf" srcId="{A6472966-5970-48CE-B5A7-2116AC2887C6}" destId="{4ACF67D6-4E41-4E7B-851E-21C34F00ADE5}" srcOrd="1" destOrd="0" presId="urn:microsoft.com/office/officeart/2008/layout/NameandTitleOrganizationalChart"/>
    <dgm:cxn modelId="{961C4AE2-1FB2-4863-B9A8-BB3812C80C21}" type="presParOf" srcId="{4ACF67D6-4E41-4E7B-851E-21C34F00ADE5}" destId="{15A781E8-B3DD-4899-B18A-AB968C75BBC9}" srcOrd="0" destOrd="0" presId="urn:microsoft.com/office/officeart/2008/layout/NameandTitleOrganizationalChart"/>
    <dgm:cxn modelId="{9EAE101B-F618-443E-ACFE-92214CB377FC}" type="presParOf" srcId="{4ACF67D6-4E41-4E7B-851E-21C34F00ADE5}" destId="{8E5E9C84-22A5-40C2-8AFE-F1D749EAA04D}" srcOrd="1" destOrd="0" presId="urn:microsoft.com/office/officeart/2008/layout/NameandTitleOrganizationalChart"/>
    <dgm:cxn modelId="{A70618AF-5AC4-4478-B49F-E5BA98CEFDD7}" type="presParOf" srcId="{8E5E9C84-22A5-40C2-8AFE-F1D749EAA04D}" destId="{733CD8A1-6B31-49EA-A4CD-971700831AEA}" srcOrd="0" destOrd="0" presId="urn:microsoft.com/office/officeart/2008/layout/NameandTitleOrganizationalChart"/>
    <dgm:cxn modelId="{FDC8D866-5115-4142-B029-ADC4C672C6FB}" type="presParOf" srcId="{733CD8A1-6B31-49EA-A4CD-971700831AEA}" destId="{71C0E4BC-0547-4ED3-8A9C-41B35F19BD0A}" srcOrd="0" destOrd="0" presId="urn:microsoft.com/office/officeart/2008/layout/NameandTitleOrganizationalChart"/>
    <dgm:cxn modelId="{359D4B94-C6AA-47A8-83EF-1809A52479FF}" type="presParOf" srcId="{733CD8A1-6B31-49EA-A4CD-971700831AEA}" destId="{BBE647EB-DB13-46E2-8A73-AFE5EABB08B1}" srcOrd="1" destOrd="0" presId="urn:microsoft.com/office/officeart/2008/layout/NameandTitleOrganizationalChart"/>
    <dgm:cxn modelId="{E83F3BB3-A917-4D44-A3FE-ED547BD68D56}" type="presParOf" srcId="{733CD8A1-6B31-49EA-A4CD-971700831AEA}" destId="{F7D3B7D4-0DC4-4634-9731-76509F6D4AA1}" srcOrd="2" destOrd="0" presId="urn:microsoft.com/office/officeart/2008/layout/NameandTitleOrganizationalChart"/>
    <dgm:cxn modelId="{1FB7A7F2-6D47-421A-9B77-16E9A05B3D9F}" type="presParOf" srcId="{8E5E9C84-22A5-40C2-8AFE-F1D749EAA04D}" destId="{67F426ED-3D54-475F-9E54-3C5A47517D66}" srcOrd="1" destOrd="0" presId="urn:microsoft.com/office/officeart/2008/layout/NameandTitleOrganizationalChart"/>
    <dgm:cxn modelId="{5EFABF01-E57C-4F90-8C98-B636EC9A6013}" type="presParOf" srcId="{67F426ED-3D54-475F-9E54-3C5A47517D66}" destId="{A4E3D0C6-5DCD-4167-958F-40214F34DC5D}" srcOrd="0" destOrd="0" presId="urn:microsoft.com/office/officeart/2008/layout/NameandTitleOrganizationalChart"/>
    <dgm:cxn modelId="{6495C870-A382-45D7-9C28-3B7467293388}" type="presParOf" srcId="{67F426ED-3D54-475F-9E54-3C5A47517D66}" destId="{BBBBEA30-3FFB-46F3-9D00-AE86C842C1B0}" srcOrd="1" destOrd="0" presId="urn:microsoft.com/office/officeart/2008/layout/NameandTitleOrganizationalChart"/>
    <dgm:cxn modelId="{0B8FC1BD-DE8D-4F77-8083-240293601622}" type="presParOf" srcId="{BBBBEA30-3FFB-46F3-9D00-AE86C842C1B0}" destId="{6F57146A-29C7-42CC-AD26-59C2CEC86CA7}" srcOrd="0" destOrd="0" presId="urn:microsoft.com/office/officeart/2008/layout/NameandTitleOrganizationalChart"/>
    <dgm:cxn modelId="{67EDBC0A-210E-41B5-AF8D-379729DB69E4}" type="presParOf" srcId="{6F57146A-29C7-42CC-AD26-59C2CEC86CA7}" destId="{3586FFB0-52EB-4614-993B-C37865A926E1}" srcOrd="0" destOrd="0" presId="urn:microsoft.com/office/officeart/2008/layout/NameandTitleOrganizationalChart"/>
    <dgm:cxn modelId="{39CD3736-9E89-44DA-9F7E-E48A59CD6E70}" type="presParOf" srcId="{6F57146A-29C7-42CC-AD26-59C2CEC86CA7}" destId="{CA8F6C0F-FB9B-4BCE-A64F-0EDC88759C1C}" srcOrd="1" destOrd="0" presId="urn:microsoft.com/office/officeart/2008/layout/NameandTitleOrganizationalChart"/>
    <dgm:cxn modelId="{24474C9F-A76B-4934-9E5C-5BCB7C3D21CA}" type="presParOf" srcId="{6F57146A-29C7-42CC-AD26-59C2CEC86CA7}" destId="{6CC8C840-1517-44F8-B8BE-F5F4BAC91FC3}" srcOrd="2" destOrd="0" presId="urn:microsoft.com/office/officeart/2008/layout/NameandTitleOrganizationalChart"/>
    <dgm:cxn modelId="{27684745-E535-4CB0-BF30-E6AD153E212A}" type="presParOf" srcId="{BBBBEA30-3FFB-46F3-9D00-AE86C842C1B0}" destId="{44EA22C5-0217-4C28-AD3D-F10F60E684F5}" srcOrd="1" destOrd="0" presId="urn:microsoft.com/office/officeart/2008/layout/NameandTitleOrganizationalChart"/>
    <dgm:cxn modelId="{61B75413-D036-47BB-8977-07F015241F2F}" type="presParOf" srcId="{BBBBEA30-3FFB-46F3-9D00-AE86C842C1B0}" destId="{753ED8D4-310A-4D6A-A2E9-F17F70847C6C}" srcOrd="2" destOrd="0" presId="urn:microsoft.com/office/officeart/2008/layout/NameandTitleOrganizationalChart"/>
    <dgm:cxn modelId="{078DFA69-D95E-4237-BDA8-21F7B97C40FF}" type="presParOf" srcId="{8E5E9C84-22A5-40C2-8AFE-F1D749EAA04D}" destId="{404AF614-B415-4377-800E-FA8880F514D6}" srcOrd="2" destOrd="0" presId="urn:microsoft.com/office/officeart/2008/layout/NameandTitleOrganizationalChart"/>
    <dgm:cxn modelId="{1B3C5A10-9F18-490D-8B42-7F035CA3939C}" type="presParOf" srcId="{4ACF67D6-4E41-4E7B-851E-21C34F00ADE5}" destId="{E1F1E053-BCAA-4534-80C2-CA9AD1F3700D}" srcOrd="2" destOrd="0" presId="urn:microsoft.com/office/officeart/2008/layout/NameandTitleOrganizationalChart"/>
    <dgm:cxn modelId="{A7B4F0E6-BC1F-41C5-8C81-E908FDDAF722}" type="presParOf" srcId="{4ACF67D6-4E41-4E7B-851E-21C34F00ADE5}" destId="{C8F23B0A-0CD5-4B3E-968E-2ECF6B39B757}" srcOrd="3" destOrd="0" presId="urn:microsoft.com/office/officeart/2008/layout/NameandTitleOrganizationalChart"/>
    <dgm:cxn modelId="{F1FDE847-1524-4ECF-9521-7164E25C8027}" type="presParOf" srcId="{C8F23B0A-0CD5-4B3E-968E-2ECF6B39B757}" destId="{7D386060-0C91-4630-B19A-8193B652B3E9}" srcOrd="0" destOrd="0" presId="urn:microsoft.com/office/officeart/2008/layout/NameandTitleOrganizationalChart"/>
    <dgm:cxn modelId="{BB09E78C-9A87-414D-9C4A-D429A64FA4D9}" type="presParOf" srcId="{7D386060-0C91-4630-B19A-8193B652B3E9}" destId="{52244400-AFC2-4DD4-8C84-664E1B473F56}" srcOrd="0" destOrd="0" presId="urn:microsoft.com/office/officeart/2008/layout/NameandTitleOrganizationalChart"/>
    <dgm:cxn modelId="{6E766D5A-40E4-4FE7-A953-8FE262EEFC7C}" type="presParOf" srcId="{7D386060-0C91-4630-B19A-8193B652B3E9}" destId="{6F84C114-40C2-4417-9531-83B048A8020C}" srcOrd="1" destOrd="0" presId="urn:microsoft.com/office/officeart/2008/layout/NameandTitleOrganizationalChart"/>
    <dgm:cxn modelId="{4569E1BC-75B6-40F0-AED4-87EB68C2B2C9}" type="presParOf" srcId="{7D386060-0C91-4630-B19A-8193B652B3E9}" destId="{A7E86F60-6C06-4F5F-904A-2D2BE3315109}" srcOrd="2" destOrd="0" presId="urn:microsoft.com/office/officeart/2008/layout/NameandTitleOrganizationalChart"/>
    <dgm:cxn modelId="{FD57A889-F18A-431D-9A9F-D307AD7300B6}" type="presParOf" srcId="{C8F23B0A-0CD5-4B3E-968E-2ECF6B39B757}" destId="{6EAB60B7-6445-4950-9642-5FFE308B310C}" srcOrd="1" destOrd="0" presId="urn:microsoft.com/office/officeart/2008/layout/NameandTitleOrganizationalChart"/>
    <dgm:cxn modelId="{C1F63539-3646-4836-BE17-8F373AC452E9}" type="presParOf" srcId="{6EAB60B7-6445-4950-9642-5FFE308B310C}" destId="{EC95B988-4902-4690-BAE3-8E88EB1CA8A6}" srcOrd="0" destOrd="0" presId="urn:microsoft.com/office/officeart/2008/layout/NameandTitleOrganizationalChart"/>
    <dgm:cxn modelId="{F9779024-4FEC-4215-889D-F14D36887BCF}" type="presParOf" srcId="{6EAB60B7-6445-4950-9642-5FFE308B310C}" destId="{71F7175F-D190-40FA-8843-4817F70D73EA}" srcOrd="1" destOrd="0" presId="urn:microsoft.com/office/officeart/2008/layout/NameandTitleOrganizationalChart"/>
    <dgm:cxn modelId="{93B738ED-1DE4-4EFF-92E4-B94DB060FB42}" type="presParOf" srcId="{71F7175F-D190-40FA-8843-4817F70D73EA}" destId="{C1FFF2DF-D6C3-48D8-8193-DCB9B8CED6EB}" srcOrd="0" destOrd="0" presId="urn:microsoft.com/office/officeart/2008/layout/NameandTitleOrganizationalChart"/>
    <dgm:cxn modelId="{74EB2F15-7CEC-48BE-B481-6EEF6B90B39A}" type="presParOf" srcId="{C1FFF2DF-D6C3-48D8-8193-DCB9B8CED6EB}" destId="{C1158F24-E7EF-4DAD-AE8C-63CF84F77067}" srcOrd="0" destOrd="0" presId="urn:microsoft.com/office/officeart/2008/layout/NameandTitleOrganizationalChart"/>
    <dgm:cxn modelId="{0705ED21-C424-4438-8D48-07B2F44952B7}" type="presParOf" srcId="{C1FFF2DF-D6C3-48D8-8193-DCB9B8CED6EB}" destId="{97373F68-F6FF-4404-8179-26D910DBF35A}" srcOrd="1" destOrd="0" presId="urn:microsoft.com/office/officeart/2008/layout/NameandTitleOrganizationalChart"/>
    <dgm:cxn modelId="{3EB392B8-C91E-4A39-BE7F-67683B6C1B9D}" type="presParOf" srcId="{C1FFF2DF-D6C3-48D8-8193-DCB9B8CED6EB}" destId="{DEB5FE62-BF29-4124-9CD5-F69F1691FAFD}" srcOrd="2" destOrd="0" presId="urn:microsoft.com/office/officeart/2008/layout/NameandTitleOrganizationalChart"/>
    <dgm:cxn modelId="{28858699-E210-415E-8BAD-433A3B61A939}" type="presParOf" srcId="{71F7175F-D190-40FA-8843-4817F70D73EA}" destId="{87EB209A-18A7-4E5C-B2D3-5AF107B7539B}" srcOrd="1" destOrd="0" presId="urn:microsoft.com/office/officeart/2008/layout/NameandTitleOrganizationalChart"/>
    <dgm:cxn modelId="{11FE24DE-7735-4A11-8810-743C000D9ABB}" type="presParOf" srcId="{71F7175F-D190-40FA-8843-4817F70D73EA}" destId="{602F4727-2AC2-4B9F-99F6-5B02FA8FD9CB}" srcOrd="2" destOrd="0" presId="urn:microsoft.com/office/officeart/2008/layout/NameandTitleOrganizationalChart"/>
    <dgm:cxn modelId="{C6132A93-3AAE-41AA-8C7E-4C1A0BCE7CF7}" type="presParOf" srcId="{C8F23B0A-0CD5-4B3E-968E-2ECF6B39B757}" destId="{002429A1-5A19-494D-ADFA-8ADED3533C9B}" srcOrd="2" destOrd="0" presId="urn:microsoft.com/office/officeart/2008/layout/NameandTitleOrganizationalChart"/>
    <dgm:cxn modelId="{A3E09724-D1D9-4006-8320-CAE3810925D3}" type="presParOf" srcId="{A6472966-5970-48CE-B5A7-2116AC2887C6}" destId="{62B00A6B-ABAF-491C-812A-8414C022FB2B}" srcOrd="2" destOrd="0" presId="urn:microsoft.com/office/officeart/2008/layout/NameandTitleOrganizationalChart"/>
    <dgm:cxn modelId="{9F0731AE-CC34-4248-B3F0-DB107363BE91}" type="presParOf" srcId="{9D3B1454-19C0-4DA1-B4AF-D82E0C84FC08}" destId="{0812E8DF-8651-49D6-857F-37C99EE3485C}" srcOrd="2" destOrd="0" presId="urn:microsoft.com/office/officeart/2008/layout/NameandTitleOrganizationalChart"/>
    <dgm:cxn modelId="{74429EE1-ECE6-4C11-987A-412FA6F26BD3}" type="presParOf" srcId="{954C01A5-913F-4A48-B9B8-11F07EC19B35}" destId="{94132FC2-CBB4-4781-86CA-E8A763E323D5}" srcOrd="2" destOrd="0" presId="urn:microsoft.com/office/officeart/2008/layout/NameandTitleOrganizationalChart"/>
    <dgm:cxn modelId="{2509550E-7C08-4A0C-98D3-07506968F2B3}" type="presParOf" srcId="{954C01A5-913F-4A48-B9B8-11F07EC19B35}" destId="{15D00066-7433-4C1D-9467-ED8A0C148E0C}" srcOrd="3" destOrd="0" presId="urn:microsoft.com/office/officeart/2008/layout/NameandTitleOrganizationalChart"/>
    <dgm:cxn modelId="{705C9DAB-DE25-48CB-931D-FB7C9C64731C}" type="presParOf" srcId="{15D00066-7433-4C1D-9467-ED8A0C148E0C}" destId="{4A7EB56A-E6CE-466C-B86A-2AADEC36B50A}" srcOrd="0" destOrd="0" presId="urn:microsoft.com/office/officeart/2008/layout/NameandTitleOrganizationalChart"/>
    <dgm:cxn modelId="{0DC27002-ABBD-4FEC-8C79-53B43B81D3D4}" type="presParOf" srcId="{4A7EB56A-E6CE-466C-B86A-2AADEC36B50A}" destId="{2B0C9D3B-85B8-4D51-8E78-0162B2345989}" srcOrd="0" destOrd="0" presId="urn:microsoft.com/office/officeart/2008/layout/NameandTitleOrganizationalChart"/>
    <dgm:cxn modelId="{0B6D00F6-7791-45B9-8ED3-08E5D3C86322}" type="presParOf" srcId="{4A7EB56A-E6CE-466C-B86A-2AADEC36B50A}" destId="{62618E2B-8199-4947-A024-80D1CC0BCF2F}" srcOrd="1" destOrd="0" presId="urn:microsoft.com/office/officeart/2008/layout/NameandTitleOrganizationalChart"/>
    <dgm:cxn modelId="{47F4BE9C-9DF0-4533-BC79-7259DEB80034}" type="presParOf" srcId="{4A7EB56A-E6CE-466C-B86A-2AADEC36B50A}" destId="{DAC8FF16-2C6F-4B13-B7B8-85483F048BB5}" srcOrd="2" destOrd="0" presId="urn:microsoft.com/office/officeart/2008/layout/NameandTitleOrganizationalChart"/>
    <dgm:cxn modelId="{9CC8B4DB-5143-4197-B167-D7A693DAD2EC}" type="presParOf" srcId="{15D00066-7433-4C1D-9467-ED8A0C148E0C}" destId="{3122F706-6BA8-46D2-BFC2-44B09B511D6D}" srcOrd="1" destOrd="0" presId="urn:microsoft.com/office/officeart/2008/layout/NameandTitleOrganizationalChart"/>
    <dgm:cxn modelId="{D37FE4CF-03AF-47D1-8767-5C300C7E4147}" type="presParOf" srcId="{3122F706-6BA8-46D2-BFC2-44B09B511D6D}" destId="{A77BDBBB-2683-4AB4-8D6F-FE79B6D69818}" srcOrd="0" destOrd="0" presId="urn:microsoft.com/office/officeart/2008/layout/NameandTitleOrganizationalChart"/>
    <dgm:cxn modelId="{5D4A2AB1-BFFF-49D6-9CCC-302CC9EBFD3E}" type="presParOf" srcId="{3122F706-6BA8-46D2-BFC2-44B09B511D6D}" destId="{A98868D7-A430-46CB-9BD6-C7C3388F0F4F}" srcOrd="1" destOrd="0" presId="urn:microsoft.com/office/officeart/2008/layout/NameandTitleOrganizationalChart"/>
    <dgm:cxn modelId="{DE8A8157-3067-4E10-8624-789AC803FF63}" type="presParOf" srcId="{A98868D7-A430-46CB-9BD6-C7C3388F0F4F}" destId="{421FC744-5EA7-48C4-910B-FBD2F5FCDB1A}" srcOrd="0" destOrd="0" presId="urn:microsoft.com/office/officeart/2008/layout/NameandTitleOrganizationalChart"/>
    <dgm:cxn modelId="{1528FA67-9019-4837-BBBB-9A26EF7DE0A2}" type="presParOf" srcId="{421FC744-5EA7-48C4-910B-FBD2F5FCDB1A}" destId="{38D4737A-9F34-4534-88AC-ED4953BA9530}" srcOrd="0" destOrd="0" presId="urn:microsoft.com/office/officeart/2008/layout/NameandTitleOrganizationalChart"/>
    <dgm:cxn modelId="{80F66CD8-87D1-4A4C-84F3-1B99A702B45E}" type="presParOf" srcId="{421FC744-5EA7-48C4-910B-FBD2F5FCDB1A}" destId="{B54E9EBC-D671-47FA-ADA0-D6E301F116F8}" srcOrd="1" destOrd="0" presId="urn:microsoft.com/office/officeart/2008/layout/NameandTitleOrganizationalChart"/>
    <dgm:cxn modelId="{89FC2165-EF6A-4823-B278-F0A8E89E68FD}" type="presParOf" srcId="{421FC744-5EA7-48C4-910B-FBD2F5FCDB1A}" destId="{A4988256-5BCA-408C-8BF4-488CD68A42C8}" srcOrd="2" destOrd="0" presId="urn:microsoft.com/office/officeart/2008/layout/NameandTitleOrganizationalChart"/>
    <dgm:cxn modelId="{D75B7EE2-A1BD-4DBE-91D0-DC70FC858A6F}" type="presParOf" srcId="{A98868D7-A430-46CB-9BD6-C7C3388F0F4F}" destId="{1B62A3E5-0675-4B4A-91D8-A497D4BAC7D9}" srcOrd="1" destOrd="0" presId="urn:microsoft.com/office/officeart/2008/layout/NameandTitleOrganizationalChart"/>
    <dgm:cxn modelId="{D1504DD3-5DC9-4EFE-9864-B87D95EE4883}" type="presParOf" srcId="{A98868D7-A430-46CB-9BD6-C7C3388F0F4F}" destId="{9DBF6E7C-CC78-486D-B338-1C6E52E67EB5}" srcOrd="2" destOrd="0" presId="urn:microsoft.com/office/officeart/2008/layout/NameandTitleOrganizationalChart"/>
    <dgm:cxn modelId="{5AA967C9-1486-4474-94BA-9FE19EC6D882}" type="presParOf" srcId="{15D00066-7433-4C1D-9467-ED8A0C148E0C}" destId="{9502FA0A-9C5D-4C25-8801-8FAC02887A14}" srcOrd="2" destOrd="0" presId="urn:microsoft.com/office/officeart/2008/layout/NameandTitleOrganizationalChart"/>
    <dgm:cxn modelId="{3281F24E-999D-4285-9415-A5B17FD7946C}" type="presParOf" srcId="{954C01A5-913F-4A48-B9B8-11F07EC19B35}" destId="{D7C30893-1B9A-426E-85D9-A545F13FA456}" srcOrd="4" destOrd="0" presId="urn:microsoft.com/office/officeart/2008/layout/NameandTitleOrganizationalChart"/>
    <dgm:cxn modelId="{56384912-F73E-4D2B-AA28-EB58E8FBCC28}" type="presParOf" srcId="{954C01A5-913F-4A48-B9B8-11F07EC19B35}" destId="{BA770CE8-904C-45B9-893E-FCFAFD5E42DE}" srcOrd="5" destOrd="0" presId="urn:microsoft.com/office/officeart/2008/layout/NameandTitleOrganizationalChart"/>
    <dgm:cxn modelId="{17808DC2-9E4F-4212-BE30-15D5B917DFF6}" type="presParOf" srcId="{BA770CE8-904C-45B9-893E-FCFAFD5E42DE}" destId="{B4144551-06C3-4778-89F0-69DB77023B50}" srcOrd="0" destOrd="0" presId="urn:microsoft.com/office/officeart/2008/layout/NameandTitleOrganizationalChart"/>
    <dgm:cxn modelId="{B21FD2F5-D60F-45AB-886A-258D7F53B4F3}" type="presParOf" srcId="{B4144551-06C3-4778-89F0-69DB77023B50}" destId="{1A3389B1-12E0-4C99-AEFF-A20AE6FF5BDB}" srcOrd="0" destOrd="0" presId="urn:microsoft.com/office/officeart/2008/layout/NameandTitleOrganizationalChart"/>
    <dgm:cxn modelId="{D85884FD-2F12-487B-BB47-783256AB653C}" type="presParOf" srcId="{B4144551-06C3-4778-89F0-69DB77023B50}" destId="{85ED5826-4075-453F-B128-4E620170DB81}" srcOrd="1" destOrd="0" presId="urn:microsoft.com/office/officeart/2008/layout/NameandTitleOrganizationalChart"/>
    <dgm:cxn modelId="{3B309CB8-147A-4797-A080-061B02F4CA27}" type="presParOf" srcId="{B4144551-06C3-4778-89F0-69DB77023B50}" destId="{CC5E8F5F-B16B-4270-8073-1CA40067C1E9}" srcOrd="2" destOrd="0" presId="urn:microsoft.com/office/officeart/2008/layout/NameandTitleOrganizationalChart"/>
    <dgm:cxn modelId="{C5F58298-A582-44FC-8326-8D1AC16400A7}" type="presParOf" srcId="{BA770CE8-904C-45B9-893E-FCFAFD5E42DE}" destId="{39196732-8AB7-451D-930F-B1257D6FC612}" srcOrd="1" destOrd="0" presId="urn:microsoft.com/office/officeart/2008/layout/NameandTitleOrganizationalChart"/>
    <dgm:cxn modelId="{0E14A566-1BD2-452D-AF73-B80F7BD62895}" type="presParOf" srcId="{39196732-8AB7-451D-930F-B1257D6FC612}" destId="{63B45CA0-89C8-479A-883E-55633CF4376F}" srcOrd="0" destOrd="0" presId="urn:microsoft.com/office/officeart/2008/layout/NameandTitleOrganizationalChart"/>
    <dgm:cxn modelId="{1D6C0097-FA7E-48EA-8205-1451597BB7D8}" type="presParOf" srcId="{39196732-8AB7-451D-930F-B1257D6FC612}" destId="{25692C82-32B9-432E-A8DD-DC675DEA9A61}" srcOrd="1" destOrd="0" presId="urn:microsoft.com/office/officeart/2008/layout/NameandTitleOrganizationalChart"/>
    <dgm:cxn modelId="{A006444F-4070-44C0-A878-6F91FCA3D987}" type="presParOf" srcId="{25692C82-32B9-432E-A8DD-DC675DEA9A61}" destId="{3A9980F9-B7FE-4C30-86BA-11DC4E05849E}" srcOrd="0" destOrd="0" presId="urn:microsoft.com/office/officeart/2008/layout/NameandTitleOrganizationalChart"/>
    <dgm:cxn modelId="{AA44C841-9F85-4731-AF2D-1EE472535D1E}" type="presParOf" srcId="{3A9980F9-B7FE-4C30-86BA-11DC4E05849E}" destId="{1735B211-4F2E-40E5-8E04-8AF33E8ABE4A}" srcOrd="0" destOrd="0" presId="urn:microsoft.com/office/officeart/2008/layout/NameandTitleOrganizationalChart"/>
    <dgm:cxn modelId="{E80CA299-F5F2-4651-9E7C-0198684AFAF5}" type="presParOf" srcId="{3A9980F9-B7FE-4C30-86BA-11DC4E05849E}" destId="{0FAB887D-55B4-4919-8C95-0E982F9B37AD}" srcOrd="1" destOrd="0" presId="urn:microsoft.com/office/officeart/2008/layout/NameandTitleOrganizationalChart"/>
    <dgm:cxn modelId="{E7577ADC-8329-4FE4-B34B-4F9AF8A50BB5}" type="presParOf" srcId="{3A9980F9-B7FE-4C30-86BA-11DC4E05849E}" destId="{89FC0690-5C7C-43EF-A842-9B81DC3FDC5A}" srcOrd="2" destOrd="0" presId="urn:microsoft.com/office/officeart/2008/layout/NameandTitleOrganizationalChart"/>
    <dgm:cxn modelId="{5DBD1D18-91E8-422C-A0C8-6339EC13111F}" type="presParOf" srcId="{25692C82-32B9-432E-A8DD-DC675DEA9A61}" destId="{5690B6A6-BA16-4C36-92F0-CE6FF1BD689F}" srcOrd="1" destOrd="0" presId="urn:microsoft.com/office/officeart/2008/layout/NameandTitleOrganizationalChart"/>
    <dgm:cxn modelId="{8BEA87E1-0856-4E39-B6D9-538B15F8DA56}" type="presParOf" srcId="{5690B6A6-BA16-4C36-92F0-CE6FF1BD689F}" destId="{BEC9A049-8AB9-4410-9DF7-D0C15C13D082}" srcOrd="0" destOrd="0" presId="urn:microsoft.com/office/officeart/2008/layout/NameandTitleOrganizationalChart"/>
    <dgm:cxn modelId="{AAB8B23C-228E-49FB-B5D4-98318FBEFFBF}" type="presParOf" srcId="{5690B6A6-BA16-4C36-92F0-CE6FF1BD689F}" destId="{A6F4102D-6B46-4773-9E57-D022118780FA}" srcOrd="1" destOrd="0" presId="urn:microsoft.com/office/officeart/2008/layout/NameandTitleOrganizationalChart"/>
    <dgm:cxn modelId="{3220FE50-5FEF-4CC1-9417-F01AEB6E849D}" type="presParOf" srcId="{A6F4102D-6B46-4773-9E57-D022118780FA}" destId="{F534837F-5F28-4AE7-9126-280AD4B08F75}" srcOrd="0" destOrd="0" presId="urn:microsoft.com/office/officeart/2008/layout/NameandTitleOrganizationalChart"/>
    <dgm:cxn modelId="{42C5ABF8-866D-4B5B-8AF4-036A6DAD7606}" type="presParOf" srcId="{F534837F-5F28-4AE7-9126-280AD4B08F75}" destId="{3A7A0133-D11A-4B40-BBE9-15EAB8E17F74}" srcOrd="0" destOrd="0" presId="urn:microsoft.com/office/officeart/2008/layout/NameandTitleOrganizationalChart"/>
    <dgm:cxn modelId="{3FED0DD7-A904-4316-B1E3-33603BDD0CA6}" type="presParOf" srcId="{F534837F-5F28-4AE7-9126-280AD4B08F75}" destId="{2FEC87B7-70FF-4745-9D0E-CD4BC39382EC}" srcOrd="1" destOrd="0" presId="urn:microsoft.com/office/officeart/2008/layout/NameandTitleOrganizationalChart"/>
    <dgm:cxn modelId="{4D7BED17-856C-4A02-B658-8BE76A3963F8}" type="presParOf" srcId="{F534837F-5F28-4AE7-9126-280AD4B08F75}" destId="{A4C4B51D-0C93-4FE8-AC81-D028C4003CF7}" srcOrd="2" destOrd="0" presId="urn:microsoft.com/office/officeart/2008/layout/NameandTitleOrganizationalChart"/>
    <dgm:cxn modelId="{766E59EC-0D7D-4E83-9526-3B65AEFBC7D5}" type="presParOf" srcId="{A6F4102D-6B46-4773-9E57-D022118780FA}" destId="{8D8CC66A-25B6-42B7-96DD-66CF63BAFE63}" srcOrd="1" destOrd="0" presId="urn:microsoft.com/office/officeart/2008/layout/NameandTitleOrganizationalChart"/>
    <dgm:cxn modelId="{CB976B87-DBDB-4E57-B699-1C9CCF8B7F6E}" type="presParOf" srcId="{A6F4102D-6B46-4773-9E57-D022118780FA}" destId="{A5A58497-FD5B-458A-8F60-3A010D3C1BA5}" srcOrd="2" destOrd="0" presId="urn:microsoft.com/office/officeart/2008/layout/NameandTitleOrganizationalChart"/>
    <dgm:cxn modelId="{5907E872-F117-4975-8379-8A28CF2A6861}" type="presParOf" srcId="{25692C82-32B9-432E-A8DD-DC675DEA9A61}" destId="{C8A6DE9A-9390-49BC-AF28-8B22B0A9AED3}" srcOrd="2" destOrd="0" presId="urn:microsoft.com/office/officeart/2008/layout/NameandTitleOrganizationalChart"/>
    <dgm:cxn modelId="{1541753B-1593-4444-A250-F14F4F0B53D5}" type="presParOf" srcId="{39196732-8AB7-451D-930F-B1257D6FC612}" destId="{0829E2F5-365A-46FD-AEE3-2F5EC44B7A1A}" srcOrd="2" destOrd="0" presId="urn:microsoft.com/office/officeart/2008/layout/NameandTitleOrganizationalChart"/>
    <dgm:cxn modelId="{1AEAAC92-E779-49D2-B180-8FAFE5EDE098}" type="presParOf" srcId="{39196732-8AB7-451D-930F-B1257D6FC612}" destId="{74DE345F-1B1C-49F1-9656-2A3DF9C11819}" srcOrd="3" destOrd="0" presId="urn:microsoft.com/office/officeart/2008/layout/NameandTitleOrganizationalChart"/>
    <dgm:cxn modelId="{614512C0-0032-46C1-BD9D-00CD2945944F}" type="presParOf" srcId="{74DE345F-1B1C-49F1-9656-2A3DF9C11819}" destId="{464D4A80-B189-47EF-A36A-E66F24402C7F}" srcOrd="0" destOrd="0" presId="urn:microsoft.com/office/officeart/2008/layout/NameandTitleOrganizationalChart"/>
    <dgm:cxn modelId="{41B3EFFF-9F73-40CA-9CDD-96AF39D8AF2A}" type="presParOf" srcId="{464D4A80-B189-47EF-A36A-E66F24402C7F}" destId="{D212827D-F8E0-4A81-8C6C-3E145DED27FA}" srcOrd="0" destOrd="0" presId="urn:microsoft.com/office/officeart/2008/layout/NameandTitleOrganizationalChart"/>
    <dgm:cxn modelId="{59581858-D6FE-4191-9F8F-CF5587081B99}" type="presParOf" srcId="{464D4A80-B189-47EF-A36A-E66F24402C7F}" destId="{B410B7A7-AF71-483B-AA37-52D35412AC50}" srcOrd="1" destOrd="0" presId="urn:microsoft.com/office/officeart/2008/layout/NameandTitleOrganizationalChart"/>
    <dgm:cxn modelId="{613F7BA9-61B5-4750-B138-28A4C26A98DB}" type="presParOf" srcId="{464D4A80-B189-47EF-A36A-E66F24402C7F}" destId="{B3699908-B93D-4D43-9C97-F667C158E51A}" srcOrd="2" destOrd="0" presId="urn:microsoft.com/office/officeart/2008/layout/NameandTitleOrganizationalChart"/>
    <dgm:cxn modelId="{5AC16A18-1F25-46C1-81D0-021063CACB52}" type="presParOf" srcId="{74DE345F-1B1C-49F1-9656-2A3DF9C11819}" destId="{2423925D-0063-4800-9235-4644B206D4CD}" srcOrd="1" destOrd="0" presId="urn:microsoft.com/office/officeart/2008/layout/NameandTitleOrganizationalChart"/>
    <dgm:cxn modelId="{2DC4019A-63C3-4FC9-B7E1-461B96D7876E}" type="presParOf" srcId="{2423925D-0063-4800-9235-4644B206D4CD}" destId="{4C0FB339-D051-48C5-8A12-B8736FC2D83C}" srcOrd="0" destOrd="0" presId="urn:microsoft.com/office/officeart/2008/layout/NameandTitleOrganizationalChart"/>
    <dgm:cxn modelId="{F21ADF17-7364-4A8A-810A-2982FE2F3D0C}" type="presParOf" srcId="{2423925D-0063-4800-9235-4644B206D4CD}" destId="{550CF1E6-7A91-4F5D-9C35-07BC6AB48C37}" srcOrd="1" destOrd="0" presId="urn:microsoft.com/office/officeart/2008/layout/NameandTitleOrganizationalChart"/>
    <dgm:cxn modelId="{24D370B9-AEFA-4E88-85FA-6BED89D7AFE2}" type="presParOf" srcId="{550CF1E6-7A91-4F5D-9C35-07BC6AB48C37}" destId="{39D3A383-519D-4881-91CD-48212DCAE531}" srcOrd="0" destOrd="0" presId="urn:microsoft.com/office/officeart/2008/layout/NameandTitleOrganizationalChart"/>
    <dgm:cxn modelId="{8776A9EF-E324-4B41-B965-3BEADCC382B4}" type="presParOf" srcId="{39D3A383-519D-4881-91CD-48212DCAE531}" destId="{5C165118-99B1-4F6C-965F-0B4DD8FD2CC9}" srcOrd="0" destOrd="0" presId="urn:microsoft.com/office/officeart/2008/layout/NameandTitleOrganizationalChart"/>
    <dgm:cxn modelId="{880001B8-A6B4-4BB2-9FC7-A19C7ED6A123}" type="presParOf" srcId="{39D3A383-519D-4881-91CD-48212DCAE531}" destId="{51CAC30B-E712-4988-8FA7-F749C1249500}" srcOrd="1" destOrd="0" presId="urn:microsoft.com/office/officeart/2008/layout/NameandTitleOrganizationalChart"/>
    <dgm:cxn modelId="{32713795-E6C5-4B1E-A136-A7E515AD0394}" type="presParOf" srcId="{39D3A383-519D-4881-91CD-48212DCAE531}" destId="{F527CB94-A114-465E-942E-4F0882368660}" srcOrd="2" destOrd="0" presId="urn:microsoft.com/office/officeart/2008/layout/NameandTitleOrganizationalChart"/>
    <dgm:cxn modelId="{3401ECBF-B730-4F81-87A0-3FEB333DF7B9}" type="presParOf" srcId="{550CF1E6-7A91-4F5D-9C35-07BC6AB48C37}" destId="{D69BFA42-C4BC-4B86-961E-5222E440CD29}" srcOrd="1" destOrd="0" presId="urn:microsoft.com/office/officeart/2008/layout/NameandTitleOrganizationalChart"/>
    <dgm:cxn modelId="{4B3D214F-35F6-4880-B732-A981C6ABE3D6}" type="presParOf" srcId="{550CF1E6-7A91-4F5D-9C35-07BC6AB48C37}" destId="{0602E67A-63A9-40E9-8B36-4104F1493752}" srcOrd="2" destOrd="0" presId="urn:microsoft.com/office/officeart/2008/layout/NameandTitleOrganizationalChart"/>
    <dgm:cxn modelId="{9179BF7A-4640-4D67-B685-FD42D6F8C5F3}" type="presParOf" srcId="{74DE345F-1B1C-49F1-9656-2A3DF9C11819}" destId="{1057DFEF-2B7E-4BA4-B572-19869C4547CF}" srcOrd="2" destOrd="0" presId="urn:microsoft.com/office/officeart/2008/layout/NameandTitleOrganizationalChart"/>
    <dgm:cxn modelId="{6DE41603-749D-4DC5-A1B1-385B6F0CA440}" type="presParOf" srcId="{39196732-8AB7-451D-930F-B1257D6FC612}" destId="{BE8C041D-7529-4FC0-AC75-6480CDA99F33}" srcOrd="4" destOrd="0" presId="urn:microsoft.com/office/officeart/2008/layout/NameandTitleOrganizationalChart"/>
    <dgm:cxn modelId="{C7B637AB-829E-4E64-95A7-72D16B46613F}" type="presParOf" srcId="{39196732-8AB7-451D-930F-B1257D6FC612}" destId="{2842FCAC-A472-463B-97EF-A82D6D8EBB4B}" srcOrd="5" destOrd="0" presId="urn:microsoft.com/office/officeart/2008/layout/NameandTitleOrganizationalChart"/>
    <dgm:cxn modelId="{3BFA82C8-5BD5-4937-9FBF-8D2314B95511}" type="presParOf" srcId="{2842FCAC-A472-463B-97EF-A82D6D8EBB4B}" destId="{B8ED4029-3081-4997-A423-50EA5AA68FDF}" srcOrd="0" destOrd="0" presId="urn:microsoft.com/office/officeart/2008/layout/NameandTitleOrganizationalChart"/>
    <dgm:cxn modelId="{48BC7746-7EA7-4078-9F45-D520CB3D6889}" type="presParOf" srcId="{B8ED4029-3081-4997-A423-50EA5AA68FDF}" destId="{C2F9CB84-DE4E-43A6-9541-7AAC3A562F70}" srcOrd="0" destOrd="0" presId="urn:microsoft.com/office/officeart/2008/layout/NameandTitleOrganizationalChart"/>
    <dgm:cxn modelId="{6E05FE0A-5472-4500-B13E-B3446548EAD9}" type="presParOf" srcId="{B8ED4029-3081-4997-A423-50EA5AA68FDF}" destId="{EA9F8F25-CD33-457E-B1FD-24453DB0F100}" srcOrd="1" destOrd="0" presId="urn:microsoft.com/office/officeart/2008/layout/NameandTitleOrganizationalChart"/>
    <dgm:cxn modelId="{8BD327F0-DD45-4036-BA8A-BF9820E8EC8D}" type="presParOf" srcId="{B8ED4029-3081-4997-A423-50EA5AA68FDF}" destId="{5D66E123-EC65-4288-9120-CA94E74A3BAF}" srcOrd="2" destOrd="0" presId="urn:microsoft.com/office/officeart/2008/layout/NameandTitleOrganizationalChart"/>
    <dgm:cxn modelId="{01E76438-606D-487C-B3AD-952C4AFB829E}" type="presParOf" srcId="{2842FCAC-A472-463B-97EF-A82D6D8EBB4B}" destId="{653956E5-AEC1-40AB-97B4-B99BD0DC0DEF}" srcOrd="1" destOrd="0" presId="urn:microsoft.com/office/officeart/2008/layout/NameandTitleOrganizationalChart"/>
    <dgm:cxn modelId="{18CB82F2-3E00-4C93-B0BE-146B0E6EBC91}" type="presParOf" srcId="{653956E5-AEC1-40AB-97B4-B99BD0DC0DEF}" destId="{D1983BFF-8F56-49A8-B050-0ED2E7AB8FF3}" srcOrd="0" destOrd="0" presId="urn:microsoft.com/office/officeart/2008/layout/NameandTitleOrganizationalChart"/>
    <dgm:cxn modelId="{AF8C14A9-1D77-4923-B247-0DC0DC9A342F}" type="presParOf" srcId="{653956E5-AEC1-40AB-97B4-B99BD0DC0DEF}" destId="{A58FF4AA-80CA-452A-BAF4-8C43761D65CB}" srcOrd="1" destOrd="0" presId="urn:microsoft.com/office/officeart/2008/layout/NameandTitleOrganizationalChart"/>
    <dgm:cxn modelId="{AED22158-0BF8-4C85-AD92-32984D1489D2}" type="presParOf" srcId="{A58FF4AA-80CA-452A-BAF4-8C43761D65CB}" destId="{064D4D2B-C378-4859-8CEF-C2A3953C68E8}" srcOrd="0" destOrd="0" presId="urn:microsoft.com/office/officeart/2008/layout/NameandTitleOrganizationalChart"/>
    <dgm:cxn modelId="{8ACFA615-1E62-4C7A-BFB0-6C0400153045}" type="presParOf" srcId="{064D4D2B-C378-4859-8CEF-C2A3953C68E8}" destId="{4F611EAC-9590-45A9-B262-8351DF891283}" srcOrd="0" destOrd="0" presId="urn:microsoft.com/office/officeart/2008/layout/NameandTitleOrganizationalChart"/>
    <dgm:cxn modelId="{BB8FFEBA-09AE-41CF-8EA1-21414E2B4B8E}" type="presParOf" srcId="{064D4D2B-C378-4859-8CEF-C2A3953C68E8}" destId="{3D779A88-3791-49AC-81F7-5E9F34BF18C4}" srcOrd="1" destOrd="0" presId="urn:microsoft.com/office/officeart/2008/layout/NameandTitleOrganizationalChart"/>
    <dgm:cxn modelId="{FCD4BFC8-8931-4AF3-BAF7-E016D14B3143}" type="presParOf" srcId="{064D4D2B-C378-4859-8CEF-C2A3953C68E8}" destId="{12F082AB-96B5-4D1A-A54F-DC191015E4A8}" srcOrd="2" destOrd="0" presId="urn:microsoft.com/office/officeart/2008/layout/NameandTitleOrganizationalChart"/>
    <dgm:cxn modelId="{88350076-D729-4F80-B999-CF8EE00D9C76}" type="presParOf" srcId="{A58FF4AA-80CA-452A-BAF4-8C43761D65CB}" destId="{A5A6576E-F993-4B67-96EA-C3019B855CF3}" srcOrd="1" destOrd="0" presId="urn:microsoft.com/office/officeart/2008/layout/NameandTitleOrganizationalChart"/>
    <dgm:cxn modelId="{DCAA41A9-59FD-4A4E-B8DE-DA2C0153B0CD}" type="presParOf" srcId="{A58FF4AA-80CA-452A-BAF4-8C43761D65CB}" destId="{B1A2CEA5-801F-4D97-8045-6D05EEC68AF7}" srcOrd="2" destOrd="0" presId="urn:microsoft.com/office/officeart/2008/layout/NameandTitleOrganizationalChart"/>
    <dgm:cxn modelId="{38012FC5-F3AC-4EBF-8DF8-7F1CBD0869C1}" type="presParOf" srcId="{2842FCAC-A472-463B-97EF-A82D6D8EBB4B}" destId="{1A356856-6729-4D97-B1EB-7E769248FF20}" srcOrd="2" destOrd="0" presId="urn:microsoft.com/office/officeart/2008/layout/NameandTitleOrganizationalChart"/>
    <dgm:cxn modelId="{1487D77E-A4C9-44A7-A7A6-28CED1B83C3B}" type="presParOf" srcId="{BA770CE8-904C-45B9-893E-FCFAFD5E42DE}" destId="{D7243A02-C99D-4B82-A37D-C2BAFCAB558F}" srcOrd="2" destOrd="0" presId="urn:microsoft.com/office/officeart/2008/layout/NameandTitleOrganizationalChart"/>
    <dgm:cxn modelId="{F6AF8651-37B1-4280-B1B3-748E633BA74C}" type="presParOf" srcId="{CC6D58F3-47DC-4831-B75D-ED32DB5B3BBE}" destId="{D1D9689B-D6A4-4318-9188-C105DA986F9E}" srcOrd="2" destOrd="0" presId="urn:microsoft.com/office/officeart/2008/layout/NameandTitleOrganizationalChart"/>
    <dgm:cxn modelId="{372A7BA8-D5DA-4765-992D-9B63AF14EE09}" type="presParOf" srcId="{FB3F519D-6BCC-433F-B4EB-65E5E1AE1D61}" destId="{D7A48357-17B7-4920-832D-8630389E3B70}" srcOrd="2" destOrd="0" presId="urn:microsoft.com/office/officeart/2008/layout/NameandTitleOrganizationalChart"/>
    <dgm:cxn modelId="{5A082F6E-92DF-458D-9994-769322CECA10}" type="presParOf" srcId="{FB3F519D-6BCC-433F-B4EB-65E5E1AE1D61}" destId="{A20187B8-1CB2-473B-A6B9-A214286EF585}" srcOrd="3" destOrd="0" presId="urn:microsoft.com/office/officeart/2008/layout/NameandTitleOrganizationalChart"/>
    <dgm:cxn modelId="{9AF89F74-BD26-4052-B871-32418B89E12C}" type="presParOf" srcId="{A20187B8-1CB2-473B-A6B9-A214286EF585}" destId="{43B5A4A0-CB48-4AF7-8F9A-516581133A0D}" srcOrd="0" destOrd="0" presId="urn:microsoft.com/office/officeart/2008/layout/NameandTitleOrganizationalChart"/>
    <dgm:cxn modelId="{2268D854-770C-496C-A4B3-2252FEB59F8B}" type="presParOf" srcId="{43B5A4A0-CB48-4AF7-8F9A-516581133A0D}" destId="{06E17A26-5866-4223-B9F3-C954797B05A2}" srcOrd="0" destOrd="0" presId="urn:microsoft.com/office/officeart/2008/layout/NameandTitleOrganizationalChart"/>
    <dgm:cxn modelId="{B814752D-37BB-42A4-B069-65C9BDDFC29E}" type="presParOf" srcId="{43B5A4A0-CB48-4AF7-8F9A-516581133A0D}" destId="{F65ED1B5-FF3F-4788-ACAD-15153F48113F}" srcOrd="1" destOrd="0" presId="urn:microsoft.com/office/officeart/2008/layout/NameandTitleOrganizationalChart"/>
    <dgm:cxn modelId="{9327A878-771D-4E1E-BC7B-3B95A0C07837}" type="presParOf" srcId="{43B5A4A0-CB48-4AF7-8F9A-516581133A0D}" destId="{5804C985-7F6B-4F87-BFA0-EACCFCB7366F}" srcOrd="2" destOrd="0" presId="urn:microsoft.com/office/officeart/2008/layout/NameandTitleOrganizationalChart"/>
    <dgm:cxn modelId="{1D5DB0D7-1A01-4902-92FD-839662DC116D}" type="presParOf" srcId="{A20187B8-1CB2-473B-A6B9-A214286EF585}" destId="{F37EBC5B-522B-424A-9E09-CF4B48DFBDA9}" srcOrd="1" destOrd="0" presId="urn:microsoft.com/office/officeart/2008/layout/NameandTitleOrganizationalChart"/>
    <dgm:cxn modelId="{5B76896B-0EB0-4BAB-B45B-4D2FE9B1D380}" type="presParOf" srcId="{F37EBC5B-522B-424A-9E09-CF4B48DFBDA9}" destId="{C63685F6-5A34-4049-A307-82E6A8584A04}" srcOrd="0" destOrd="0" presId="urn:microsoft.com/office/officeart/2008/layout/NameandTitleOrganizationalChart"/>
    <dgm:cxn modelId="{4E6F0703-37EC-4ACA-9D47-D36AD5068652}" type="presParOf" srcId="{F37EBC5B-522B-424A-9E09-CF4B48DFBDA9}" destId="{C30B51CD-B4E8-47C9-8EB5-F9FCF01BE046}" srcOrd="1" destOrd="0" presId="urn:microsoft.com/office/officeart/2008/layout/NameandTitleOrganizationalChart"/>
    <dgm:cxn modelId="{C1C58F05-9953-4C80-901F-53E39BD50F88}" type="presParOf" srcId="{C30B51CD-B4E8-47C9-8EB5-F9FCF01BE046}" destId="{0A7E60D5-C8C3-4A48-A640-FD9D6EB94711}" srcOrd="0" destOrd="0" presId="urn:microsoft.com/office/officeart/2008/layout/NameandTitleOrganizationalChart"/>
    <dgm:cxn modelId="{3F5571EB-0C09-458A-A018-76DD5785D94C}" type="presParOf" srcId="{0A7E60D5-C8C3-4A48-A640-FD9D6EB94711}" destId="{F5D26005-C3BE-4184-8542-5E7DB64E8DD9}" srcOrd="0" destOrd="0" presId="urn:microsoft.com/office/officeart/2008/layout/NameandTitleOrganizationalChart"/>
    <dgm:cxn modelId="{6299671E-A11C-4E49-A529-6B7B61254555}" type="presParOf" srcId="{0A7E60D5-C8C3-4A48-A640-FD9D6EB94711}" destId="{84DDCB9A-F334-46BB-807B-560E08E55A8F}" srcOrd="1" destOrd="0" presId="urn:microsoft.com/office/officeart/2008/layout/NameandTitleOrganizationalChart"/>
    <dgm:cxn modelId="{208C51F9-08E8-4257-AF26-B6E06E338AB7}" type="presParOf" srcId="{0A7E60D5-C8C3-4A48-A640-FD9D6EB94711}" destId="{136BADC3-3AAE-455E-87B0-2D556826B9E4}" srcOrd="2" destOrd="0" presId="urn:microsoft.com/office/officeart/2008/layout/NameandTitleOrganizationalChart"/>
    <dgm:cxn modelId="{576B7ACA-A73F-419A-B38F-A021126CB3DE}" type="presParOf" srcId="{C30B51CD-B4E8-47C9-8EB5-F9FCF01BE046}" destId="{7A01719A-70E4-423A-B0FB-34BB4183AE0E}" srcOrd="1" destOrd="0" presId="urn:microsoft.com/office/officeart/2008/layout/NameandTitleOrganizationalChart"/>
    <dgm:cxn modelId="{97DA376C-6484-42CD-8BFD-BA5D18AEAA45}" type="presParOf" srcId="{7A01719A-70E4-423A-B0FB-34BB4183AE0E}" destId="{128F2396-BCE3-4350-AF3A-44FB1645FD8F}" srcOrd="0" destOrd="0" presId="urn:microsoft.com/office/officeart/2008/layout/NameandTitleOrganizationalChart"/>
    <dgm:cxn modelId="{3927718F-6FEC-4BD0-8F5E-EF7168FBAF9D}" type="presParOf" srcId="{7A01719A-70E4-423A-B0FB-34BB4183AE0E}" destId="{0FB1CDA9-9DC7-443F-BD9B-679D976C9FD6}" srcOrd="1" destOrd="0" presId="urn:microsoft.com/office/officeart/2008/layout/NameandTitleOrganizationalChart"/>
    <dgm:cxn modelId="{DDAF2400-87B2-4BFE-8B62-8D93A43BB198}" type="presParOf" srcId="{0FB1CDA9-9DC7-443F-BD9B-679D976C9FD6}" destId="{78412395-702D-439A-ADDF-04816A196380}" srcOrd="0" destOrd="0" presId="urn:microsoft.com/office/officeart/2008/layout/NameandTitleOrganizationalChart"/>
    <dgm:cxn modelId="{CBAF83B9-397B-4124-A12E-74AB8FAE9A37}" type="presParOf" srcId="{78412395-702D-439A-ADDF-04816A196380}" destId="{4AEBBF3D-E58D-45AB-8163-42CB590676D4}" srcOrd="0" destOrd="0" presId="urn:microsoft.com/office/officeart/2008/layout/NameandTitleOrganizationalChart"/>
    <dgm:cxn modelId="{E381BF26-61B2-4829-AD8C-9044C07F9BF0}" type="presParOf" srcId="{78412395-702D-439A-ADDF-04816A196380}" destId="{DD4B06CD-5491-4E06-A600-1FF37E3AB292}" srcOrd="1" destOrd="0" presId="urn:microsoft.com/office/officeart/2008/layout/NameandTitleOrganizationalChart"/>
    <dgm:cxn modelId="{B36DED4C-4326-414D-8C19-AB99C140D338}" type="presParOf" srcId="{78412395-702D-439A-ADDF-04816A196380}" destId="{0EC106FC-2507-4406-BD37-ABD1B5127D44}" srcOrd="2" destOrd="0" presId="urn:microsoft.com/office/officeart/2008/layout/NameandTitleOrganizationalChart"/>
    <dgm:cxn modelId="{BFE8382D-F193-4974-A288-BE793EAD48B7}" type="presParOf" srcId="{0FB1CDA9-9DC7-443F-BD9B-679D976C9FD6}" destId="{54EDF7C7-FD4F-46B5-A774-96C0E790D148}" srcOrd="1" destOrd="0" presId="urn:microsoft.com/office/officeart/2008/layout/NameandTitleOrganizationalChart"/>
    <dgm:cxn modelId="{5DCD9BFF-FD0E-4914-AD5D-6C1D32783445}" type="presParOf" srcId="{54EDF7C7-FD4F-46B5-A774-96C0E790D148}" destId="{160525A0-3F13-4B33-8A67-FC330BEDF789}" srcOrd="0" destOrd="0" presId="urn:microsoft.com/office/officeart/2008/layout/NameandTitleOrganizationalChart"/>
    <dgm:cxn modelId="{025C48C9-4D64-4B95-87DA-DEC3050EB3ED}" type="presParOf" srcId="{54EDF7C7-FD4F-46B5-A774-96C0E790D148}" destId="{C2309887-BF3A-4E7A-97EC-B20232AC3FA0}" srcOrd="1" destOrd="0" presId="urn:microsoft.com/office/officeart/2008/layout/NameandTitleOrganizationalChart"/>
    <dgm:cxn modelId="{6FC66C4B-72BC-41D8-8C48-0ABF1E3E0B7F}" type="presParOf" srcId="{C2309887-BF3A-4E7A-97EC-B20232AC3FA0}" destId="{25C7D291-D22F-4292-9B34-B86D57E5F4B4}" srcOrd="0" destOrd="0" presId="urn:microsoft.com/office/officeart/2008/layout/NameandTitleOrganizationalChart"/>
    <dgm:cxn modelId="{D8E22D78-8404-4284-9491-5611AAC6C58A}" type="presParOf" srcId="{25C7D291-D22F-4292-9B34-B86D57E5F4B4}" destId="{94A9B304-C46D-419D-932E-00DEF03BC2A7}" srcOrd="0" destOrd="0" presId="urn:microsoft.com/office/officeart/2008/layout/NameandTitleOrganizationalChart"/>
    <dgm:cxn modelId="{5A320C04-B8DC-4F26-910A-1AF9BE9BA611}" type="presParOf" srcId="{25C7D291-D22F-4292-9B34-B86D57E5F4B4}" destId="{D0E7A6CF-81BC-44A4-ACB3-7A8128E1431F}" srcOrd="1" destOrd="0" presId="urn:microsoft.com/office/officeart/2008/layout/NameandTitleOrganizationalChart"/>
    <dgm:cxn modelId="{E3FE817A-9169-4830-9271-F361A1E23169}" type="presParOf" srcId="{25C7D291-D22F-4292-9B34-B86D57E5F4B4}" destId="{479B8F49-9C4B-4955-9434-292B3BA1203F}" srcOrd="2" destOrd="0" presId="urn:microsoft.com/office/officeart/2008/layout/NameandTitleOrganizationalChart"/>
    <dgm:cxn modelId="{7A03E92B-9CEA-4DD9-8593-0998B555A567}" type="presParOf" srcId="{C2309887-BF3A-4E7A-97EC-B20232AC3FA0}" destId="{7FA28858-9915-4C99-A336-7C9D9A854EC3}" srcOrd="1" destOrd="0" presId="urn:microsoft.com/office/officeart/2008/layout/NameandTitleOrganizationalChart"/>
    <dgm:cxn modelId="{C32FB838-C911-4CCF-94C8-610367187A44}" type="presParOf" srcId="{C2309887-BF3A-4E7A-97EC-B20232AC3FA0}" destId="{A8BB02D0-5505-481D-B273-5123F5FE6232}" srcOrd="2" destOrd="0" presId="urn:microsoft.com/office/officeart/2008/layout/NameandTitleOrganizationalChart"/>
    <dgm:cxn modelId="{04B88156-A311-4F3F-9487-85E0CC4755C7}" type="presParOf" srcId="{54EDF7C7-FD4F-46B5-A774-96C0E790D148}" destId="{958DA3D2-E01A-4BDF-8EB2-5B30CF5B8A33}" srcOrd="2" destOrd="0" presId="urn:microsoft.com/office/officeart/2008/layout/NameandTitleOrganizationalChart"/>
    <dgm:cxn modelId="{96A282CA-5636-4119-B430-F36BD16CECFC}" type="presParOf" srcId="{54EDF7C7-FD4F-46B5-A774-96C0E790D148}" destId="{7267F555-2486-47EA-8183-2F161387AA4B}" srcOrd="3" destOrd="0" presId="urn:microsoft.com/office/officeart/2008/layout/NameandTitleOrganizationalChart"/>
    <dgm:cxn modelId="{069C6F7A-F979-47D1-A07D-25EACC5BB499}" type="presParOf" srcId="{7267F555-2486-47EA-8183-2F161387AA4B}" destId="{96770AC1-C667-4DFA-83DE-97042A0194F2}" srcOrd="0" destOrd="0" presId="urn:microsoft.com/office/officeart/2008/layout/NameandTitleOrganizationalChart"/>
    <dgm:cxn modelId="{49643992-EB87-467B-88F0-B4E059C7487B}" type="presParOf" srcId="{96770AC1-C667-4DFA-83DE-97042A0194F2}" destId="{CD9B7457-A0A2-4D1D-A9CC-034053706210}" srcOrd="0" destOrd="0" presId="urn:microsoft.com/office/officeart/2008/layout/NameandTitleOrganizationalChart"/>
    <dgm:cxn modelId="{0E8BA358-6C94-4ADC-813A-E02B4600B312}" type="presParOf" srcId="{96770AC1-C667-4DFA-83DE-97042A0194F2}" destId="{DA98E80F-3000-4E56-B09B-8F2FE34F7F45}" srcOrd="1" destOrd="0" presId="urn:microsoft.com/office/officeart/2008/layout/NameandTitleOrganizationalChart"/>
    <dgm:cxn modelId="{5C34794F-9DAF-470C-A5B4-63DFBFC4560B}" type="presParOf" srcId="{96770AC1-C667-4DFA-83DE-97042A0194F2}" destId="{0E83A338-EA00-4BA7-B706-AC384E81EC6B}" srcOrd="2" destOrd="0" presId="urn:microsoft.com/office/officeart/2008/layout/NameandTitleOrganizationalChart"/>
    <dgm:cxn modelId="{B93BF155-4F17-4011-9C41-0B626742E13D}" type="presParOf" srcId="{7267F555-2486-47EA-8183-2F161387AA4B}" destId="{2141CC1F-A039-4B9F-855A-721BB69CD033}" srcOrd="1" destOrd="0" presId="urn:microsoft.com/office/officeart/2008/layout/NameandTitleOrganizationalChart"/>
    <dgm:cxn modelId="{0F31313F-D5C0-4158-9AAB-A91012817AD1}" type="presParOf" srcId="{7267F555-2486-47EA-8183-2F161387AA4B}" destId="{68747E82-AE84-4D4A-B550-F98138D8482A}" srcOrd="2" destOrd="0" presId="urn:microsoft.com/office/officeart/2008/layout/NameandTitleOrganizationalChart"/>
    <dgm:cxn modelId="{74B586B6-DEB2-4809-B5E0-6CDF7E6D4571}" type="presParOf" srcId="{0FB1CDA9-9DC7-443F-BD9B-679D976C9FD6}" destId="{572F2F41-40C9-4F99-8390-8616AB2435D7}" srcOrd="2" destOrd="0" presId="urn:microsoft.com/office/officeart/2008/layout/NameandTitleOrganizationalChart"/>
    <dgm:cxn modelId="{A7CB793C-2884-4DDC-8BF7-30EB4FEB17B7}" type="presParOf" srcId="{7A01719A-70E4-423A-B0FB-34BB4183AE0E}" destId="{FD602DD8-9913-454D-8D94-7E19B9DA1395}" srcOrd="2" destOrd="0" presId="urn:microsoft.com/office/officeart/2008/layout/NameandTitleOrganizationalChart"/>
    <dgm:cxn modelId="{A27E2D63-2349-49D3-BC3F-FBC212213944}" type="presParOf" srcId="{7A01719A-70E4-423A-B0FB-34BB4183AE0E}" destId="{7C36FBD0-6024-4C21-8920-561F42EB135B}" srcOrd="3" destOrd="0" presId="urn:microsoft.com/office/officeart/2008/layout/NameandTitleOrganizationalChart"/>
    <dgm:cxn modelId="{8D150AF6-217F-49A9-A77B-62F375407BB4}" type="presParOf" srcId="{7C36FBD0-6024-4C21-8920-561F42EB135B}" destId="{EA9FF16F-D4EB-463B-AEA0-9AB66B94FD86}" srcOrd="0" destOrd="0" presId="urn:microsoft.com/office/officeart/2008/layout/NameandTitleOrganizationalChart"/>
    <dgm:cxn modelId="{BA7CE2C1-E1FA-4A9E-A680-BB3440DEFB6B}" type="presParOf" srcId="{EA9FF16F-D4EB-463B-AEA0-9AB66B94FD86}" destId="{924B9D7D-CDAB-40D5-8DFF-17D8B15F39BD}" srcOrd="0" destOrd="0" presId="urn:microsoft.com/office/officeart/2008/layout/NameandTitleOrganizationalChart"/>
    <dgm:cxn modelId="{9A9DB9CB-E624-400B-9A8B-EDE2742BB3DE}" type="presParOf" srcId="{EA9FF16F-D4EB-463B-AEA0-9AB66B94FD86}" destId="{1C1999E1-551F-4E2A-9941-07343ED1DFFD}" srcOrd="1" destOrd="0" presId="urn:microsoft.com/office/officeart/2008/layout/NameandTitleOrganizationalChart"/>
    <dgm:cxn modelId="{5C50A409-316A-4C62-B5A6-FE8AEBEC2FFB}" type="presParOf" srcId="{EA9FF16F-D4EB-463B-AEA0-9AB66B94FD86}" destId="{ED75B0FB-8C3B-494E-A98A-7418C1450717}" srcOrd="2" destOrd="0" presId="urn:microsoft.com/office/officeart/2008/layout/NameandTitleOrganizationalChart"/>
    <dgm:cxn modelId="{07482D74-7963-4EF0-9D17-66AE436F27F1}" type="presParOf" srcId="{7C36FBD0-6024-4C21-8920-561F42EB135B}" destId="{D488DD52-6F70-41BB-A128-6A9EC6C3DEB3}" srcOrd="1" destOrd="0" presId="urn:microsoft.com/office/officeart/2008/layout/NameandTitleOrganizationalChart"/>
    <dgm:cxn modelId="{B1F90699-4822-4799-A536-5A48FD918EAB}" type="presParOf" srcId="{D488DD52-6F70-41BB-A128-6A9EC6C3DEB3}" destId="{3B1F0ED9-FD5F-4841-8D81-CC38E55A3641}" srcOrd="0" destOrd="0" presId="urn:microsoft.com/office/officeart/2008/layout/NameandTitleOrganizationalChart"/>
    <dgm:cxn modelId="{93EBB437-E99E-4BD0-B252-06727912559F}" type="presParOf" srcId="{D488DD52-6F70-41BB-A128-6A9EC6C3DEB3}" destId="{23D5C9D8-B9C1-4DBA-98E5-3D087D090C8D}" srcOrd="1" destOrd="0" presId="urn:microsoft.com/office/officeart/2008/layout/NameandTitleOrganizationalChart"/>
    <dgm:cxn modelId="{E1C0AB1C-EA90-4FA0-88FF-01A6CC7F0FF3}" type="presParOf" srcId="{23D5C9D8-B9C1-4DBA-98E5-3D087D090C8D}" destId="{ECBD3996-0CC6-41A4-A4EA-6994032CAAE9}" srcOrd="0" destOrd="0" presId="urn:microsoft.com/office/officeart/2008/layout/NameandTitleOrganizationalChart"/>
    <dgm:cxn modelId="{F1EB31A4-D248-4110-8E2D-379BF68B827E}" type="presParOf" srcId="{ECBD3996-0CC6-41A4-A4EA-6994032CAAE9}" destId="{8FE8F768-07E5-4EE1-93F5-7C8A83DF9D20}" srcOrd="0" destOrd="0" presId="urn:microsoft.com/office/officeart/2008/layout/NameandTitleOrganizationalChart"/>
    <dgm:cxn modelId="{6CC2546A-CDF1-47E0-965C-B61741323DC9}" type="presParOf" srcId="{ECBD3996-0CC6-41A4-A4EA-6994032CAAE9}" destId="{3C809A52-7D96-4F1E-AF24-B5FB57E9FE8D}" srcOrd="1" destOrd="0" presId="urn:microsoft.com/office/officeart/2008/layout/NameandTitleOrganizationalChart"/>
    <dgm:cxn modelId="{56378780-ACC0-4DDA-9825-3DBDC236E3B0}" type="presParOf" srcId="{ECBD3996-0CC6-41A4-A4EA-6994032CAAE9}" destId="{37CDF7D5-DEDB-41C7-AD00-F7C713E702F6}" srcOrd="2" destOrd="0" presId="urn:microsoft.com/office/officeart/2008/layout/NameandTitleOrganizationalChart"/>
    <dgm:cxn modelId="{90581DB8-4C3E-4F83-ACCF-44611FCF1B1E}" type="presParOf" srcId="{23D5C9D8-B9C1-4DBA-98E5-3D087D090C8D}" destId="{3800871A-64E3-419E-A9B3-BEAA1F180B62}" srcOrd="1" destOrd="0" presId="urn:microsoft.com/office/officeart/2008/layout/NameandTitleOrganizationalChart"/>
    <dgm:cxn modelId="{DFA6D214-9C09-454F-BD59-54C21AE8AAE0}" type="presParOf" srcId="{23D5C9D8-B9C1-4DBA-98E5-3D087D090C8D}" destId="{8D3042A7-5240-413F-B95E-78A86AD20DB2}" srcOrd="2" destOrd="0" presId="urn:microsoft.com/office/officeart/2008/layout/NameandTitleOrganizationalChart"/>
    <dgm:cxn modelId="{C66D89E0-5BAE-4034-9884-3343884202B3}" type="presParOf" srcId="{7C36FBD0-6024-4C21-8920-561F42EB135B}" destId="{14A43BC5-33DA-45BC-A254-C2ADFC32FB6E}" srcOrd="2" destOrd="0" presId="urn:microsoft.com/office/officeart/2008/layout/NameandTitleOrganizationalChart"/>
    <dgm:cxn modelId="{0504AD72-B474-41B5-8092-F73B26EC1193}" type="presParOf" srcId="{C30B51CD-B4E8-47C9-8EB5-F9FCF01BE046}" destId="{5991CBDC-84C5-49B1-BE2E-8DFD4653769C}" srcOrd="2" destOrd="0" presId="urn:microsoft.com/office/officeart/2008/layout/NameandTitleOrganizationalChart"/>
    <dgm:cxn modelId="{08537D0F-AC1C-44E0-AEBF-1176E09A1631}" type="presParOf" srcId="{F37EBC5B-522B-424A-9E09-CF4B48DFBDA9}" destId="{E2E8FD8A-FC5B-443E-8C4C-9823ECC7919F}" srcOrd="2" destOrd="0" presId="urn:microsoft.com/office/officeart/2008/layout/NameandTitleOrganizationalChart"/>
    <dgm:cxn modelId="{CB71BCE6-0F49-44B8-978F-BDB5923AA4ED}" type="presParOf" srcId="{F37EBC5B-522B-424A-9E09-CF4B48DFBDA9}" destId="{530755F0-2D75-492A-803B-98AA50B1B1A7}" srcOrd="3" destOrd="0" presId="urn:microsoft.com/office/officeart/2008/layout/NameandTitleOrganizationalChart"/>
    <dgm:cxn modelId="{C0F180BC-2047-4FA0-9887-11409B829D44}" type="presParOf" srcId="{530755F0-2D75-492A-803B-98AA50B1B1A7}" destId="{599CD8DE-2BB9-4131-8796-5A99748961FD}" srcOrd="0" destOrd="0" presId="urn:microsoft.com/office/officeart/2008/layout/NameandTitleOrganizationalChart"/>
    <dgm:cxn modelId="{5FBB171B-64E5-4133-85F5-00DA4AF25D0D}" type="presParOf" srcId="{599CD8DE-2BB9-4131-8796-5A99748961FD}" destId="{F7D620DA-59A0-4E34-B4D6-ADBF0941167A}" srcOrd="0" destOrd="0" presId="urn:microsoft.com/office/officeart/2008/layout/NameandTitleOrganizationalChart"/>
    <dgm:cxn modelId="{56E7A9CE-EE8A-496D-AFF2-327F0C5E2EDF}" type="presParOf" srcId="{599CD8DE-2BB9-4131-8796-5A99748961FD}" destId="{C531361E-716C-45C8-BC8B-66F85A1BD025}" srcOrd="1" destOrd="0" presId="urn:microsoft.com/office/officeart/2008/layout/NameandTitleOrganizationalChart"/>
    <dgm:cxn modelId="{D088B226-73A7-45A3-9D4D-AC16876F3B7A}" type="presParOf" srcId="{599CD8DE-2BB9-4131-8796-5A99748961FD}" destId="{D77B8249-73F9-4B2B-B761-D85DBE89FD64}" srcOrd="2" destOrd="0" presId="urn:microsoft.com/office/officeart/2008/layout/NameandTitleOrganizationalChart"/>
    <dgm:cxn modelId="{AF489885-7336-4402-970F-48B8F455FA16}" type="presParOf" srcId="{530755F0-2D75-492A-803B-98AA50B1B1A7}" destId="{13784DA2-7793-46B6-A249-B500C2AD1E87}" srcOrd="1" destOrd="0" presId="urn:microsoft.com/office/officeart/2008/layout/NameandTitleOrganizationalChart"/>
    <dgm:cxn modelId="{FB849354-A2A8-4439-9F04-7DC731F595E9}" type="presParOf" srcId="{13784DA2-7793-46B6-A249-B500C2AD1E87}" destId="{49D46EBB-D401-45FA-9FA8-8ED12BC95F94}" srcOrd="0" destOrd="0" presId="urn:microsoft.com/office/officeart/2008/layout/NameandTitleOrganizationalChart"/>
    <dgm:cxn modelId="{7A0E349E-C80F-4717-BDC2-2781EF46AD81}" type="presParOf" srcId="{13784DA2-7793-46B6-A249-B500C2AD1E87}" destId="{6B79654E-7B59-4334-BD97-E9466C3FD29A}" srcOrd="1" destOrd="0" presId="urn:microsoft.com/office/officeart/2008/layout/NameandTitleOrganizationalChart"/>
    <dgm:cxn modelId="{4415F5A2-5512-46E5-8BE0-75DB23FEE8FF}" type="presParOf" srcId="{6B79654E-7B59-4334-BD97-E9466C3FD29A}" destId="{F7C390AA-03F9-4E5E-98E3-0025875E249F}" srcOrd="0" destOrd="0" presId="urn:microsoft.com/office/officeart/2008/layout/NameandTitleOrganizationalChart"/>
    <dgm:cxn modelId="{0DAC9A93-BA93-4522-879D-102E36CAEE1C}" type="presParOf" srcId="{F7C390AA-03F9-4E5E-98E3-0025875E249F}" destId="{97EF29AF-BA17-4E2C-927E-449DECD079B0}" srcOrd="0" destOrd="0" presId="urn:microsoft.com/office/officeart/2008/layout/NameandTitleOrganizationalChart"/>
    <dgm:cxn modelId="{166DD64B-59EF-46A5-A746-B4A0732210B7}" type="presParOf" srcId="{F7C390AA-03F9-4E5E-98E3-0025875E249F}" destId="{919C6837-29EB-4041-805C-FC3D67A6F7A5}" srcOrd="1" destOrd="0" presId="urn:microsoft.com/office/officeart/2008/layout/NameandTitleOrganizationalChart"/>
    <dgm:cxn modelId="{B3B0B470-5D27-43CA-B9A1-5A3B77CD0FCB}" type="presParOf" srcId="{F7C390AA-03F9-4E5E-98E3-0025875E249F}" destId="{B1E11E62-B933-48AB-84AB-86D3B28C0D5C}" srcOrd="2" destOrd="0" presId="urn:microsoft.com/office/officeart/2008/layout/NameandTitleOrganizationalChart"/>
    <dgm:cxn modelId="{86FBE432-1617-4E0C-A062-E579C6790B99}" type="presParOf" srcId="{6B79654E-7B59-4334-BD97-E9466C3FD29A}" destId="{89ECDFC9-ADBD-4827-9699-37EAECE78F11}" srcOrd="1" destOrd="0" presId="urn:microsoft.com/office/officeart/2008/layout/NameandTitleOrganizationalChart"/>
    <dgm:cxn modelId="{7E63863F-A705-4CEC-A021-FCEA70B82F73}" type="presParOf" srcId="{89ECDFC9-ADBD-4827-9699-37EAECE78F11}" destId="{94E0D1D5-07DA-450E-B219-DE8E2A64CBFA}" srcOrd="0" destOrd="0" presId="urn:microsoft.com/office/officeart/2008/layout/NameandTitleOrganizationalChart"/>
    <dgm:cxn modelId="{0023A502-61BB-4E7B-ABD3-36C014F262EF}" type="presParOf" srcId="{89ECDFC9-ADBD-4827-9699-37EAECE78F11}" destId="{8183DF59-0F08-4E58-851E-E3384118DB5A}" srcOrd="1" destOrd="0" presId="urn:microsoft.com/office/officeart/2008/layout/NameandTitleOrganizationalChart"/>
    <dgm:cxn modelId="{E09AEE26-0D6D-4AC2-AA78-4339173BBAAF}" type="presParOf" srcId="{8183DF59-0F08-4E58-851E-E3384118DB5A}" destId="{772AFD7B-240A-47F2-A440-25BE55485019}" srcOrd="0" destOrd="0" presId="urn:microsoft.com/office/officeart/2008/layout/NameandTitleOrganizationalChart"/>
    <dgm:cxn modelId="{8743F9CD-6295-4DBE-B4F2-3024F4458D6E}" type="presParOf" srcId="{772AFD7B-240A-47F2-A440-25BE55485019}" destId="{7DDB880C-9D2E-4E57-A397-8A4CBC99BB0E}" srcOrd="0" destOrd="0" presId="urn:microsoft.com/office/officeart/2008/layout/NameandTitleOrganizationalChart"/>
    <dgm:cxn modelId="{42D162B4-DC3C-4987-A057-0BCF41681435}" type="presParOf" srcId="{772AFD7B-240A-47F2-A440-25BE55485019}" destId="{E1F9E0B8-62C9-47EE-A1FC-CCC380D4CF41}" srcOrd="1" destOrd="0" presId="urn:microsoft.com/office/officeart/2008/layout/NameandTitleOrganizationalChart"/>
    <dgm:cxn modelId="{4D2A508F-9A7F-4F7D-A5C4-70D210B6A2B8}" type="presParOf" srcId="{772AFD7B-240A-47F2-A440-25BE55485019}" destId="{383D6EC5-0ADC-4BE5-A386-D001099325F1}" srcOrd="2" destOrd="0" presId="urn:microsoft.com/office/officeart/2008/layout/NameandTitleOrganizationalChart"/>
    <dgm:cxn modelId="{A3D6687A-E1FF-44C4-ADE6-51376A5056E1}" type="presParOf" srcId="{8183DF59-0F08-4E58-851E-E3384118DB5A}" destId="{AFDED043-F892-4549-BC7C-24454A33430C}" srcOrd="1" destOrd="0" presId="urn:microsoft.com/office/officeart/2008/layout/NameandTitleOrganizationalChart"/>
    <dgm:cxn modelId="{C6818530-09B6-4972-A334-B12FDFFBA012}" type="presParOf" srcId="{AFDED043-F892-4549-BC7C-24454A33430C}" destId="{32C313BD-4B22-4960-B3A1-AD7BFB1AAE4D}" srcOrd="0" destOrd="0" presId="urn:microsoft.com/office/officeart/2008/layout/NameandTitleOrganizationalChart"/>
    <dgm:cxn modelId="{B2DF86D3-4114-4DBD-82A1-2B6984AF0428}" type="presParOf" srcId="{AFDED043-F892-4549-BC7C-24454A33430C}" destId="{B52CE827-8821-4F05-BE18-8C6A4FBFD283}" srcOrd="1" destOrd="0" presId="urn:microsoft.com/office/officeart/2008/layout/NameandTitleOrganizationalChart"/>
    <dgm:cxn modelId="{0B47672F-C4BC-4578-AFC6-DCD49303A6E7}" type="presParOf" srcId="{B52CE827-8821-4F05-BE18-8C6A4FBFD283}" destId="{73B3ACA8-0D5A-4C56-A242-BBB3FC231C21}" srcOrd="0" destOrd="0" presId="urn:microsoft.com/office/officeart/2008/layout/NameandTitleOrganizationalChart"/>
    <dgm:cxn modelId="{18AA7BD9-A9D0-446A-8D8B-A7115002888C}" type="presParOf" srcId="{73B3ACA8-0D5A-4C56-A242-BBB3FC231C21}" destId="{2FE0D344-CB24-4699-94DC-A531E59ADB64}" srcOrd="0" destOrd="0" presId="urn:microsoft.com/office/officeart/2008/layout/NameandTitleOrganizationalChart"/>
    <dgm:cxn modelId="{B327B7F4-2370-4F0C-8C9F-DD4B675F4A26}" type="presParOf" srcId="{73B3ACA8-0D5A-4C56-A242-BBB3FC231C21}" destId="{BBAE75F9-CB6B-41F2-B7D5-0FC61D705D8B}" srcOrd="1" destOrd="0" presId="urn:microsoft.com/office/officeart/2008/layout/NameandTitleOrganizationalChart"/>
    <dgm:cxn modelId="{97EC0050-7F7F-4A1B-B415-6549C1759D91}" type="presParOf" srcId="{73B3ACA8-0D5A-4C56-A242-BBB3FC231C21}" destId="{209E39DE-7A32-4EBA-AD4F-5BAD2B6B2567}" srcOrd="2" destOrd="0" presId="urn:microsoft.com/office/officeart/2008/layout/NameandTitleOrganizationalChart"/>
    <dgm:cxn modelId="{6D07E8F3-F68B-4FDF-8B10-037790D4FDC0}" type="presParOf" srcId="{B52CE827-8821-4F05-BE18-8C6A4FBFD283}" destId="{20D8E9F6-A768-456E-9E32-F69AA8AEABF2}" srcOrd="1" destOrd="0" presId="urn:microsoft.com/office/officeart/2008/layout/NameandTitleOrganizationalChart"/>
    <dgm:cxn modelId="{39235009-608A-4783-8427-78C8DBE01215}" type="presParOf" srcId="{20D8E9F6-A768-456E-9E32-F69AA8AEABF2}" destId="{BA848C1F-8716-4FAC-AE70-8FDA3E98EB79}" srcOrd="0" destOrd="0" presId="urn:microsoft.com/office/officeart/2008/layout/NameandTitleOrganizationalChart"/>
    <dgm:cxn modelId="{1E66B5B2-0490-45DC-8AF1-073B5314CD0C}" type="presParOf" srcId="{20D8E9F6-A768-456E-9E32-F69AA8AEABF2}" destId="{579D7A43-3747-48D1-AD5C-13310CF45684}" srcOrd="1" destOrd="0" presId="urn:microsoft.com/office/officeart/2008/layout/NameandTitleOrganizationalChart"/>
    <dgm:cxn modelId="{2C24ECDD-10B5-410F-9F20-80B36FF29A58}" type="presParOf" srcId="{579D7A43-3747-48D1-AD5C-13310CF45684}" destId="{F96E9D5E-1EBE-4B7C-93B2-C1B9DC60EE55}" srcOrd="0" destOrd="0" presId="urn:microsoft.com/office/officeart/2008/layout/NameandTitleOrganizationalChart"/>
    <dgm:cxn modelId="{E8D7EF79-CF25-45F4-98A9-8A7C81FAC399}" type="presParOf" srcId="{F96E9D5E-1EBE-4B7C-93B2-C1B9DC60EE55}" destId="{46CC9184-71BD-46FA-9CAC-7202CC4541A1}" srcOrd="0" destOrd="0" presId="urn:microsoft.com/office/officeart/2008/layout/NameandTitleOrganizationalChart"/>
    <dgm:cxn modelId="{ABC713A2-89F0-48F3-833F-F4FDB644E50F}" type="presParOf" srcId="{F96E9D5E-1EBE-4B7C-93B2-C1B9DC60EE55}" destId="{7391F28A-883C-421E-B375-E69EDD90DAEB}" srcOrd="1" destOrd="0" presId="urn:microsoft.com/office/officeart/2008/layout/NameandTitleOrganizationalChart"/>
    <dgm:cxn modelId="{26F96FE6-6820-4D35-BAB0-F1D937F3B793}" type="presParOf" srcId="{F96E9D5E-1EBE-4B7C-93B2-C1B9DC60EE55}" destId="{53B4C5A6-A117-4479-9120-9CE6DE7BB869}" srcOrd="2" destOrd="0" presId="urn:microsoft.com/office/officeart/2008/layout/NameandTitleOrganizationalChart"/>
    <dgm:cxn modelId="{3CECB62D-5F40-41F1-82F7-1CFEF6A35062}" type="presParOf" srcId="{579D7A43-3747-48D1-AD5C-13310CF45684}" destId="{4D8D5C2C-A242-45FD-B0C1-1E09A0C6FE0F}" srcOrd="1" destOrd="0" presId="urn:microsoft.com/office/officeart/2008/layout/NameandTitleOrganizationalChart"/>
    <dgm:cxn modelId="{EAE95969-3EEC-43E4-810B-CD21FB1AB764}" type="presParOf" srcId="{4D8D5C2C-A242-45FD-B0C1-1E09A0C6FE0F}" destId="{08224DD5-F1E4-44EB-9751-C2DCCC2C90B6}" srcOrd="0" destOrd="0" presId="urn:microsoft.com/office/officeart/2008/layout/NameandTitleOrganizationalChart"/>
    <dgm:cxn modelId="{2000070F-24F6-4139-A2D9-F7BD9AE4907D}" type="presParOf" srcId="{4D8D5C2C-A242-45FD-B0C1-1E09A0C6FE0F}" destId="{1E9E80D1-7119-427E-8745-8C58168679CD}" srcOrd="1" destOrd="0" presId="urn:microsoft.com/office/officeart/2008/layout/NameandTitleOrganizationalChart"/>
    <dgm:cxn modelId="{0297FBC6-5276-4E0B-96AC-27BA35C25F39}" type="presParOf" srcId="{1E9E80D1-7119-427E-8745-8C58168679CD}" destId="{212606AD-26FF-4E6F-958D-F0369EDCE726}" srcOrd="0" destOrd="0" presId="urn:microsoft.com/office/officeart/2008/layout/NameandTitleOrganizationalChart"/>
    <dgm:cxn modelId="{740469B4-AC93-4AA2-81F1-A776942D84CA}" type="presParOf" srcId="{212606AD-26FF-4E6F-958D-F0369EDCE726}" destId="{A96B4A22-6F85-4EC5-8E25-8744845D0820}" srcOrd="0" destOrd="0" presId="urn:microsoft.com/office/officeart/2008/layout/NameandTitleOrganizationalChart"/>
    <dgm:cxn modelId="{4B74290C-414B-4183-AA68-8BA84F5B6CDE}" type="presParOf" srcId="{212606AD-26FF-4E6F-958D-F0369EDCE726}" destId="{551B274E-3CA1-4970-8964-16E5E1DC113A}" srcOrd="1" destOrd="0" presId="urn:microsoft.com/office/officeart/2008/layout/NameandTitleOrganizationalChart"/>
    <dgm:cxn modelId="{0300D982-FA0F-4823-9DDA-34CCDC00D0EE}" type="presParOf" srcId="{212606AD-26FF-4E6F-958D-F0369EDCE726}" destId="{968FB1F7-1A97-4A45-B7A8-D2416124DE55}" srcOrd="2" destOrd="0" presId="urn:microsoft.com/office/officeart/2008/layout/NameandTitleOrganizationalChart"/>
    <dgm:cxn modelId="{109B0E53-985D-426E-A27A-C21E27726D81}" type="presParOf" srcId="{1E9E80D1-7119-427E-8745-8C58168679CD}" destId="{917D9BE5-16BB-471C-A480-96C7226460A9}" srcOrd="1" destOrd="0" presId="urn:microsoft.com/office/officeart/2008/layout/NameandTitleOrganizationalChart"/>
    <dgm:cxn modelId="{4F8A06A0-2B7E-44D0-8BD7-058160C8652E}" type="presParOf" srcId="{917D9BE5-16BB-471C-A480-96C7226460A9}" destId="{DF5FE2E8-89A9-41AB-B15E-FA81DD5D8712}" srcOrd="0" destOrd="0" presId="urn:microsoft.com/office/officeart/2008/layout/NameandTitleOrganizationalChart"/>
    <dgm:cxn modelId="{2135CE2C-61EB-4A7A-B365-FF987C42F4B8}" type="presParOf" srcId="{917D9BE5-16BB-471C-A480-96C7226460A9}" destId="{3A5A09BB-C081-409F-9F57-0C7AF170AEAB}" srcOrd="1" destOrd="0" presId="urn:microsoft.com/office/officeart/2008/layout/NameandTitleOrganizationalChart"/>
    <dgm:cxn modelId="{86AF8C65-D0DC-4078-A0F4-4ACE6668B00C}" type="presParOf" srcId="{3A5A09BB-C081-409F-9F57-0C7AF170AEAB}" destId="{E6402BD4-C7D4-40A6-8A85-05538FCB5053}" srcOrd="0" destOrd="0" presId="urn:microsoft.com/office/officeart/2008/layout/NameandTitleOrganizationalChart"/>
    <dgm:cxn modelId="{D3FE110A-E5D1-434E-9A3E-CCF2C953FED1}" type="presParOf" srcId="{E6402BD4-C7D4-40A6-8A85-05538FCB5053}" destId="{3ABBBA19-7635-4054-9A45-BF9D645530C8}" srcOrd="0" destOrd="0" presId="urn:microsoft.com/office/officeart/2008/layout/NameandTitleOrganizationalChart"/>
    <dgm:cxn modelId="{45F3EF6C-5BCF-43A0-A8DF-3CCBA7BE51A9}" type="presParOf" srcId="{E6402BD4-C7D4-40A6-8A85-05538FCB5053}" destId="{017B572B-6220-498C-AD1B-AF4CEB0DD3C4}" srcOrd="1" destOrd="0" presId="urn:microsoft.com/office/officeart/2008/layout/NameandTitleOrganizationalChart"/>
    <dgm:cxn modelId="{2AF3A399-BE5E-42D7-87E1-A67E2AC350E2}" type="presParOf" srcId="{E6402BD4-C7D4-40A6-8A85-05538FCB5053}" destId="{605791C1-BEF2-4EC4-B04E-572DC9749BEB}" srcOrd="2" destOrd="0" presId="urn:microsoft.com/office/officeart/2008/layout/NameandTitleOrganizationalChart"/>
    <dgm:cxn modelId="{53D4D444-47B6-4F49-B6C7-C7E837F5966D}" type="presParOf" srcId="{3A5A09BB-C081-409F-9F57-0C7AF170AEAB}" destId="{1AD049BB-A2B5-499C-BA33-175A8082383E}" srcOrd="1" destOrd="0" presId="urn:microsoft.com/office/officeart/2008/layout/NameandTitleOrganizationalChart"/>
    <dgm:cxn modelId="{D17DD4FC-E163-4340-A1C8-22C0D2C46B7A}" type="presParOf" srcId="{1AD049BB-A2B5-499C-BA33-175A8082383E}" destId="{B7F206C8-7965-4078-8A2F-C9BD57BF8788}" srcOrd="0" destOrd="0" presId="urn:microsoft.com/office/officeart/2008/layout/NameandTitleOrganizationalChart"/>
    <dgm:cxn modelId="{A2ADD482-01AC-4819-B32A-37AE9ED2BDA3}" type="presParOf" srcId="{1AD049BB-A2B5-499C-BA33-175A8082383E}" destId="{96B1F4DE-E094-460F-AE87-C8455D567E26}" srcOrd="1" destOrd="0" presId="urn:microsoft.com/office/officeart/2008/layout/NameandTitleOrganizationalChart"/>
    <dgm:cxn modelId="{70DA7AA7-61BD-465B-91D5-FC761BCC7402}" type="presParOf" srcId="{96B1F4DE-E094-460F-AE87-C8455D567E26}" destId="{21A3EAF8-B207-4D5C-8959-B268F2228E5F}" srcOrd="0" destOrd="0" presId="urn:microsoft.com/office/officeart/2008/layout/NameandTitleOrganizationalChart"/>
    <dgm:cxn modelId="{B8DCF62F-24CE-471D-B358-487ACE2F01C1}" type="presParOf" srcId="{21A3EAF8-B207-4D5C-8959-B268F2228E5F}" destId="{4577F523-0283-4E6B-83DA-D6D9BAD961D0}" srcOrd="0" destOrd="0" presId="urn:microsoft.com/office/officeart/2008/layout/NameandTitleOrganizationalChart"/>
    <dgm:cxn modelId="{B892002B-474F-4D9B-AFBF-63754246F22F}" type="presParOf" srcId="{21A3EAF8-B207-4D5C-8959-B268F2228E5F}" destId="{08F6B8CE-606D-4CA0-9239-8C08BDF23C7C}" srcOrd="1" destOrd="0" presId="urn:microsoft.com/office/officeart/2008/layout/NameandTitleOrganizationalChart"/>
    <dgm:cxn modelId="{3683BF92-C045-46B9-AAFC-206B10A8B20F}" type="presParOf" srcId="{21A3EAF8-B207-4D5C-8959-B268F2228E5F}" destId="{293F1070-87D7-4147-A9C9-127CBD7F0E33}" srcOrd="2" destOrd="0" presId="urn:microsoft.com/office/officeart/2008/layout/NameandTitleOrganizationalChart"/>
    <dgm:cxn modelId="{6D003860-AC39-4688-A9FD-332AB03F714E}" type="presParOf" srcId="{96B1F4DE-E094-460F-AE87-C8455D567E26}" destId="{294B43A2-493C-4845-84A3-AB3FC20B8C82}" srcOrd="1" destOrd="0" presId="urn:microsoft.com/office/officeart/2008/layout/NameandTitleOrganizationalChart"/>
    <dgm:cxn modelId="{3C9B835B-80E7-4DB6-8CCD-A734F3A133BC}" type="presParOf" srcId="{96B1F4DE-E094-460F-AE87-C8455D567E26}" destId="{343C0E1F-D3E2-4646-AD88-4E6C49224506}" srcOrd="2" destOrd="0" presId="urn:microsoft.com/office/officeart/2008/layout/NameandTitleOrganizationalChart"/>
    <dgm:cxn modelId="{B78321B5-AB7B-4E5F-BD84-9A5AF68C4371}" type="presParOf" srcId="{3A5A09BB-C081-409F-9F57-0C7AF170AEAB}" destId="{157D845F-54C3-4E20-BF1A-481E6876413F}" srcOrd="2" destOrd="0" presId="urn:microsoft.com/office/officeart/2008/layout/NameandTitleOrganizationalChart"/>
    <dgm:cxn modelId="{46A55254-EFF9-42E0-8108-C93DEF8FBB65}" type="presParOf" srcId="{917D9BE5-16BB-471C-A480-96C7226460A9}" destId="{5A59AC92-0A21-4F1F-8595-BA61B40B1DD8}" srcOrd="2" destOrd="0" presId="urn:microsoft.com/office/officeart/2008/layout/NameandTitleOrganizationalChart"/>
    <dgm:cxn modelId="{4F8213C9-D887-4AB0-98AE-DA795FE56C9F}" type="presParOf" srcId="{917D9BE5-16BB-471C-A480-96C7226460A9}" destId="{17ECB3C3-9079-4DC3-8D86-FEBA29BC6C6A}" srcOrd="3" destOrd="0" presId="urn:microsoft.com/office/officeart/2008/layout/NameandTitleOrganizationalChart"/>
    <dgm:cxn modelId="{51C0DD58-2FB4-4EAB-BE15-D3B2655AE62A}" type="presParOf" srcId="{17ECB3C3-9079-4DC3-8D86-FEBA29BC6C6A}" destId="{E7F13F96-9908-4753-972C-9A634EE724D4}" srcOrd="0" destOrd="0" presId="urn:microsoft.com/office/officeart/2008/layout/NameandTitleOrganizationalChart"/>
    <dgm:cxn modelId="{8F8A3250-5345-43CC-84C9-46FA7D769EB2}" type="presParOf" srcId="{E7F13F96-9908-4753-972C-9A634EE724D4}" destId="{03CFB5AB-4234-4C89-A521-95FAFCDA9065}" srcOrd="0" destOrd="0" presId="urn:microsoft.com/office/officeart/2008/layout/NameandTitleOrganizationalChart"/>
    <dgm:cxn modelId="{5C79EBA3-DC61-4FC3-B1DF-99E97CA08E05}" type="presParOf" srcId="{E7F13F96-9908-4753-972C-9A634EE724D4}" destId="{1A848256-258E-44F6-B6A3-8747C15B6134}" srcOrd="1" destOrd="0" presId="urn:microsoft.com/office/officeart/2008/layout/NameandTitleOrganizationalChart"/>
    <dgm:cxn modelId="{071E716F-0BDA-4004-BB49-F21CFF5C4043}" type="presParOf" srcId="{E7F13F96-9908-4753-972C-9A634EE724D4}" destId="{933A35EA-52A8-45A9-9C19-7C82EF16F974}" srcOrd="2" destOrd="0" presId="urn:microsoft.com/office/officeart/2008/layout/NameandTitleOrganizationalChart"/>
    <dgm:cxn modelId="{C5DF79F9-68B2-4A63-9993-310298193173}" type="presParOf" srcId="{17ECB3C3-9079-4DC3-8D86-FEBA29BC6C6A}" destId="{63ED3BED-C9B7-499A-A9EE-10941D36DADB}" srcOrd="1" destOrd="0" presId="urn:microsoft.com/office/officeart/2008/layout/NameandTitleOrganizationalChart"/>
    <dgm:cxn modelId="{1F260116-580D-4D1C-AE02-BAA93D98CCD7}" type="presParOf" srcId="{63ED3BED-C9B7-499A-A9EE-10941D36DADB}" destId="{3EF1E394-BCAF-4401-A1A9-D5206142B472}" srcOrd="0" destOrd="0" presId="urn:microsoft.com/office/officeart/2008/layout/NameandTitleOrganizationalChart"/>
    <dgm:cxn modelId="{1E15E536-34BF-4005-9921-783825EC9C79}" type="presParOf" srcId="{63ED3BED-C9B7-499A-A9EE-10941D36DADB}" destId="{3FEA175F-C722-48D9-8D0E-014F740C0503}" srcOrd="1" destOrd="0" presId="urn:microsoft.com/office/officeart/2008/layout/NameandTitleOrganizationalChart"/>
    <dgm:cxn modelId="{07C05108-62C0-452B-9855-25E23018BE31}" type="presParOf" srcId="{3FEA175F-C722-48D9-8D0E-014F740C0503}" destId="{9F22C752-75B0-48EE-A828-2418E0877B63}" srcOrd="0" destOrd="0" presId="urn:microsoft.com/office/officeart/2008/layout/NameandTitleOrganizationalChart"/>
    <dgm:cxn modelId="{74FB3E29-4987-48E1-8405-08B071EBAAEA}" type="presParOf" srcId="{9F22C752-75B0-48EE-A828-2418E0877B63}" destId="{DD780376-2F21-4FEA-8CC6-9E8EA3891847}" srcOrd="0" destOrd="0" presId="urn:microsoft.com/office/officeart/2008/layout/NameandTitleOrganizationalChart"/>
    <dgm:cxn modelId="{F483C2E3-5AEF-4BAF-8CEC-342EB9A08C5A}" type="presParOf" srcId="{9F22C752-75B0-48EE-A828-2418E0877B63}" destId="{5B738ABA-9E9A-46F0-9B79-4E9E56EDB581}" srcOrd="1" destOrd="0" presId="urn:microsoft.com/office/officeart/2008/layout/NameandTitleOrganizationalChart"/>
    <dgm:cxn modelId="{8E4A5BEF-B06C-4D54-B8A4-0BFDCF57CE9E}" type="presParOf" srcId="{9F22C752-75B0-48EE-A828-2418E0877B63}" destId="{499E9FE8-8683-43EA-9160-DB0C5D886D17}" srcOrd="2" destOrd="0" presId="urn:microsoft.com/office/officeart/2008/layout/NameandTitleOrganizationalChart"/>
    <dgm:cxn modelId="{148E73BD-C048-4EBF-A3BB-EDC3E1663BDC}" type="presParOf" srcId="{3FEA175F-C722-48D9-8D0E-014F740C0503}" destId="{BD3A3CC2-EB92-4C71-91DE-AEFC13E916F3}" srcOrd="1" destOrd="0" presId="urn:microsoft.com/office/officeart/2008/layout/NameandTitleOrganizationalChart"/>
    <dgm:cxn modelId="{943E49F4-88EE-48C9-A94B-2175B518B579}" type="presParOf" srcId="{3FEA175F-C722-48D9-8D0E-014F740C0503}" destId="{6BAAEE39-B02F-4407-84EF-E69D38FBCB9E}" srcOrd="2" destOrd="0" presId="urn:microsoft.com/office/officeart/2008/layout/NameandTitleOrganizationalChart"/>
    <dgm:cxn modelId="{22637E8A-352E-4CF1-91C8-0447C0B80841}" type="presParOf" srcId="{17ECB3C3-9079-4DC3-8D86-FEBA29BC6C6A}" destId="{E3306390-33BF-4930-A049-C5D114F98097}" srcOrd="2" destOrd="0" presId="urn:microsoft.com/office/officeart/2008/layout/NameandTitleOrganizationalChart"/>
    <dgm:cxn modelId="{640C5C0A-2C4B-4BE7-B9E8-9E4C7F7E44E2}" type="presParOf" srcId="{1E9E80D1-7119-427E-8745-8C58168679CD}" destId="{82533359-B079-4FE1-BD84-78C18EA204B0}" srcOrd="2" destOrd="0" presId="urn:microsoft.com/office/officeart/2008/layout/NameandTitleOrganizationalChart"/>
    <dgm:cxn modelId="{0AD19651-84C6-4C61-AE4D-ABFACA618C9A}" type="presParOf" srcId="{4D8D5C2C-A242-45FD-B0C1-1E09A0C6FE0F}" destId="{BF957582-2CBB-4CF1-AE15-3FE27E17D8A8}" srcOrd="2" destOrd="0" presId="urn:microsoft.com/office/officeart/2008/layout/NameandTitleOrganizationalChart"/>
    <dgm:cxn modelId="{CDA5E317-B7DD-455D-B423-1263898A67DB}" type="presParOf" srcId="{4D8D5C2C-A242-45FD-B0C1-1E09A0C6FE0F}" destId="{7637F6CC-0D10-4C8C-AD12-F441E59B0694}" srcOrd="3" destOrd="0" presId="urn:microsoft.com/office/officeart/2008/layout/NameandTitleOrganizationalChart"/>
    <dgm:cxn modelId="{B31C5EB8-E3AD-44D8-8E53-FC891376B4C1}" type="presParOf" srcId="{7637F6CC-0D10-4C8C-AD12-F441E59B0694}" destId="{5D24D2BD-51CA-4797-A7D3-B6E2826B95EF}" srcOrd="0" destOrd="0" presId="urn:microsoft.com/office/officeart/2008/layout/NameandTitleOrganizationalChart"/>
    <dgm:cxn modelId="{E84EF599-B722-41FE-BE5A-246E99B9B4CD}" type="presParOf" srcId="{5D24D2BD-51CA-4797-A7D3-B6E2826B95EF}" destId="{E8CDC959-B7C8-4F8C-BB04-D3D6FA77E008}" srcOrd="0" destOrd="0" presId="urn:microsoft.com/office/officeart/2008/layout/NameandTitleOrganizationalChart"/>
    <dgm:cxn modelId="{124FE9CE-F1FE-4EA3-9B4F-CD0D590DF8D7}" type="presParOf" srcId="{5D24D2BD-51CA-4797-A7D3-B6E2826B95EF}" destId="{4D3BA9E0-B686-42A4-861F-39516FBFF4FE}" srcOrd="1" destOrd="0" presId="urn:microsoft.com/office/officeart/2008/layout/NameandTitleOrganizationalChart"/>
    <dgm:cxn modelId="{0F47A508-C6FC-42D0-BFC9-55A588EE7E5B}" type="presParOf" srcId="{5D24D2BD-51CA-4797-A7D3-B6E2826B95EF}" destId="{99D9A78E-B495-4EE9-92E8-7B94FD159D42}" srcOrd="2" destOrd="0" presId="urn:microsoft.com/office/officeart/2008/layout/NameandTitleOrganizationalChart"/>
    <dgm:cxn modelId="{7D5357A2-774D-430C-AF7D-14E366E290C4}" type="presParOf" srcId="{7637F6CC-0D10-4C8C-AD12-F441E59B0694}" destId="{DD7D9C84-EA41-477C-92CC-089E52AB3564}" srcOrd="1" destOrd="0" presId="urn:microsoft.com/office/officeart/2008/layout/NameandTitleOrganizationalChart"/>
    <dgm:cxn modelId="{EF9457DD-5CFE-48A9-A959-D3E85653C7CD}" type="presParOf" srcId="{DD7D9C84-EA41-477C-92CC-089E52AB3564}" destId="{431BDE08-2B11-449F-9A87-2F5A259EE703}" srcOrd="0" destOrd="0" presId="urn:microsoft.com/office/officeart/2008/layout/NameandTitleOrganizationalChart"/>
    <dgm:cxn modelId="{73DB36C6-A69D-4381-A679-D2D851E9E15A}" type="presParOf" srcId="{DD7D9C84-EA41-477C-92CC-089E52AB3564}" destId="{DDA2F7BE-D107-45C2-A763-B4855B7197E6}" srcOrd="1" destOrd="0" presId="urn:microsoft.com/office/officeart/2008/layout/NameandTitleOrganizationalChart"/>
    <dgm:cxn modelId="{6F34E858-5567-4FCD-832C-544E7187B75E}" type="presParOf" srcId="{DDA2F7BE-D107-45C2-A763-B4855B7197E6}" destId="{50840BFA-455C-4ED5-ABF8-516C881EB939}" srcOrd="0" destOrd="0" presId="urn:microsoft.com/office/officeart/2008/layout/NameandTitleOrganizationalChart"/>
    <dgm:cxn modelId="{4660DD44-59B8-4291-971B-45A6964568BD}" type="presParOf" srcId="{50840BFA-455C-4ED5-ABF8-516C881EB939}" destId="{2BBDB5BF-A0DD-493A-97B5-5EAAE856578C}" srcOrd="0" destOrd="0" presId="urn:microsoft.com/office/officeart/2008/layout/NameandTitleOrganizationalChart"/>
    <dgm:cxn modelId="{1CB8BD7B-DE0C-4594-899C-EE970F0F72CD}" type="presParOf" srcId="{50840BFA-455C-4ED5-ABF8-516C881EB939}" destId="{112DC54F-D48B-42AA-A6F6-895D97AB055F}" srcOrd="1" destOrd="0" presId="urn:microsoft.com/office/officeart/2008/layout/NameandTitleOrganizationalChart"/>
    <dgm:cxn modelId="{E6C5A2DF-EE08-4E20-BBE7-96AA19E7AE73}" type="presParOf" srcId="{50840BFA-455C-4ED5-ABF8-516C881EB939}" destId="{52EDA9C4-05A6-4746-A752-2024CDC5E705}" srcOrd="2" destOrd="0" presId="urn:microsoft.com/office/officeart/2008/layout/NameandTitleOrganizationalChart"/>
    <dgm:cxn modelId="{9A54FE73-F4C5-4E65-856E-77BF043F97D1}" type="presParOf" srcId="{DDA2F7BE-D107-45C2-A763-B4855B7197E6}" destId="{83866F35-C9BF-4647-8D35-8644DB3F9853}" srcOrd="1" destOrd="0" presId="urn:microsoft.com/office/officeart/2008/layout/NameandTitleOrganizationalChart"/>
    <dgm:cxn modelId="{BD5AFB94-5D65-4B4A-9F31-3AB1F8AAC37D}" type="presParOf" srcId="{83866F35-C9BF-4647-8D35-8644DB3F9853}" destId="{062C50DE-E64B-484D-8059-5245DB0F573C}" srcOrd="0" destOrd="0" presId="urn:microsoft.com/office/officeart/2008/layout/NameandTitleOrganizationalChart"/>
    <dgm:cxn modelId="{8E15F617-BD82-40D5-8D4D-236032253247}" type="presParOf" srcId="{83866F35-C9BF-4647-8D35-8644DB3F9853}" destId="{F0227ECF-F7BE-4910-BB5A-9E8300040B32}" srcOrd="1" destOrd="0" presId="urn:microsoft.com/office/officeart/2008/layout/NameandTitleOrganizationalChart"/>
    <dgm:cxn modelId="{10925027-A329-40AD-BDE6-70D3EC347356}" type="presParOf" srcId="{F0227ECF-F7BE-4910-BB5A-9E8300040B32}" destId="{1E858112-C892-4B8B-A8EE-EBB8848CC201}" srcOrd="0" destOrd="0" presId="urn:microsoft.com/office/officeart/2008/layout/NameandTitleOrganizationalChart"/>
    <dgm:cxn modelId="{B93FFF73-D7E4-400A-80F7-EC0C0DE05A8C}" type="presParOf" srcId="{1E858112-C892-4B8B-A8EE-EBB8848CC201}" destId="{12E2DD4C-6F08-46AB-B8D1-CA9509436BD1}" srcOrd="0" destOrd="0" presId="urn:microsoft.com/office/officeart/2008/layout/NameandTitleOrganizationalChart"/>
    <dgm:cxn modelId="{2F278FEB-721C-4004-B7D9-F1484011CD26}" type="presParOf" srcId="{1E858112-C892-4B8B-A8EE-EBB8848CC201}" destId="{BABB9655-8D2F-4EC0-9608-3D35E163A341}" srcOrd="1" destOrd="0" presId="urn:microsoft.com/office/officeart/2008/layout/NameandTitleOrganizationalChart"/>
    <dgm:cxn modelId="{9D57DCA8-92B4-45AC-9690-322CF720166B}" type="presParOf" srcId="{1E858112-C892-4B8B-A8EE-EBB8848CC201}" destId="{39E151EA-E0AD-4B97-BF6E-703088880CEC}" srcOrd="2" destOrd="0" presId="urn:microsoft.com/office/officeart/2008/layout/NameandTitleOrganizationalChart"/>
    <dgm:cxn modelId="{F90BD860-95E3-40AA-B9C1-3A613C366DB9}" type="presParOf" srcId="{F0227ECF-F7BE-4910-BB5A-9E8300040B32}" destId="{90112381-5B94-49A3-9E18-033CEF663F3B}" srcOrd="1" destOrd="0" presId="urn:microsoft.com/office/officeart/2008/layout/NameandTitleOrganizationalChart"/>
    <dgm:cxn modelId="{DF9E0F92-E696-4E06-8B81-FBC71F44C8BF}" type="presParOf" srcId="{F0227ECF-F7BE-4910-BB5A-9E8300040B32}" destId="{2A25D14F-7A3A-4887-A02F-9E9E3384EFA1}" srcOrd="2" destOrd="0" presId="urn:microsoft.com/office/officeart/2008/layout/NameandTitleOrganizationalChart"/>
    <dgm:cxn modelId="{463452E3-2DCF-47E9-BD62-69B251C9D69F}" type="presParOf" srcId="{DDA2F7BE-D107-45C2-A763-B4855B7197E6}" destId="{F6C6F8BE-FBFE-428A-9A37-A60B2163940D}" srcOrd="2" destOrd="0" presId="urn:microsoft.com/office/officeart/2008/layout/NameandTitleOrganizationalChart"/>
    <dgm:cxn modelId="{5E9512FE-0EE6-4E61-8848-792DE9539487}" type="presParOf" srcId="{DD7D9C84-EA41-477C-92CC-089E52AB3564}" destId="{CD4EDEB3-788E-4E95-A373-F3254C8536E0}" srcOrd="2" destOrd="0" presId="urn:microsoft.com/office/officeart/2008/layout/NameandTitleOrganizationalChart"/>
    <dgm:cxn modelId="{8D950AC2-80AA-47AD-B4D8-F8C5CEEEB1C6}" type="presParOf" srcId="{DD7D9C84-EA41-477C-92CC-089E52AB3564}" destId="{4841EA54-2745-4E02-B557-CF66A46FBCBD}" srcOrd="3" destOrd="0" presId="urn:microsoft.com/office/officeart/2008/layout/NameandTitleOrganizationalChart"/>
    <dgm:cxn modelId="{986319B4-6D08-4803-A7C8-3C67389E65C2}" type="presParOf" srcId="{4841EA54-2745-4E02-B557-CF66A46FBCBD}" destId="{E98EC64E-D828-4F3C-9AB9-9ADBCD1EB99D}" srcOrd="0" destOrd="0" presId="urn:microsoft.com/office/officeart/2008/layout/NameandTitleOrganizationalChart"/>
    <dgm:cxn modelId="{86158CD7-A966-4FE2-9ADA-E6EF7EEB8CA2}" type="presParOf" srcId="{E98EC64E-D828-4F3C-9AB9-9ADBCD1EB99D}" destId="{F4AE86FE-D966-43C1-A7A4-200D7F29FB33}" srcOrd="0" destOrd="0" presId="urn:microsoft.com/office/officeart/2008/layout/NameandTitleOrganizationalChart"/>
    <dgm:cxn modelId="{064223CC-55C7-445B-A132-765955B31E62}" type="presParOf" srcId="{E98EC64E-D828-4F3C-9AB9-9ADBCD1EB99D}" destId="{E3CE0BF7-0BFE-46E5-8663-E4A124E454FB}" srcOrd="1" destOrd="0" presId="urn:microsoft.com/office/officeart/2008/layout/NameandTitleOrganizationalChart"/>
    <dgm:cxn modelId="{972A5969-C80A-4F2E-8AC4-70645132D642}" type="presParOf" srcId="{E98EC64E-D828-4F3C-9AB9-9ADBCD1EB99D}" destId="{58FC61D7-DBBE-4CEB-9513-F9F03184959C}" srcOrd="2" destOrd="0" presId="urn:microsoft.com/office/officeart/2008/layout/NameandTitleOrganizationalChart"/>
    <dgm:cxn modelId="{9A421336-F9FA-48F7-A783-D3E3411B4638}" type="presParOf" srcId="{4841EA54-2745-4E02-B557-CF66A46FBCBD}" destId="{881B39B9-5433-4388-BAC3-9737B1F3C7C3}" srcOrd="1" destOrd="0" presId="urn:microsoft.com/office/officeart/2008/layout/NameandTitleOrganizationalChart"/>
    <dgm:cxn modelId="{1B522FF7-2706-44AF-904E-F53459C94012}" type="presParOf" srcId="{881B39B9-5433-4388-BAC3-9737B1F3C7C3}" destId="{EBA29CF1-EE40-4D08-92DB-03708CB4B784}" srcOrd="0" destOrd="0" presId="urn:microsoft.com/office/officeart/2008/layout/NameandTitleOrganizationalChart"/>
    <dgm:cxn modelId="{795E1E88-26D5-4621-9EE2-29D4979A69FA}" type="presParOf" srcId="{881B39B9-5433-4388-BAC3-9737B1F3C7C3}" destId="{E471CABD-6515-4210-B996-E14110ECED48}" srcOrd="1" destOrd="0" presId="urn:microsoft.com/office/officeart/2008/layout/NameandTitleOrganizationalChart"/>
    <dgm:cxn modelId="{A499D35A-7FB1-4326-9628-A60B983BAED5}" type="presParOf" srcId="{E471CABD-6515-4210-B996-E14110ECED48}" destId="{F8E61890-54A1-418F-8FD9-CF967A77C092}" srcOrd="0" destOrd="0" presId="urn:microsoft.com/office/officeart/2008/layout/NameandTitleOrganizationalChart"/>
    <dgm:cxn modelId="{5B99988E-2613-4804-B580-0AB1306E73CD}" type="presParOf" srcId="{F8E61890-54A1-418F-8FD9-CF967A77C092}" destId="{49897C96-C3B5-49C4-BB96-359D74AC9E1C}" srcOrd="0" destOrd="0" presId="urn:microsoft.com/office/officeart/2008/layout/NameandTitleOrganizationalChart"/>
    <dgm:cxn modelId="{81D8F963-26C0-4492-83F2-6920216A83AA}" type="presParOf" srcId="{F8E61890-54A1-418F-8FD9-CF967A77C092}" destId="{F76459B0-ED27-452D-B4E8-F8F36FB72135}" srcOrd="1" destOrd="0" presId="urn:microsoft.com/office/officeart/2008/layout/NameandTitleOrganizationalChart"/>
    <dgm:cxn modelId="{CB296885-2006-4E02-9AB4-8F7933CD76B3}" type="presParOf" srcId="{F8E61890-54A1-418F-8FD9-CF967A77C092}" destId="{A43607C2-9633-43F6-A36F-CF5DF103966C}" srcOrd="2" destOrd="0" presId="urn:microsoft.com/office/officeart/2008/layout/NameandTitleOrganizationalChart"/>
    <dgm:cxn modelId="{211FA390-F224-4717-8C5F-B647DC4DF479}" type="presParOf" srcId="{E471CABD-6515-4210-B996-E14110ECED48}" destId="{C414D75A-6FA9-4F2C-A5FE-7419665DB81C}" srcOrd="1" destOrd="0" presId="urn:microsoft.com/office/officeart/2008/layout/NameandTitleOrganizationalChart"/>
    <dgm:cxn modelId="{2F5ABED5-9CB4-4A8B-BC3E-68D9EDD6BB0F}" type="presParOf" srcId="{E471CABD-6515-4210-B996-E14110ECED48}" destId="{A5F28536-23B3-4A83-8898-23A424875C26}" srcOrd="2" destOrd="0" presId="urn:microsoft.com/office/officeart/2008/layout/NameandTitleOrganizationalChart"/>
    <dgm:cxn modelId="{81CABE88-DA3C-4A0D-A993-99583CC04D7A}" type="presParOf" srcId="{881B39B9-5433-4388-BAC3-9737B1F3C7C3}" destId="{77610A5F-6564-469B-8AC4-5D7CEF41A9B7}" srcOrd="2" destOrd="0" presId="urn:microsoft.com/office/officeart/2008/layout/NameandTitleOrganizationalChart"/>
    <dgm:cxn modelId="{6E130F54-BE47-43C3-99C6-6B57DA7A538B}" type="presParOf" srcId="{881B39B9-5433-4388-BAC3-9737B1F3C7C3}" destId="{E6C8CA53-AA54-4E10-974E-8A75DAB1E6F6}" srcOrd="3" destOrd="0" presId="urn:microsoft.com/office/officeart/2008/layout/NameandTitleOrganizationalChart"/>
    <dgm:cxn modelId="{2190620A-33D9-46B2-A5A0-665363402662}" type="presParOf" srcId="{E6C8CA53-AA54-4E10-974E-8A75DAB1E6F6}" destId="{4D44F475-A157-4987-92EE-94AD2C1FA4DB}" srcOrd="0" destOrd="0" presId="urn:microsoft.com/office/officeart/2008/layout/NameandTitleOrganizationalChart"/>
    <dgm:cxn modelId="{C65C6008-EF17-4CCF-8A2C-32F78389812E}" type="presParOf" srcId="{4D44F475-A157-4987-92EE-94AD2C1FA4DB}" destId="{18596F9C-0F1D-4DE1-96BC-8F69A79F9C35}" srcOrd="0" destOrd="0" presId="urn:microsoft.com/office/officeart/2008/layout/NameandTitleOrganizationalChart"/>
    <dgm:cxn modelId="{A4C567F6-BC0F-4961-A536-05DC92AF8C1B}" type="presParOf" srcId="{4D44F475-A157-4987-92EE-94AD2C1FA4DB}" destId="{96995B90-0166-4ACD-96E6-F827F9CC9B14}" srcOrd="1" destOrd="0" presId="urn:microsoft.com/office/officeart/2008/layout/NameandTitleOrganizationalChart"/>
    <dgm:cxn modelId="{8735FBE3-9258-40AA-8C54-3C4AB9209A94}" type="presParOf" srcId="{4D44F475-A157-4987-92EE-94AD2C1FA4DB}" destId="{97E55351-1740-4320-8E21-ECE22DA0787C}" srcOrd="2" destOrd="0" presId="urn:microsoft.com/office/officeart/2008/layout/NameandTitleOrganizationalChart"/>
    <dgm:cxn modelId="{12BF2CF0-924F-4E95-85B8-6D4CB2ECDB5D}" type="presParOf" srcId="{E6C8CA53-AA54-4E10-974E-8A75DAB1E6F6}" destId="{1709D26E-E657-4254-AE16-C3E93FAD74D7}" srcOrd="1" destOrd="0" presId="urn:microsoft.com/office/officeart/2008/layout/NameandTitleOrganizationalChart"/>
    <dgm:cxn modelId="{59FCBF7A-B9AB-43CC-8FEF-9C5251DF7B5B}" type="presParOf" srcId="{E6C8CA53-AA54-4E10-974E-8A75DAB1E6F6}" destId="{9113C0C0-DE36-4F4F-8275-BEFB46A49164}" srcOrd="2" destOrd="0" presId="urn:microsoft.com/office/officeart/2008/layout/NameandTitleOrganizationalChart"/>
    <dgm:cxn modelId="{D60FB1EF-B921-4FE6-9852-A2B2E2C4F3F9}" type="presParOf" srcId="{4841EA54-2745-4E02-B557-CF66A46FBCBD}" destId="{5EB315F8-9869-46C6-A6A8-C31D0BADB2D6}" srcOrd="2" destOrd="0" presId="urn:microsoft.com/office/officeart/2008/layout/NameandTitleOrganizationalChart"/>
    <dgm:cxn modelId="{90B2BCA0-3CA9-4946-9ED3-E12EC686B145}" type="presParOf" srcId="{7637F6CC-0D10-4C8C-AD12-F441E59B0694}" destId="{8B48F950-C686-4810-848B-0A31B1041DC4}" srcOrd="2" destOrd="0" presId="urn:microsoft.com/office/officeart/2008/layout/NameandTitleOrganizationalChart"/>
    <dgm:cxn modelId="{B2B79EA6-246A-42CE-A714-83313E8170FF}" type="presParOf" srcId="{579D7A43-3747-48D1-AD5C-13310CF45684}" destId="{C0D86A50-E685-4146-BD00-A20424E31EB2}" srcOrd="2" destOrd="0" presId="urn:microsoft.com/office/officeart/2008/layout/NameandTitleOrganizationalChart"/>
    <dgm:cxn modelId="{D2DEB6CD-E9C0-43B7-89D9-7252B0184FF4}" type="presParOf" srcId="{B52CE827-8821-4F05-BE18-8C6A4FBFD283}" destId="{E5F90DAF-DB36-46CA-9A8A-6DDC40443B03}" srcOrd="2" destOrd="0" presId="urn:microsoft.com/office/officeart/2008/layout/NameandTitleOrganizationalChart"/>
    <dgm:cxn modelId="{F1BB3B62-66D0-42F8-A1C8-1C02F9A2E195}" type="presParOf" srcId="{AFDED043-F892-4549-BC7C-24454A33430C}" destId="{A2337D14-9916-4826-8718-727D2CEA0C01}" srcOrd="2" destOrd="0" presId="urn:microsoft.com/office/officeart/2008/layout/NameandTitleOrganizationalChart"/>
    <dgm:cxn modelId="{5144F7C7-255C-411C-AFE6-2FDC1C2874D2}" type="presParOf" srcId="{AFDED043-F892-4549-BC7C-24454A33430C}" destId="{82DBEC79-4CEF-4EAE-935B-9E5E31B22E75}" srcOrd="3" destOrd="0" presId="urn:microsoft.com/office/officeart/2008/layout/NameandTitleOrganizationalChart"/>
    <dgm:cxn modelId="{EA6DEABD-5EC7-462E-BDD0-09413BD69F00}" type="presParOf" srcId="{82DBEC79-4CEF-4EAE-935B-9E5E31B22E75}" destId="{31F262F4-CE7E-48F4-A855-0D3C3C20F957}" srcOrd="0" destOrd="0" presId="urn:microsoft.com/office/officeart/2008/layout/NameandTitleOrganizationalChart"/>
    <dgm:cxn modelId="{600A368B-C222-45E9-953F-F4662F32A015}" type="presParOf" srcId="{31F262F4-CE7E-48F4-A855-0D3C3C20F957}" destId="{F4597DE7-BD71-41B3-9EF3-2C3DB8C89614}" srcOrd="0" destOrd="0" presId="urn:microsoft.com/office/officeart/2008/layout/NameandTitleOrganizationalChart"/>
    <dgm:cxn modelId="{FAA29000-00D8-4DB6-B070-3E25291E5114}" type="presParOf" srcId="{31F262F4-CE7E-48F4-A855-0D3C3C20F957}" destId="{2701E982-40A9-496B-B40A-A854021D09C4}" srcOrd="1" destOrd="0" presId="urn:microsoft.com/office/officeart/2008/layout/NameandTitleOrganizationalChart"/>
    <dgm:cxn modelId="{44B1B488-B7E3-4886-9D25-554230ADB95F}" type="presParOf" srcId="{31F262F4-CE7E-48F4-A855-0D3C3C20F957}" destId="{66812F6C-7A5D-4596-BD6E-E79C66F1F695}" srcOrd="2" destOrd="0" presId="urn:microsoft.com/office/officeart/2008/layout/NameandTitleOrganizationalChart"/>
    <dgm:cxn modelId="{A5B31050-B108-4690-B684-5B8A6F24D01D}" type="presParOf" srcId="{82DBEC79-4CEF-4EAE-935B-9E5E31B22E75}" destId="{68A6A424-9CE4-4721-8703-F11422D27AFD}" srcOrd="1" destOrd="0" presId="urn:microsoft.com/office/officeart/2008/layout/NameandTitleOrganizationalChart"/>
    <dgm:cxn modelId="{71C706F1-60A5-465C-B0F0-2052BABAFA36}" type="presParOf" srcId="{68A6A424-9CE4-4721-8703-F11422D27AFD}" destId="{DD26D67A-679F-4092-B315-A6BDA9818993}" srcOrd="0" destOrd="0" presId="urn:microsoft.com/office/officeart/2008/layout/NameandTitleOrganizationalChart"/>
    <dgm:cxn modelId="{9D6EDB0A-DD03-4905-AC28-CCC88C1ABD9A}" type="presParOf" srcId="{68A6A424-9CE4-4721-8703-F11422D27AFD}" destId="{1824D424-2C6C-4C4E-A577-E64A314645C2}" srcOrd="1" destOrd="0" presId="urn:microsoft.com/office/officeart/2008/layout/NameandTitleOrganizationalChart"/>
    <dgm:cxn modelId="{F6CFBBCD-4896-4B19-BB13-8B1AB7C35D9D}" type="presParOf" srcId="{1824D424-2C6C-4C4E-A577-E64A314645C2}" destId="{E1BBA275-17F7-4AB1-BD0C-902152A9524A}" srcOrd="0" destOrd="0" presId="urn:microsoft.com/office/officeart/2008/layout/NameandTitleOrganizationalChart"/>
    <dgm:cxn modelId="{D8EC268C-216C-4518-8EEC-98B2ABF3CD58}" type="presParOf" srcId="{E1BBA275-17F7-4AB1-BD0C-902152A9524A}" destId="{EC4D1D35-9E79-4D00-8D7D-88DB67E10D9A}" srcOrd="0" destOrd="0" presId="urn:microsoft.com/office/officeart/2008/layout/NameandTitleOrganizationalChart"/>
    <dgm:cxn modelId="{A90E5252-14B0-4C0A-BF57-53810D66214C}" type="presParOf" srcId="{E1BBA275-17F7-4AB1-BD0C-902152A9524A}" destId="{346D2250-DE02-4851-8C91-D2A3ED9DEE68}" srcOrd="1" destOrd="0" presId="urn:microsoft.com/office/officeart/2008/layout/NameandTitleOrganizationalChart"/>
    <dgm:cxn modelId="{5C826315-5F3B-46B3-8DAE-4ACB766BB1B1}" type="presParOf" srcId="{E1BBA275-17F7-4AB1-BD0C-902152A9524A}" destId="{C8EC30DF-3EED-496A-B662-F675CB53EE18}" srcOrd="2" destOrd="0" presId="urn:microsoft.com/office/officeart/2008/layout/NameandTitleOrganizationalChart"/>
    <dgm:cxn modelId="{02E744C4-27A6-4C8F-9595-35744722FAB7}" type="presParOf" srcId="{1824D424-2C6C-4C4E-A577-E64A314645C2}" destId="{0DF1421A-F253-4340-B449-D9588A1E999D}" srcOrd="1" destOrd="0" presId="urn:microsoft.com/office/officeart/2008/layout/NameandTitleOrganizationalChart"/>
    <dgm:cxn modelId="{14596F14-4206-4EAD-85B1-D9372373854D}" type="presParOf" srcId="{1824D424-2C6C-4C4E-A577-E64A314645C2}" destId="{62A17C0D-AE16-42A2-A012-F25088D98C6B}" srcOrd="2" destOrd="0" presId="urn:microsoft.com/office/officeart/2008/layout/NameandTitleOrganizationalChart"/>
    <dgm:cxn modelId="{BC8D57E8-F72A-4A86-8B1D-BDBE5B7410B7}" type="presParOf" srcId="{82DBEC79-4CEF-4EAE-935B-9E5E31B22E75}" destId="{90187AD9-9F00-4AC3-87E8-A3480051A7CE}" srcOrd="2" destOrd="0" presId="urn:microsoft.com/office/officeart/2008/layout/NameandTitleOrganizationalChart"/>
    <dgm:cxn modelId="{C146E8FE-9AA7-4BF7-8E60-811215FB68DD}" type="presParOf" srcId="{8183DF59-0F08-4E58-851E-E3384118DB5A}" destId="{A346AFE7-1824-43F8-9EF3-570F8023E334}" srcOrd="2" destOrd="0" presId="urn:microsoft.com/office/officeart/2008/layout/NameandTitleOrganizationalChart"/>
    <dgm:cxn modelId="{0C4430E6-3BD5-490A-92BE-90D02B8C3C4B}" type="presParOf" srcId="{6B79654E-7B59-4334-BD97-E9466C3FD29A}" destId="{DC634253-2A17-428A-9E79-CCFC48C6F697}" srcOrd="2" destOrd="0" presId="urn:microsoft.com/office/officeart/2008/layout/NameandTitleOrganizationalChart"/>
    <dgm:cxn modelId="{B9197734-C0A1-4B7D-85FC-F0FE757469C4}" type="presParOf" srcId="{530755F0-2D75-492A-803B-98AA50B1B1A7}" destId="{C657D15C-9DB9-4D3B-8928-FB56A28D7775}" srcOrd="2" destOrd="0" presId="urn:microsoft.com/office/officeart/2008/layout/NameandTitleOrganizationalChart"/>
    <dgm:cxn modelId="{19D2468B-3F6F-45F4-AB1A-03221F96E0FF}" type="presParOf" srcId="{A20187B8-1CB2-473B-A6B9-A214286EF585}" destId="{21050660-B379-4E3F-82D9-9CAD90B0C628}" srcOrd="2" destOrd="0" presId="urn:microsoft.com/office/officeart/2008/layout/NameandTitleOrganizationalChart"/>
    <dgm:cxn modelId="{620A0318-B418-4E32-99DA-FF52830E137A}" type="presParOf" srcId="{B4816225-2448-4C94-9247-8C128E5420C0}" destId="{1BA866E5-E72C-4942-BA94-64D381205EC2}" srcOrd="2" destOrd="0" presId="urn:microsoft.com/office/officeart/2008/layout/NameandTitleOrganizationalChart"/>
    <dgm:cxn modelId="{71C21D58-FE6F-4F0D-8A30-68A591EBF154}" type="presParOf" srcId="{7FE2F518-C666-4B09-951F-56C01D6ADDEB}" destId="{C9FDA333-F972-412D-9184-50212725C472}" srcOrd="2" destOrd="0" presId="urn:microsoft.com/office/officeart/2008/layout/NameandTitleOrganizationalChart"/>
    <dgm:cxn modelId="{008DEA13-206B-4410-B194-0F51955CE7A4}" type="presParOf" srcId="{C5E7A454-E5AF-4ED6-AC36-ABF35B9338F5}" destId="{E9B68A30-9241-41E9-BE65-013AD4B5F266}" srcOrd="2" destOrd="0" presId="urn:microsoft.com/office/officeart/2008/layout/NameandTitleOrganizationalChart"/>
    <dgm:cxn modelId="{CC81CDD2-FC67-4CAC-884E-BC32E2A4C396}" type="presParOf" srcId="{126DC77C-5733-4949-83C5-72C2D8094F5D}" destId="{8BE583B1-3952-402D-9804-C69172C3CFCF}" srcOrd="2" destOrd="0" presId="urn:microsoft.com/office/officeart/2008/layout/NameandTitleOrganizationalChart"/>
    <dgm:cxn modelId="{B9F2145E-C96E-4FEA-8837-F9424E0C0EE4}" type="presParOf" srcId="{126DC77C-5733-4949-83C5-72C2D8094F5D}" destId="{7CF2455D-8CB8-45E0-817C-87F76D36D8F4}" srcOrd="3" destOrd="0" presId="urn:microsoft.com/office/officeart/2008/layout/NameandTitleOrganizationalChart"/>
    <dgm:cxn modelId="{5DA071EC-4BE3-46F4-8967-A2F29FFF12AB}" type="presParOf" srcId="{7CF2455D-8CB8-45E0-817C-87F76D36D8F4}" destId="{9F9C6DAE-E4DD-4864-8EBA-C676E4AC50E0}" srcOrd="0" destOrd="0" presId="urn:microsoft.com/office/officeart/2008/layout/NameandTitleOrganizationalChart"/>
    <dgm:cxn modelId="{78439664-9DBD-4578-B455-439D151E4355}" type="presParOf" srcId="{9F9C6DAE-E4DD-4864-8EBA-C676E4AC50E0}" destId="{AB0AAA56-2288-4968-85BB-6E9ADA6004F2}" srcOrd="0" destOrd="0" presId="urn:microsoft.com/office/officeart/2008/layout/NameandTitleOrganizationalChart"/>
    <dgm:cxn modelId="{BC98E3C3-776B-41DA-97BB-D41C2D8C06B7}" type="presParOf" srcId="{9F9C6DAE-E4DD-4864-8EBA-C676E4AC50E0}" destId="{9E0C7B13-AA6D-45DD-A70A-94B9D789489D}" srcOrd="1" destOrd="0" presId="urn:microsoft.com/office/officeart/2008/layout/NameandTitleOrganizationalChart"/>
    <dgm:cxn modelId="{86C7838D-BBA1-411E-A080-2B7BA26460AB}" type="presParOf" srcId="{9F9C6DAE-E4DD-4864-8EBA-C676E4AC50E0}" destId="{DF0DC847-AD9E-400D-A05D-885FB8A4CB48}" srcOrd="2" destOrd="0" presId="urn:microsoft.com/office/officeart/2008/layout/NameandTitleOrganizationalChart"/>
    <dgm:cxn modelId="{A47B77B0-51CE-4DCA-8D47-350CF9C57CD1}" type="presParOf" srcId="{7CF2455D-8CB8-45E0-817C-87F76D36D8F4}" destId="{1D9F46B1-B5C3-46B9-985D-BB60FF300E5F}" srcOrd="1" destOrd="0" presId="urn:microsoft.com/office/officeart/2008/layout/NameandTitleOrganizationalChart"/>
    <dgm:cxn modelId="{FAE33035-1ADE-4995-A2A2-ACCAF3CECBD9}" type="presParOf" srcId="{7CF2455D-8CB8-45E0-817C-87F76D36D8F4}" destId="{716D9E45-0A47-4A03-A31C-03D039C8D643}" srcOrd="2" destOrd="0" presId="urn:microsoft.com/office/officeart/2008/layout/NameandTitleOrganizationalChart"/>
    <dgm:cxn modelId="{041081AB-AC7A-4FC5-8935-31231427BFE2}" type="presParOf" srcId="{79DC8342-8251-4BFB-9790-E57F534AA121}" destId="{831C6EDB-6D62-4911-B009-9ED885AE384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641726-7DE5-4452-9540-915AF29B4B4C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tr-TR"/>
        </a:p>
      </dgm:t>
    </dgm:pt>
    <dgm:pt modelId="{EB269D1B-A45F-43BE-AA9F-5AF6D5F56190}">
      <dgm:prSet phldrT="[Metin]"/>
      <dgm:spPr/>
      <dgm:t>
        <a:bodyPr/>
        <a:lstStyle/>
        <a:p>
          <a:pPr algn="ctr"/>
          <a:r>
            <a:rPr lang="tr-TR" dirty="0"/>
            <a:t>Hipotez Testi</a:t>
          </a:r>
        </a:p>
      </dgm:t>
    </dgm:pt>
    <dgm:pt modelId="{DBCB0338-780E-4B39-9B95-EE22E0F74538}" type="par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46DD014D-0156-4B18-ADC4-72322C7EBEEE}" type="sibTrans" cxnId="{3E0D16E3-9724-4284-AF2F-FE0BAD5CE5C7}">
      <dgm:prSet/>
      <dgm:spPr/>
      <dgm:t>
        <a:bodyPr/>
        <a:lstStyle/>
        <a:p>
          <a:pPr algn="ctr"/>
          <a:endParaRPr lang="tr-TR"/>
        </a:p>
      </dgm:t>
    </dgm:pt>
    <dgm:pt modelId="{D2D0CDBC-1557-4C52-BDCC-930A0EA4214A}">
      <dgm:prSet phldrT="[Metin]"/>
      <dgm:spPr/>
      <dgm:t>
        <a:bodyPr/>
        <a:lstStyle/>
        <a:p>
          <a:pPr algn="ctr"/>
          <a:r>
            <a:rPr lang="tr-TR" dirty="0"/>
            <a:t>Sayısal Veri</a:t>
          </a:r>
        </a:p>
      </dgm:t>
    </dgm:pt>
    <dgm:pt modelId="{EC204CFC-F502-420B-A231-7F88E55300B6}" type="par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E23C6C75-1D90-481A-900C-C2F3382C59F8}" type="sibTrans" cxnId="{947857EA-5605-4A24-AD30-D9137DB1F27A}">
      <dgm:prSet/>
      <dgm:spPr/>
      <dgm:t>
        <a:bodyPr/>
        <a:lstStyle/>
        <a:p>
          <a:pPr algn="ctr"/>
          <a:endParaRPr lang="tr-TR"/>
        </a:p>
      </dgm:t>
    </dgm:pt>
    <dgm:pt modelId="{81B6C8F0-0FA7-4CDA-A4C5-6BEB3DE7F260}">
      <dgm:prSet phldrT="[Metin]"/>
      <dgm:spPr>
        <a:solidFill>
          <a:schemeClr val="tx1"/>
        </a:solidFill>
      </dgm:spPr>
      <dgm:t>
        <a:bodyPr/>
        <a:lstStyle/>
        <a:p>
          <a:pPr algn="ctr"/>
          <a:r>
            <a:rPr lang="tr-TR" dirty="0"/>
            <a:t>Kategorik Veri</a:t>
          </a:r>
        </a:p>
      </dgm:t>
    </dgm:pt>
    <dgm:pt modelId="{0E03527F-303D-4136-8832-9F5BE2EDE483}" type="par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208E9800-5B54-4289-AD1B-7CF61E208EA1}" type="sibTrans" cxnId="{698730EC-E6C8-494B-80E9-F6C72DBE4133}">
      <dgm:prSet/>
      <dgm:spPr/>
      <dgm:t>
        <a:bodyPr/>
        <a:lstStyle/>
        <a:p>
          <a:pPr algn="ctr"/>
          <a:endParaRPr lang="tr-TR"/>
        </a:p>
      </dgm:t>
    </dgm:pt>
    <dgm:pt modelId="{35EF9F67-D8A7-4D8E-8D18-7599B1C58BE3}">
      <dgm:prSet phldrT="[Metin]"/>
      <dgm:spPr/>
      <dgm:t>
        <a:bodyPr/>
        <a:lstStyle/>
        <a:p>
          <a:pPr algn="ctr"/>
          <a:r>
            <a:rPr lang="tr-TR" dirty="0"/>
            <a:t>&gt;</a:t>
          </a:r>
          <a:r>
            <a:rPr lang="tr-TR"/>
            <a:t>2 Örneklem</a:t>
          </a:r>
          <a:endParaRPr lang="tr-TR" dirty="0"/>
        </a:p>
      </dgm:t>
    </dgm:pt>
    <dgm:pt modelId="{36DA6976-6611-4AA3-A0C7-98F75270F8A5}" type="parTrans" cxnId="{30742A91-067E-4087-8D7D-5E14C9DF33C2}">
      <dgm:prSet/>
      <dgm:spPr/>
      <dgm:t>
        <a:bodyPr/>
        <a:lstStyle/>
        <a:p>
          <a:endParaRPr lang="tr-TR"/>
        </a:p>
      </dgm:t>
    </dgm:pt>
    <dgm:pt modelId="{6916D1A0-BE58-4857-8E6C-1222CEF7EB14}" type="sibTrans" cxnId="{30742A91-067E-4087-8D7D-5E14C9DF33C2}">
      <dgm:prSet/>
      <dgm:spPr/>
      <dgm:t>
        <a:bodyPr/>
        <a:lstStyle/>
        <a:p>
          <a:endParaRPr lang="tr-TR"/>
        </a:p>
      </dgm:t>
    </dgm:pt>
    <dgm:pt modelId="{23D19A44-E74E-483A-99EE-4DFD5EC61E01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0588A933-FD19-4836-94F9-BC3C655C5BFD}" type="parTrans" cxnId="{0F469755-B481-4670-9BD4-0038F7C22CA9}">
      <dgm:prSet/>
      <dgm:spPr/>
      <dgm:t>
        <a:bodyPr/>
        <a:lstStyle/>
        <a:p>
          <a:endParaRPr lang="tr-TR"/>
        </a:p>
      </dgm:t>
    </dgm:pt>
    <dgm:pt modelId="{A8FBCAB0-EA2C-492C-91E5-3A47D37FE478}" type="sibTrans" cxnId="{0F469755-B481-4670-9BD4-0038F7C22CA9}">
      <dgm:prSet/>
      <dgm:spPr/>
      <dgm:t>
        <a:bodyPr/>
        <a:lstStyle/>
        <a:p>
          <a:endParaRPr lang="tr-TR"/>
        </a:p>
      </dgm:t>
    </dgm:pt>
    <dgm:pt modelId="{E17B236E-BD0B-478D-8B63-AB17C4571995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E77DD2AD-952B-4E87-A76B-6785BB431E43}" type="parTrans" cxnId="{4595FC01-A95A-4766-96A3-2646B5F673E7}">
      <dgm:prSet/>
      <dgm:spPr/>
      <dgm:t>
        <a:bodyPr/>
        <a:lstStyle/>
        <a:p>
          <a:endParaRPr lang="tr-TR"/>
        </a:p>
      </dgm:t>
    </dgm:pt>
    <dgm:pt modelId="{14C45C52-BD9B-4E72-81D3-736D002FF7CA}" type="sibTrans" cxnId="{4595FC01-A95A-4766-96A3-2646B5F673E7}">
      <dgm:prSet/>
      <dgm:spPr/>
      <dgm:t>
        <a:bodyPr/>
        <a:lstStyle/>
        <a:p>
          <a:endParaRPr lang="tr-TR"/>
        </a:p>
      </dgm:t>
    </dgm:pt>
    <dgm:pt modelId="{14133268-D298-4AAF-9F02-DFC5C316061B}">
      <dgm:prSet phldrT="[Metin]"/>
      <dgm:spPr/>
      <dgm:t>
        <a:bodyPr/>
        <a:lstStyle/>
        <a:p>
          <a:pPr algn="ctr"/>
          <a:r>
            <a:rPr lang="tr-TR" dirty="0" err="1"/>
            <a:t>McNemar</a:t>
          </a:r>
          <a:r>
            <a:rPr lang="tr-TR" dirty="0"/>
            <a:t> Testi</a:t>
          </a:r>
        </a:p>
      </dgm:t>
    </dgm:pt>
    <dgm:pt modelId="{A963BAB9-3462-4B74-8BCC-7D0D74E805CF}" type="parTrans" cxnId="{05FF5C55-5F29-4A49-B2EE-087E31D7BD03}">
      <dgm:prSet/>
      <dgm:spPr/>
      <dgm:t>
        <a:bodyPr/>
        <a:lstStyle/>
        <a:p>
          <a:endParaRPr lang="tr-TR"/>
        </a:p>
      </dgm:t>
    </dgm:pt>
    <dgm:pt modelId="{20602A14-FE40-4557-A136-709076B7211A}" type="sibTrans" cxnId="{05FF5C55-5F29-4A49-B2EE-087E31D7BD03}">
      <dgm:prSet/>
      <dgm:spPr/>
      <dgm:t>
        <a:bodyPr/>
        <a:lstStyle/>
        <a:p>
          <a:endParaRPr lang="tr-TR"/>
        </a:p>
      </dgm:t>
    </dgm:pt>
    <dgm:pt modelId="{4CAED3DA-C05F-4FCD-A4B9-36D45D4BB501}">
      <dgm:prSet phldrT="[Metin]"/>
      <dgm:spPr/>
      <dgm:t>
        <a:bodyPr/>
        <a:lstStyle/>
        <a:p>
          <a:pPr algn="ctr"/>
          <a:r>
            <a:rPr lang="tr-TR" dirty="0"/>
            <a:t>Ki-Kare Testi</a:t>
          </a:r>
        </a:p>
      </dgm:t>
    </dgm:pt>
    <dgm:pt modelId="{3F184368-F402-4573-9A6B-75DA2A06FB66}" type="parTrans" cxnId="{C4FDA4AC-2751-4F6D-BB09-A094323F5E67}">
      <dgm:prSet/>
      <dgm:spPr/>
      <dgm:t>
        <a:bodyPr/>
        <a:lstStyle/>
        <a:p>
          <a:endParaRPr lang="tr-TR"/>
        </a:p>
      </dgm:t>
    </dgm:pt>
    <dgm:pt modelId="{8833B602-7C6B-487B-B020-9A7D4F5A6612}" type="sibTrans" cxnId="{C4FDA4AC-2751-4F6D-BB09-A094323F5E67}">
      <dgm:prSet/>
      <dgm:spPr/>
      <dgm:t>
        <a:bodyPr/>
        <a:lstStyle/>
        <a:p>
          <a:pPr algn="ctr"/>
          <a:r>
            <a:rPr lang="tr-TR" dirty="0"/>
            <a:t>E(X)&gt;5 ise</a:t>
          </a:r>
        </a:p>
      </dgm:t>
    </dgm:pt>
    <dgm:pt modelId="{66647563-394A-4D79-BC5E-95D786A0B7B6}">
      <dgm:prSet phldrT="[Metin]"/>
      <dgm:spPr/>
      <dgm:t>
        <a:bodyPr/>
        <a:lstStyle/>
        <a:p>
          <a:pPr algn="ctr"/>
          <a:r>
            <a:rPr lang="tr-TR" dirty="0" err="1"/>
            <a:t>Fisher</a:t>
          </a:r>
          <a:r>
            <a:rPr lang="tr-TR"/>
            <a:t> Exact</a:t>
          </a:r>
          <a:r>
            <a:rPr lang="tr-TR" dirty="0"/>
            <a:t> Testi</a:t>
          </a:r>
        </a:p>
      </dgm:t>
    </dgm:pt>
    <dgm:pt modelId="{33767156-74A7-4846-9971-7279400ABC03}" type="parTrans" cxnId="{F29F81C3-D289-43CF-B5FB-BAE548656A74}">
      <dgm:prSet/>
      <dgm:spPr/>
      <dgm:t>
        <a:bodyPr/>
        <a:lstStyle/>
        <a:p>
          <a:endParaRPr lang="tr-TR"/>
        </a:p>
      </dgm:t>
    </dgm:pt>
    <dgm:pt modelId="{B5D40F3E-2183-4D4F-91B4-C8D9A0FB3D28}" type="sibTrans" cxnId="{F29F81C3-D289-43CF-B5FB-BAE548656A74}">
      <dgm:prSet/>
      <dgm:spPr/>
      <dgm:t>
        <a:bodyPr/>
        <a:lstStyle/>
        <a:p>
          <a:pPr algn="ctr"/>
          <a:r>
            <a:rPr lang="tr-TR" dirty="0"/>
            <a:t>E(X)&lt;5 ise</a:t>
          </a:r>
        </a:p>
      </dgm:t>
    </dgm:pt>
    <dgm:pt modelId="{F69894AC-1BDD-40EA-8F6B-E8AD9EF526FE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E9A1587A-502F-4A85-81D2-107CF8FAB0E5}" type="parTrans" cxnId="{EEDCBF52-4FDC-4210-BC91-F712B63DCB5F}">
      <dgm:prSet/>
      <dgm:spPr/>
      <dgm:t>
        <a:bodyPr/>
        <a:lstStyle/>
        <a:p>
          <a:endParaRPr lang="tr-TR"/>
        </a:p>
      </dgm:t>
    </dgm:pt>
    <dgm:pt modelId="{15095597-C09F-4CE3-BB1C-909AFAEF30FB}" type="sibTrans" cxnId="{EEDCBF52-4FDC-4210-BC91-F712B63DCB5F}">
      <dgm:prSet/>
      <dgm:spPr/>
      <dgm:t>
        <a:bodyPr/>
        <a:lstStyle/>
        <a:p>
          <a:endParaRPr lang="tr-TR"/>
        </a:p>
      </dgm:t>
    </dgm:pt>
    <dgm:pt modelId="{AF7E6B40-BDEB-421A-A865-D42C66D6454D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65F14563-E705-447A-A111-86F387C86495}" type="parTrans" cxnId="{6CB9B5AB-517E-4826-9BE6-F87828EB67E7}">
      <dgm:prSet/>
      <dgm:spPr/>
      <dgm:t>
        <a:bodyPr/>
        <a:lstStyle/>
        <a:p>
          <a:endParaRPr lang="tr-TR"/>
        </a:p>
      </dgm:t>
    </dgm:pt>
    <dgm:pt modelId="{76F8C982-C741-4F0E-8AF6-A3ECA86B21A0}" type="sibTrans" cxnId="{6CB9B5AB-517E-4826-9BE6-F87828EB67E7}">
      <dgm:prSet/>
      <dgm:spPr/>
      <dgm:t>
        <a:bodyPr/>
        <a:lstStyle/>
        <a:p>
          <a:endParaRPr lang="tr-TR"/>
        </a:p>
      </dgm:t>
    </dgm:pt>
    <dgm:pt modelId="{E1D7B016-81D2-4413-94C5-BEDC1C769A9A}">
      <dgm:prSet phldrT="[Metin]"/>
      <dgm:spPr/>
      <dgm:t>
        <a:bodyPr/>
        <a:lstStyle/>
        <a:p>
          <a:pPr algn="ctr"/>
          <a:r>
            <a:rPr lang="tr-TR" dirty="0" err="1"/>
            <a:t>Cochran</a:t>
          </a:r>
          <a:r>
            <a:rPr lang="tr-TR" dirty="0"/>
            <a:t> Q Testi</a:t>
          </a:r>
        </a:p>
      </dgm:t>
    </dgm:pt>
    <dgm:pt modelId="{8295FF85-1C87-4FE0-8672-0A9DE235733A}" type="parTrans" cxnId="{53DE8F6B-C123-4ABB-8AF0-A8CB66C0937D}">
      <dgm:prSet/>
      <dgm:spPr/>
      <dgm:t>
        <a:bodyPr/>
        <a:lstStyle/>
        <a:p>
          <a:endParaRPr lang="tr-TR"/>
        </a:p>
      </dgm:t>
    </dgm:pt>
    <dgm:pt modelId="{63089D77-11D8-4196-9A50-788DB01401AB}" type="sibTrans" cxnId="{53DE8F6B-C123-4ABB-8AF0-A8CB66C0937D}">
      <dgm:prSet/>
      <dgm:spPr/>
      <dgm:t>
        <a:bodyPr/>
        <a:lstStyle/>
        <a:p>
          <a:endParaRPr lang="tr-TR"/>
        </a:p>
      </dgm:t>
    </dgm:pt>
    <dgm:pt modelId="{687D83D3-78D0-4DE4-873E-6B1BC5EBD153}">
      <dgm:prSet phldrT="[Metin]"/>
      <dgm:spPr/>
      <dgm:t>
        <a:bodyPr/>
        <a:lstStyle/>
        <a:p>
          <a:pPr algn="ctr"/>
          <a:r>
            <a:rPr lang="tr-TR" dirty="0"/>
            <a:t>Ki-Kare Testi</a:t>
          </a:r>
        </a:p>
      </dgm:t>
    </dgm:pt>
    <dgm:pt modelId="{9167CFA6-50D9-4864-ABF4-E939CDB9E1B8}" type="parTrans" cxnId="{A61AE21A-BC1C-4315-AA58-97E7DA0FF61D}">
      <dgm:prSet/>
      <dgm:spPr/>
      <dgm:t>
        <a:bodyPr/>
        <a:lstStyle/>
        <a:p>
          <a:endParaRPr lang="tr-TR"/>
        </a:p>
      </dgm:t>
    </dgm:pt>
    <dgm:pt modelId="{2AD571A2-FE93-415E-B272-90074DBBA3F2}" type="sibTrans" cxnId="{A61AE21A-BC1C-4315-AA58-97E7DA0FF61D}">
      <dgm:prSet/>
      <dgm:spPr/>
      <dgm:t>
        <a:bodyPr/>
        <a:lstStyle/>
        <a:p>
          <a:endParaRPr lang="tr-TR"/>
        </a:p>
      </dgm:t>
    </dgm:pt>
    <dgm:pt modelId="{1880789F-50F4-41E4-A537-1E758A95C4E6}">
      <dgm:prSet phldrT="[Metin]"/>
      <dgm:spPr/>
      <dgm:t>
        <a:bodyPr/>
        <a:lstStyle/>
        <a:p>
          <a:pPr algn="ctr"/>
          <a:r>
            <a:rPr lang="tr-TR" dirty="0"/>
            <a:t>Bağımlı</a:t>
          </a:r>
        </a:p>
      </dgm:t>
    </dgm:pt>
    <dgm:pt modelId="{40415856-7B2D-4D79-B877-A52595642482}" type="parTrans" cxnId="{6988D344-858F-4DB6-9F55-D24DFD16032C}">
      <dgm:prSet/>
      <dgm:spPr/>
      <dgm:t>
        <a:bodyPr/>
        <a:lstStyle/>
        <a:p>
          <a:endParaRPr lang="tr-TR"/>
        </a:p>
      </dgm:t>
    </dgm:pt>
    <dgm:pt modelId="{0F002622-1F2B-449D-BE00-1F35966BB124}" type="sibTrans" cxnId="{6988D344-858F-4DB6-9F55-D24DFD16032C}">
      <dgm:prSet/>
      <dgm:spPr/>
      <dgm:t>
        <a:bodyPr/>
        <a:lstStyle/>
        <a:p>
          <a:endParaRPr lang="tr-TR"/>
        </a:p>
      </dgm:t>
    </dgm:pt>
    <dgm:pt modelId="{64236DA8-C98D-4732-AC73-CA0E93CEB1AA}">
      <dgm:prSet phldrT="[Metin]"/>
      <dgm:spPr/>
      <dgm:t>
        <a:bodyPr/>
        <a:lstStyle/>
        <a:p>
          <a:pPr algn="ctr"/>
          <a:r>
            <a:rPr lang="tr-TR" dirty="0"/>
            <a:t>Bağımsız</a:t>
          </a:r>
        </a:p>
      </dgm:t>
    </dgm:pt>
    <dgm:pt modelId="{66D91110-EB3C-467A-BA90-41257A4AB7DB}" type="parTrans" cxnId="{A608FA74-4C28-4E99-871D-86E14BC96E73}">
      <dgm:prSet/>
      <dgm:spPr/>
      <dgm:t>
        <a:bodyPr/>
        <a:lstStyle/>
        <a:p>
          <a:endParaRPr lang="tr-TR"/>
        </a:p>
      </dgm:t>
    </dgm:pt>
    <dgm:pt modelId="{06D7E5F6-1E1A-49AB-AB1B-8B2CB09559C9}" type="sibTrans" cxnId="{A608FA74-4C28-4E99-871D-86E14BC96E73}">
      <dgm:prSet/>
      <dgm:spPr/>
      <dgm:t>
        <a:bodyPr/>
        <a:lstStyle/>
        <a:p>
          <a:endParaRPr lang="tr-TR"/>
        </a:p>
      </dgm:t>
    </dgm:pt>
    <dgm:pt modelId="{A1EE330E-89C3-40E0-8B31-F3BEF62E90C6}">
      <dgm:prSet phldrT="[Metin]"/>
      <dgm:spPr/>
      <dgm:t>
        <a:bodyPr/>
        <a:lstStyle/>
        <a:p>
          <a:pPr algn="ctr"/>
          <a:r>
            <a:rPr lang="tr-TR" dirty="0" err="1"/>
            <a:t>Marginal</a:t>
          </a:r>
          <a:r>
            <a:rPr lang="tr-TR" dirty="0"/>
            <a:t> </a:t>
          </a:r>
          <a:r>
            <a:rPr lang="tr-TR" dirty="0" err="1"/>
            <a:t>Homogeneity</a:t>
          </a:r>
          <a:endParaRPr lang="tr-TR" dirty="0"/>
        </a:p>
      </dgm:t>
    </dgm:pt>
    <dgm:pt modelId="{E623F38D-82D7-422F-8014-5C997E8F83C1}" type="parTrans" cxnId="{09C2206C-8E35-4CEA-87E7-AEE61B89B668}">
      <dgm:prSet/>
      <dgm:spPr/>
      <dgm:t>
        <a:bodyPr/>
        <a:lstStyle/>
        <a:p>
          <a:endParaRPr lang="tr-TR"/>
        </a:p>
      </dgm:t>
    </dgm:pt>
    <dgm:pt modelId="{C1FA2AF9-06F5-4361-8EA8-AA9D78C9DE1D}" type="sibTrans" cxnId="{09C2206C-8E35-4CEA-87E7-AEE61B89B668}">
      <dgm:prSet/>
      <dgm:spPr/>
      <dgm:t>
        <a:bodyPr/>
        <a:lstStyle/>
        <a:p>
          <a:endParaRPr lang="tr-TR"/>
        </a:p>
      </dgm:t>
    </dgm:pt>
    <dgm:pt modelId="{B24D7867-77D4-4FC7-A20D-A9752BE067D0}">
      <dgm:prSet phldrT="[Metin]"/>
      <dgm:spPr/>
      <dgm:t>
        <a:bodyPr/>
        <a:lstStyle/>
        <a:p>
          <a:pPr algn="ctr"/>
          <a:r>
            <a:rPr lang="tr-TR" dirty="0"/>
            <a:t>Ki-Kare Testi</a:t>
          </a:r>
        </a:p>
      </dgm:t>
    </dgm:pt>
    <dgm:pt modelId="{8056B9F0-5E12-454C-8C00-68D774275FE2}" type="parTrans" cxnId="{9264FD5A-3AB7-48F4-BE5D-11B67CD42178}">
      <dgm:prSet/>
      <dgm:spPr/>
      <dgm:t>
        <a:bodyPr/>
        <a:lstStyle/>
        <a:p>
          <a:endParaRPr lang="tr-TR"/>
        </a:p>
      </dgm:t>
    </dgm:pt>
    <dgm:pt modelId="{CC30A840-2E56-4D43-A5B5-A7510E93860E}" type="sibTrans" cxnId="{9264FD5A-3AB7-48F4-BE5D-11B67CD42178}">
      <dgm:prSet/>
      <dgm:spPr/>
      <dgm:t>
        <a:bodyPr/>
        <a:lstStyle/>
        <a:p>
          <a:endParaRPr lang="tr-TR"/>
        </a:p>
      </dgm:t>
    </dgm:pt>
    <dgm:pt modelId="{172E6CF9-040D-4142-A3BF-AAEBFBBC75D9}">
      <dgm:prSet phldrT="[Metin]"/>
      <dgm:spPr/>
      <dgm:t>
        <a:bodyPr/>
        <a:lstStyle/>
        <a:p>
          <a:pPr algn="ctr"/>
          <a:r>
            <a:rPr lang="tr-TR" dirty="0"/>
            <a:t>1 Faktör</a:t>
          </a:r>
        </a:p>
      </dgm:t>
    </dgm:pt>
    <dgm:pt modelId="{98DE0EBF-3120-419C-B926-6697C7BCCB84}" type="parTrans" cxnId="{FD0BB294-4996-4565-9976-7145DA115A28}">
      <dgm:prSet/>
      <dgm:spPr/>
      <dgm:t>
        <a:bodyPr/>
        <a:lstStyle/>
        <a:p>
          <a:endParaRPr lang="tr-TR"/>
        </a:p>
      </dgm:t>
    </dgm:pt>
    <dgm:pt modelId="{570B73DD-496C-4E21-980D-685944B06DC2}" type="sibTrans" cxnId="{FD0BB294-4996-4565-9976-7145DA115A28}">
      <dgm:prSet/>
      <dgm:spPr/>
      <dgm:t>
        <a:bodyPr/>
        <a:lstStyle/>
        <a:p>
          <a:endParaRPr lang="tr-TR"/>
        </a:p>
      </dgm:t>
    </dgm:pt>
    <dgm:pt modelId="{A1258349-93D2-4324-B677-95DA8248E3C5}">
      <dgm:prSet phldrT="[Metin]"/>
      <dgm:spPr/>
      <dgm:t>
        <a:bodyPr/>
        <a:lstStyle/>
        <a:p>
          <a:pPr algn="ctr"/>
          <a:r>
            <a:rPr lang="tr-TR" dirty="0"/>
            <a:t>&gt;2 Kategori</a:t>
          </a:r>
        </a:p>
      </dgm:t>
    </dgm:pt>
    <dgm:pt modelId="{A92AF7C3-646A-4114-943C-49ED398B3F98}" type="sibTrans" cxnId="{6C343D9B-A5A7-4981-8955-AD0725A852B2}">
      <dgm:prSet/>
      <dgm:spPr/>
      <dgm:t>
        <a:bodyPr/>
        <a:lstStyle/>
        <a:p>
          <a:endParaRPr lang="tr-TR"/>
        </a:p>
      </dgm:t>
    </dgm:pt>
    <dgm:pt modelId="{51790AB8-EE35-4937-A1E0-9950ECF521B5}" type="parTrans" cxnId="{6C343D9B-A5A7-4981-8955-AD0725A852B2}">
      <dgm:prSet/>
      <dgm:spPr/>
      <dgm:t>
        <a:bodyPr/>
        <a:lstStyle/>
        <a:p>
          <a:endParaRPr lang="tr-TR"/>
        </a:p>
      </dgm:t>
    </dgm:pt>
    <dgm:pt modelId="{3B3A0EFF-2071-434F-BB4D-4A7AABC642A2}">
      <dgm:prSet phldrT="[Metin]"/>
      <dgm:spPr/>
      <dgm:t>
        <a:bodyPr/>
        <a:lstStyle/>
        <a:p>
          <a:pPr algn="ctr"/>
          <a:r>
            <a:rPr lang="tr-TR" dirty="0"/>
            <a:t>2 Kategori</a:t>
          </a:r>
        </a:p>
      </dgm:t>
    </dgm:pt>
    <dgm:pt modelId="{50F32C5A-68FC-4B3A-BBD2-BEE1B060C80B}" type="sibTrans" cxnId="{31290DE2-5B3A-4ED1-A133-7EEDC17F5D84}">
      <dgm:prSet/>
      <dgm:spPr/>
      <dgm:t>
        <a:bodyPr/>
        <a:lstStyle/>
        <a:p>
          <a:endParaRPr lang="tr-TR"/>
        </a:p>
      </dgm:t>
    </dgm:pt>
    <dgm:pt modelId="{0ECC60F4-5667-49CD-ADE6-2BA584FF6C10}" type="parTrans" cxnId="{31290DE2-5B3A-4ED1-A133-7EEDC17F5D84}">
      <dgm:prSet/>
      <dgm:spPr/>
      <dgm:t>
        <a:bodyPr/>
        <a:lstStyle/>
        <a:p>
          <a:endParaRPr lang="tr-TR"/>
        </a:p>
      </dgm:t>
    </dgm:pt>
    <dgm:pt modelId="{E670FEE3-C053-425B-80D6-EB1AB2890F38}">
      <dgm:prSet phldrT="[Metin]"/>
      <dgm:spPr/>
      <dgm:t>
        <a:bodyPr/>
        <a:lstStyle/>
        <a:p>
          <a:pPr algn="ctr"/>
          <a:r>
            <a:rPr lang="tr-TR" dirty="0"/>
            <a:t>2 Örneklem</a:t>
          </a:r>
        </a:p>
      </dgm:t>
    </dgm:pt>
    <dgm:pt modelId="{7410638D-C7CA-4831-8579-6D6CE5414325}" type="sibTrans" cxnId="{D043DE48-904C-46F2-A200-89D05B7DBD18}">
      <dgm:prSet/>
      <dgm:spPr/>
      <dgm:t>
        <a:bodyPr/>
        <a:lstStyle/>
        <a:p>
          <a:endParaRPr lang="tr-TR"/>
        </a:p>
      </dgm:t>
    </dgm:pt>
    <dgm:pt modelId="{5C682E46-CA85-4160-98FB-471E2C1A6403}" type="parTrans" cxnId="{D043DE48-904C-46F2-A200-89D05B7DBD18}">
      <dgm:prSet/>
      <dgm:spPr/>
      <dgm:t>
        <a:bodyPr/>
        <a:lstStyle/>
        <a:p>
          <a:endParaRPr lang="tr-TR"/>
        </a:p>
      </dgm:t>
    </dgm:pt>
    <dgm:pt modelId="{8676F2B4-CE66-468C-87AB-EF6A48507562}" type="pres">
      <dgm:prSet presAssocID="{9A641726-7DE5-4452-9540-915AF29B4B4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79DC8342-8251-4BFB-9790-E57F534AA121}" type="pres">
      <dgm:prSet presAssocID="{EB269D1B-A45F-43BE-AA9F-5AF6D5F56190}" presName="hierRoot1" presStyleCnt="0">
        <dgm:presLayoutVars>
          <dgm:hierBranch val="init"/>
        </dgm:presLayoutVars>
      </dgm:prSet>
      <dgm:spPr/>
    </dgm:pt>
    <dgm:pt modelId="{3547363C-6B5D-476D-A027-0AC791FC12B3}" type="pres">
      <dgm:prSet presAssocID="{EB269D1B-A45F-43BE-AA9F-5AF6D5F56190}" presName="rootComposite1" presStyleCnt="0"/>
      <dgm:spPr/>
    </dgm:pt>
    <dgm:pt modelId="{A30A1FAA-11A0-46AF-891E-546FFB08197A}" type="pres">
      <dgm:prSet presAssocID="{EB269D1B-A45F-43BE-AA9F-5AF6D5F56190}" presName="rootText1" presStyleLbl="node0" presStyleIdx="0" presStyleCnt="1">
        <dgm:presLayoutVars>
          <dgm:chMax/>
          <dgm:chPref val="3"/>
        </dgm:presLayoutVars>
      </dgm:prSet>
      <dgm:spPr/>
    </dgm:pt>
    <dgm:pt modelId="{E2E8BC1F-7224-4EE0-93DE-79438D6B369A}" type="pres">
      <dgm:prSet presAssocID="{EB269D1B-A45F-43BE-AA9F-5AF6D5F56190}" presName="titleText1" presStyleLbl="fgAcc0" presStyleIdx="0" presStyleCnt="1">
        <dgm:presLayoutVars>
          <dgm:chMax val="0"/>
          <dgm:chPref val="0"/>
        </dgm:presLayoutVars>
      </dgm:prSet>
      <dgm:spPr/>
    </dgm:pt>
    <dgm:pt modelId="{DD5119D0-99D2-40EE-A582-AAA0209CF357}" type="pres">
      <dgm:prSet presAssocID="{EB269D1B-A45F-43BE-AA9F-5AF6D5F56190}" presName="rootConnector1" presStyleLbl="node1" presStyleIdx="0" presStyleCnt="20"/>
      <dgm:spPr/>
    </dgm:pt>
    <dgm:pt modelId="{126DC77C-5733-4949-83C5-72C2D8094F5D}" type="pres">
      <dgm:prSet presAssocID="{EB269D1B-A45F-43BE-AA9F-5AF6D5F56190}" presName="hierChild2" presStyleCnt="0"/>
      <dgm:spPr/>
    </dgm:pt>
    <dgm:pt modelId="{405F9D9E-086B-42D5-B52F-B62A247473C1}" type="pres">
      <dgm:prSet presAssocID="{EC204CFC-F502-420B-A231-7F88E55300B6}" presName="Name37" presStyleLbl="parChTrans1D2" presStyleIdx="0" presStyleCnt="2"/>
      <dgm:spPr/>
    </dgm:pt>
    <dgm:pt modelId="{C5E7A454-E5AF-4ED6-AC36-ABF35B9338F5}" type="pres">
      <dgm:prSet presAssocID="{D2D0CDBC-1557-4C52-BDCC-930A0EA4214A}" presName="hierRoot2" presStyleCnt="0">
        <dgm:presLayoutVars>
          <dgm:hierBranch val="init"/>
        </dgm:presLayoutVars>
      </dgm:prSet>
      <dgm:spPr/>
    </dgm:pt>
    <dgm:pt modelId="{7B948973-B870-4666-942C-92A7A063D51E}" type="pres">
      <dgm:prSet presAssocID="{D2D0CDBC-1557-4C52-BDCC-930A0EA4214A}" presName="rootComposite" presStyleCnt="0"/>
      <dgm:spPr/>
    </dgm:pt>
    <dgm:pt modelId="{9041CD52-2242-40B4-ACF6-800A3DAA547D}" type="pres">
      <dgm:prSet presAssocID="{D2D0CDBC-1557-4C52-BDCC-930A0EA4214A}" presName="rootText" presStyleLbl="node1" presStyleIdx="0" presStyleCnt="20">
        <dgm:presLayoutVars>
          <dgm:chMax/>
          <dgm:chPref val="3"/>
        </dgm:presLayoutVars>
      </dgm:prSet>
      <dgm:spPr/>
    </dgm:pt>
    <dgm:pt modelId="{8BE08BFC-6C3B-4089-8DE0-0009A2551FD9}" type="pres">
      <dgm:prSet presAssocID="{D2D0CDBC-1557-4C52-BDCC-930A0EA4214A}" presName="titleText2" presStyleLbl="fgAcc1" presStyleIdx="0" presStyleCnt="20">
        <dgm:presLayoutVars>
          <dgm:chMax val="0"/>
          <dgm:chPref val="0"/>
        </dgm:presLayoutVars>
      </dgm:prSet>
      <dgm:spPr/>
    </dgm:pt>
    <dgm:pt modelId="{562F1F50-2F2B-40C5-B89F-CDDFD38045CD}" type="pres">
      <dgm:prSet presAssocID="{D2D0CDBC-1557-4C52-BDCC-930A0EA4214A}" presName="rootConnector" presStyleLbl="node2" presStyleIdx="0" presStyleCnt="0"/>
      <dgm:spPr/>
    </dgm:pt>
    <dgm:pt modelId="{2F1B9178-E2F8-4FFC-B826-8791685C31F3}" type="pres">
      <dgm:prSet presAssocID="{D2D0CDBC-1557-4C52-BDCC-930A0EA4214A}" presName="hierChild4" presStyleCnt="0"/>
      <dgm:spPr/>
    </dgm:pt>
    <dgm:pt modelId="{E9B68A30-9241-41E9-BE65-013AD4B5F266}" type="pres">
      <dgm:prSet presAssocID="{D2D0CDBC-1557-4C52-BDCC-930A0EA4214A}" presName="hierChild5" presStyleCnt="0"/>
      <dgm:spPr/>
    </dgm:pt>
    <dgm:pt modelId="{8BE583B1-3952-402D-9804-C69172C3CFCF}" type="pres">
      <dgm:prSet presAssocID="{0E03527F-303D-4136-8832-9F5BE2EDE483}" presName="Name37" presStyleLbl="parChTrans1D2" presStyleIdx="1" presStyleCnt="2"/>
      <dgm:spPr/>
    </dgm:pt>
    <dgm:pt modelId="{7CF2455D-8CB8-45E0-817C-87F76D36D8F4}" type="pres">
      <dgm:prSet presAssocID="{81B6C8F0-0FA7-4CDA-A4C5-6BEB3DE7F260}" presName="hierRoot2" presStyleCnt="0">
        <dgm:presLayoutVars>
          <dgm:hierBranch val="init"/>
        </dgm:presLayoutVars>
      </dgm:prSet>
      <dgm:spPr/>
    </dgm:pt>
    <dgm:pt modelId="{9F9C6DAE-E4DD-4864-8EBA-C676E4AC50E0}" type="pres">
      <dgm:prSet presAssocID="{81B6C8F0-0FA7-4CDA-A4C5-6BEB3DE7F260}" presName="rootComposite" presStyleCnt="0"/>
      <dgm:spPr/>
    </dgm:pt>
    <dgm:pt modelId="{AB0AAA56-2288-4968-85BB-6E9ADA6004F2}" type="pres">
      <dgm:prSet presAssocID="{81B6C8F0-0FA7-4CDA-A4C5-6BEB3DE7F260}" presName="rootText" presStyleLbl="node1" presStyleIdx="1" presStyleCnt="20">
        <dgm:presLayoutVars>
          <dgm:chMax/>
          <dgm:chPref val="3"/>
        </dgm:presLayoutVars>
      </dgm:prSet>
      <dgm:spPr/>
    </dgm:pt>
    <dgm:pt modelId="{9E0C7B13-AA6D-45DD-A70A-94B9D789489D}" type="pres">
      <dgm:prSet presAssocID="{81B6C8F0-0FA7-4CDA-A4C5-6BEB3DE7F260}" presName="titleText2" presStyleLbl="fgAcc1" presStyleIdx="1" presStyleCnt="20">
        <dgm:presLayoutVars>
          <dgm:chMax val="0"/>
          <dgm:chPref val="0"/>
        </dgm:presLayoutVars>
      </dgm:prSet>
      <dgm:spPr/>
    </dgm:pt>
    <dgm:pt modelId="{DF0DC847-AD9E-400D-A05D-885FB8A4CB48}" type="pres">
      <dgm:prSet presAssocID="{81B6C8F0-0FA7-4CDA-A4C5-6BEB3DE7F260}" presName="rootConnector" presStyleLbl="node2" presStyleIdx="0" presStyleCnt="0"/>
      <dgm:spPr/>
    </dgm:pt>
    <dgm:pt modelId="{1D9F46B1-B5C3-46B9-985D-BB60FF300E5F}" type="pres">
      <dgm:prSet presAssocID="{81B6C8F0-0FA7-4CDA-A4C5-6BEB3DE7F260}" presName="hierChild4" presStyleCnt="0"/>
      <dgm:spPr/>
    </dgm:pt>
    <dgm:pt modelId="{EB86BF45-286A-4DAC-B50C-5C79996FBB08}" type="pres">
      <dgm:prSet presAssocID="{98DE0EBF-3120-419C-B926-6697C7BCCB84}" presName="Name37" presStyleLbl="parChTrans1D3" presStyleIdx="0" presStyleCnt="1"/>
      <dgm:spPr/>
    </dgm:pt>
    <dgm:pt modelId="{4AA01F6C-D10D-413A-9989-44DF694B17DE}" type="pres">
      <dgm:prSet presAssocID="{172E6CF9-040D-4142-A3BF-AAEBFBBC75D9}" presName="hierRoot2" presStyleCnt="0">
        <dgm:presLayoutVars>
          <dgm:hierBranch val="init"/>
        </dgm:presLayoutVars>
      </dgm:prSet>
      <dgm:spPr/>
    </dgm:pt>
    <dgm:pt modelId="{314125BB-DAEE-49DE-8B4A-F98C0B0270AB}" type="pres">
      <dgm:prSet presAssocID="{172E6CF9-040D-4142-A3BF-AAEBFBBC75D9}" presName="rootComposite" presStyleCnt="0"/>
      <dgm:spPr/>
    </dgm:pt>
    <dgm:pt modelId="{26636647-6219-4A76-B36F-F8F4EFF0A801}" type="pres">
      <dgm:prSet presAssocID="{172E6CF9-040D-4142-A3BF-AAEBFBBC75D9}" presName="rootText" presStyleLbl="node1" presStyleIdx="2" presStyleCnt="20">
        <dgm:presLayoutVars>
          <dgm:chMax/>
          <dgm:chPref val="3"/>
        </dgm:presLayoutVars>
      </dgm:prSet>
      <dgm:spPr/>
    </dgm:pt>
    <dgm:pt modelId="{A2EE342F-852D-43C1-AE56-022A22FBBC8D}" type="pres">
      <dgm:prSet presAssocID="{172E6CF9-040D-4142-A3BF-AAEBFBBC75D9}" presName="titleText2" presStyleLbl="fgAcc1" presStyleIdx="2" presStyleCnt="20">
        <dgm:presLayoutVars>
          <dgm:chMax val="0"/>
          <dgm:chPref val="0"/>
        </dgm:presLayoutVars>
      </dgm:prSet>
      <dgm:spPr/>
    </dgm:pt>
    <dgm:pt modelId="{36D38387-5AAD-41EC-8713-908034C19F53}" type="pres">
      <dgm:prSet presAssocID="{172E6CF9-040D-4142-A3BF-AAEBFBBC75D9}" presName="rootConnector" presStyleLbl="node3" presStyleIdx="0" presStyleCnt="0"/>
      <dgm:spPr/>
    </dgm:pt>
    <dgm:pt modelId="{A62BB9CD-D5E5-47B6-9AD6-2C86F87D522D}" type="pres">
      <dgm:prSet presAssocID="{172E6CF9-040D-4142-A3BF-AAEBFBBC75D9}" presName="hierChild4" presStyleCnt="0"/>
      <dgm:spPr/>
    </dgm:pt>
    <dgm:pt modelId="{7F3DDEAC-8C51-4933-A44C-DC38689A46C2}" type="pres">
      <dgm:prSet presAssocID="{0ECC60F4-5667-49CD-ADE6-2BA584FF6C10}" presName="Name37" presStyleLbl="parChTrans1D4" presStyleIdx="0" presStyleCnt="17"/>
      <dgm:spPr/>
    </dgm:pt>
    <dgm:pt modelId="{499C20A2-6942-4FB9-9279-CE8F2E92AE64}" type="pres">
      <dgm:prSet presAssocID="{3B3A0EFF-2071-434F-BB4D-4A7AABC642A2}" presName="hierRoot2" presStyleCnt="0">
        <dgm:presLayoutVars>
          <dgm:hierBranch val="init"/>
        </dgm:presLayoutVars>
      </dgm:prSet>
      <dgm:spPr/>
    </dgm:pt>
    <dgm:pt modelId="{779C7F89-6C3B-48C0-83FC-81CF7A1A63DE}" type="pres">
      <dgm:prSet presAssocID="{3B3A0EFF-2071-434F-BB4D-4A7AABC642A2}" presName="rootComposite" presStyleCnt="0"/>
      <dgm:spPr/>
    </dgm:pt>
    <dgm:pt modelId="{C3B49EED-9226-45E2-A22F-2474138EF6C1}" type="pres">
      <dgm:prSet presAssocID="{3B3A0EFF-2071-434F-BB4D-4A7AABC642A2}" presName="rootText" presStyleLbl="node1" presStyleIdx="3" presStyleCnt="20">
        <dgm:presLayoutVars>
          <dgm:chMax/>
          <dgm:chPref val="3"/>
        </dgm:presLayoutVars>
      </dgm:prSet>
      <dgm:spPr/>
    </dgm:pt>
    <dgm:pt modelId="{FA5E7889-241D-44A5-8816-46FA81235DBF}" type="pres">
      <dgm:prSet presAssocID="{3B3A0EFF-2071-434F-BB4D-4A7AABC642A2}" presName="titleText2" presStyleLbl="fgAcc1" presStyleIdx="3" presStyleCnt="20">
        <dgm:presLayoutVars>
          <dgm:chMax val="0"/>
          <dgm:chPref val="0"/>
        </dgm:presLayoutVars>
      </dgm:prSet>
      <dgm:spPr/>
    </dgm:pt>
    <dgm:pt modelId="{709A7718-2B40-4C86-ACAD-91E79EEF46CE}" type="pres">
      <dgm:prSet presAssocID="{3B3A0EFF-2071-434F-BB4D-4A7AABC642A2}" presName="rootConnector" presStyleLbl="node4" presStyleIdx="0" presStyleCnt="0"/>
      <dgm:spPr/>
    </dgm:pt>
    <dgm:pt modelId="{65ED3F84-DDBA-4B87-8421-958F13D6BDFA}" type="pres">
      <dgm:prSet presAssocID="{3B3A0EFF-2071-434F-BB4D-4A7AABC642A2}" presName="hierChild4" presStyleCnt="0"/>
      <dgm:spPr/>
    </dgm:pt>
    <dgm:pt modelId="{5F520F62-2EE9-44FD-9D9D-22FB7F6FEB66}" type="pres">
      <dgm:prSet presAssocID="{5C682E46-CA85-4160-98FB-471E2C1A6403}" presName="Name37" presStyleLbl="parChTrans1D4" presStyleIdx="1" presStyleCnt="17"/>
      <dgm:spPr/>
    </dgm:pt>
    <dgm:pt modelId="{FF4C5F89-87E5-459B-BE96-032DC8259438}" type="pres">
      <dgm:prSet presAssocID="{E670FEE3-C053-425B-80D6-EB1AB2890F38}" presName="hierRoot2" presStyleCnt="0">
        <dgm:presLayoutVars>
          <dgm:hierBranch val="init"/>
        </dgm:presLayoutVars>
      </dgm:prSet>
      <dgm:spPr/>
    </dgm:pt>
    <dgm:pt modelId="{7440615C-822C-4D9F-B4E2-C5FC3B226C40}" type="pres">
      <dgm:prSet presAssocID="{E670FEE3-C053-425B-80D6-EB1AB2890F38}" presName="rootComposite" presStyleCnt="0"/>
      <dgm:spPr/>
    </dgm:pt>
    <dgm:pt modelId="{C6E4DF73-5D49-4312-B13C-C1E84437A534}" type="pres">
      <dgm:prSet presAssocID="{E670FEE3-C053-425B-80D6-EB1AB2890F38}" presName="rootText" presStyleLbl="node1" presStyleIdx="4" presStyleCnt="20">
        <dgm:presLayoutVars>
          <dgm:chMax/>
          <dgm:chPref val="3"/>
        </dgm:presLayoutVars>
      </dgm:prSet>
      <dgm:spPr/>
    </dgm:pt>
    <dgm:pt modelId="{26AA0A6A-B008-4A7F-8A59-2DD49DA6D5AB}" type="pres">
      <dgm:prSet presAssocID="{E670FEE3-C053-425B-80D6-EB1AB2890F38}" presName="titleText2" presStyleLbl="fgAcc1" presStyleIdx="4" presStyleCnt="20">
        <dgm:presLayoutVars>
          <dgm:chMax val="0"/>
          <dgm:chPref val="0"/>
        </dgm:presLayoutVars>
      </dgm:prSet>
      <dgm:spPr/>
    </dgm:pt>
    <dgm:pt modelId="{1F98BA0E-B9B4-436B-B6D8-C7D59DC31694}" type="pres">
      <dgm:prSet presAssocID="{E670FEE3-C053-425B-80D6-EB1AB2890F38}" presName="rootConnector" presStyleLbl="node4" presStyleIdx="0" presStyleCnt="0"/>
      <dgm:spPr/>
    </dgm:pt>
    <dgm:pt modelId="{E10AAF00-6928-4403-94B9-A66F8B768180}" type="pres">
      <dgm:prSet presAssocID="{E670FEE3-C053-425B-80D6-EB1AB2890F38}" presName="hierChild4" presStyleCnt="0"/>
      <dgm:spPr/>
    </dgm:pt>
    <dgm:pt modelId="{EDF60857-D449-43D1-935D-9AB539B2D639}" type="pres">
      <dgm:prSet presAssocID="{0588A933-FD19-4836-94F9-BC3C655C5BFD}" presName="Name37" presStyleLbl="parChTrans1D4" presStyleIdx="2" presStyleCnt="17"/>
      <dgm:spPr/>
    </dgm:pt>
    <dgm:pt modelId="{936B84AE-5BA6-4B31-92BE-75FC319A44D0}" type="pres">
      <dgm:prSet presAssocID="{23D19A44-E74E-483A-99EE-4DFD5EC61E01}" presName="hierRoot2" presStyleCnt="0">
        <dgm:presLayoutVars>
          <dgm:hierBranch val="init"/>
        </dgm:presLayoutVars>
      </dgm:prSet>
      <dgm:spPr/>
    </dgm:pt>
    <dgm:pt modelId="{EB349D18-4171-4F35-944B-B0CDE20B9CCF}" type="pres">
      <dgm:prSet presAssocID="{23D19A44-E74E-483A-99EE-4DFD5EC61E01}" presName="rootComposite" presStyleCnt="0"/>
      <dgm:spPr/>
    </dgm:pt>
    <dgm:pt modelId="{31E92B49-2996-4E41-8E38-BE39F7F8E09D}" type="pres">
      <dgm:prSet presAssocID="{23D19A44-E74E-483A-99EE-4DFD5EC61E01}" presName="rootText" presStyleLbl="node1" presStyleIdx="5" presStyleCnt="20">
        <dgm:presLayoutVars>
          <dgm:chMax/>
          <dgm:chPref val="3"/>
        </dgm:presLayoutVars>
      </dgm:prSet>
      <dgm:spPr/>
    </dgm:pt>
    <dgm:pt modelId="{D3D155CC-FDE1-4009-9D93-107136C45248}" type="pres">
      <dgm:prSet presAssocID="{23D19A44-E74E-483A-99EE-4DFD5EC61E01}" presName="titleText2" presStyleLbl="fgAcc1" presStyleIdx="5" presStyleCnt="20">
        <dgm:presLayoutVars>
          <dgm:chMax val="0"/>
          <dgm:chPref val="0"/>
        </dgm:presLayoutVars>
      </dgm:prSet>
      <dgm:spPr/>
    </dgm:pt>
    <dgm:pt modelId="{321738E3-00FA-477D-BC62-32561C8C8C1F}" type="pres">
      <dgm:prSet presAssocID="{23D19A44-E74E-483A-99EE-4DFD5EC61E01}" presName="rootConnector" presStyleLbl="node4" presStyleIdx="0" presStyleCnt="0"/>
      <dgm:spPr/>
    </dgm:pt>
    <dgm:pt modelId="{B97FFB17-3F5F-4971-AAED-C80BB8D59BCA}" type="pres">
      <dgm:prSet presAssocID="{23D19A44-E74E-483A-99EE-4DFD5EC61E01}" presName="hierChild4" presStyleCnt="0"/>
      <dgm:spPr/>
    </dgm:pt>
    <dgm:pt modelId="{00567E42-6A72-4467-9306-00ED0DBC2A70}" type="pres">
      <dgm:prSet presAssocID="{A963BAB9-3462-4B74-8BCC-7D0D74E805CF}" presName="Name37" presStyleLbl="parChTrans1D4" presStyleIdx="3" presStyleCnt="17"/>
      <dgm:spPr/>
    </dgm:pt>
    <dgm:pt modelId="{3BDF7CF8-EB01-4F20-939A-ADFF9DA85735}" type="pres">
      <dgm:prSet presAssocID="{14133268-D298-4AAF-9F02-DFC5C316061B}" presName="hierRoot2" presStyleCnt="0">
        <dgm:presLayoutVars>
          <dgm:hierBranch val="init"/>
        </dgm:presLayoutVars>
      </dgm:prSet>
      <dgm:spPr/>
    </dgm:pt>
    <dgm:pt modelId="{8A070F6E-9B26-42EC-9143-A333E57E1727}" type="pres">
      <dgm:prSet presAssocID="{14133268-D298-4AAF-9F02-DFC5C316061B}" presName="rootComposite" presStyleCnt="0"/>
      <dgm:spPr/>
    </dgm:pt>
    <dgm:pt modelId="{F85438E0-24FC-4E15-8E3E-4F412D2BD9C9}" type="pres">
      <dgm:prSet presAssocID="{14133268-D298-4AAF-9F02-DFC5C316061B}" presName="rootText" presStyleLbl="node1" presStyleIdx="6" presStyleCnt="20">
        <dgm:presLayoutVars>
          <dgm:chMax/>
          <dgm:chPref val="3"/>
        </dgm:presLayoutVars>
      </dgm:prSet>
      <dgm:spPr/>
    </dgm:pt>
    <dgm:pt modelId="{80387AD3-B2C7-4567-BE4C-B693394B97D8}" type="pres">
      <dgm:prSet presAssocID="{14133268-D298-4AAF-9F02-DFC5C316061B}" presName="titleText2" presStyleLbl="fgAcc1" presStyleIdx="6" presStyleCnt="20">
        <dgm:presLayoutVars>
          <dgm:chMax val="0"/>
          <dgm:chPref val="0"/>
        </dgm:presLayoutVars>
      </dgm:prSet>
      <dgm:spPr/>
    </dgm:pt>
    <dgm:pt modelId="{F6B945CF-7F0E-42F8-B8D7-CAD5E743C385}" type="pres">
      <dgm:prSet presAssocID="{14133268-D298-4AAF-9F02-DFC5C316061B}" presName="rootConnector" presStyleLbl="node4" presStyleIdx="0" presStyleCnt="0"/>
      <dgm:spPr/>
    </dgm:pt>
    <dgm:pt modelId="{67862370-A6B6-4F3E-A5C4-563605F4334C}" type="pres">
      <dgm:prSet presAssocID="{14133268-D298-4AAF-9F02-DFC5C316061B}" presName="hierChild4" presStyleCnt="0"/>
      <dgm:spPr/>
    </dgm:pt>
    <dgm:pt modelId="{A8FB9377-959A-4954-9A6F-486C3A3A4A5E}" type="pres">
      <dgm:prSet presAssocID="{14133268-D298-4AAF-9F02-DFC5C316061B}" presName="hierChild5" presStyleCnt="0"/>
      <dgm:spPr/>
    </dgm:pt>
    <dgm:pt modelId="{A4EA2E9C-BE3F-4E31-B56B-1D1797129465}" type="pres">
      <dgm:prSet presAssocID="{23D19A44-E74E-483A-99EE-4DFD5EC61E01}" presName="hierChild5" presStyleCnt="0"/>
      <dgm:spPr/>
    </dgm:pt>
    <dgm:pt modelId="{196759F5-7089-47A8-9595-83EB4204814A}" type="pres">
      <dgm:prSet presAssocID="{E77DD2AD-952B-4E87-A76B-6785BB431E43}" presName="Name37" presStyleLbl="parChTrans1D4" presStyleIdx="4" presStyleCnt="17"/>
      <dgm:spPr/>
    </dgm:pt>
    <dgm:pt modelId="{7EE91082-DB6A-49ED-AB92-8A388BBCB81D}" type="pres">
      <dgm:prSet presAssocID="{E17B236E-BD0B-478D-8B63-AB17C4571995}" presName="hierRoot2" presStyleCnt="0">
        <dgm:presLayoutVars>
          <dgm:hierBranch val="init"/>
        </dgm:presLayoutVars>
      </dgm:prSet>
      <dgm:spPr/>
    </dgm:pt>
    <dgm:pt modelId="{5E0F28B0-ED0B-4309-B709-2557AC116CB8}" type="pres">
      <dgm:prSet presAssocID="{E17B236E-BD0B-478D-8B63-AB17C4571995}" presName="rootComposite" presStyleCnt="0"/>
      <dgm:spPr/>
    </dgm:pt>
    <dgm:pt modelId="{CB2345F3-E4C7-45E1-8010-245D742677A6}" type="pres">
      <dgm:prSet presAssocID="{E17B236E-BD0B-478D-8B63-AB17C4571995}" presName="rootText" presStyleLbl="node1" presStyleIdx="7" presStyleCnt="20">
        <dgm:presLayoutVars>
          <dgm:chMax/>
          <dgm:chPref val="3"/>
        </dgm:presLayoutVars>
      </dgm:prSet>
      <dgm:spPr/>
    </dgm:pt>
    <dgm:pt modelId="{D848F079-1316-4CBC-9AC2-8967D437610D}" type="pres">
      <dgm:prSet presAssocID="{E17B236E-BD0B-478D-8B63-AB17C4571995}" presName="titleText2" presStyleLbl="fgAcc1" presStyleIdx="7" presStyleCnt="20">
        <dgm:presLayoutVars>
          <dgm:chMax val="0"/>
          <dgm:chPref val="0"/>
        </dgm:presLayoutVars>
      </dgm:prSet>
      <dgm:spPr/>
    </dgm:pt>
    <dgm:pt modelId="{9168A70F-342F-4249-9AEF-31F5FC429409}" type="pres">
      <dgm:prSet presAssocID="{E17B236E-BD0B-478D-8B63-AB17C4571995}" presName="rootConnector" presStyleLbl="node4" presStyleIdx="0" presStyleCnt="0"/>
      <dgm:spPr/>
    </dgm:pt>
    <dgm:pt modelId="{EBEC87AB-AAF0-4978-ACB8-95BE04C3CCD6}" type="pres">
      <dgm:prSet presAssocID="{E17B236E-BD0B-478D-8B63-AB17C4571995}" presName="hierChild4" presStyleCnt="0"/>
      <dgm:spPr/>
    </dgm:pt>
    <dgm:pt modelId="{B2482D0C-7E90-4779-BD12-BC9401A1B381}" type="pres">
      <dgm:prSet presAssocID="{3F184368-F402-4573-9A6B-75DA2A06FB66}" presName="Name37" presStyleLbl="parChTrans1D4" presStyleIdx="5" presStyleCnt="17"/>
      <dgm:spPr/>
    </dgm:pt>
    <dgm:pt modelId="{4C162E29-56BE-477D-9FD5-10487C4C4354}" type="pres">
      <dgm:prSet presAssocID="{4CAED3DA-C05F-4FCD-A4B9-36D45D4BB501}" presName="hierRoot2" presStyleCnt="0">
        <dgm:presLayoutVars>
          <dgm:hierBranch val="init"/>
        </dgm:presLayoutVars>
      </dgm:prSet>
      <dgm:spPr/>
    </dgm:pt>
    <dgm:pt modelId="{3DC888B1-24A6-4BB3-9241-08CA04CBA033}" type="pres">
      <dgm:prSet presAssocID="{4CAED3DA-C05F-4FCD-A4B9-36D45D4BB501}" presName="rootComposite" presStyleCnt="0"/>
      <dgm:spPr/>
    </dgm:pt>
    <dgm:pt modelId="{75948309-E0F5-426B-92BD-6BA79AC30992}" type="pres">
      <dgm:prSet presAssocID="{4CAED3DA-C05F-4FCD-A4B9-36D45D4BB501}" presName="rootText" presStyleLbl="node1" presStyleIdx="8" presStyleCnt="20">
        <dgm:presLayoutVars>
          <dgm:chMax/>
          <dgm:chPref val="3"/>
        </dgm:presLayoutVars>
      </dgm:prSet>
      <dgm:spPr/>
    </dgm:pt>
    <dgm:pt modelId="{5F672A1F-467D-412B-AEC5-D514EAEA57BE}" type="pres">
      <dgm:prSet presAssocID="{4CAED3DA-C05F-4FCD-A4B9-36D45D4BB501}" presName="titleText2" presStyleLbl="fgAcc1" presStyleIdx="8" presStyleCnt="20">
        <dgm:presLayoutVars>
          <dgm:chMax val="0"/>
          <dgm:chPref val="0"/>
        </dgm:presLayoutVars>
      </dgm:prSet>
      <dgm:spPr/>
    </dgm:pt>
    <dgm:pt modelId="{6D1031DC-C6B2-4CF4-9EDD-B011E5EE37CC}" type="pres">
      <dgm:prSet presAssocID="{4CAED3DA-C05F-4FCD-A4B9-36D45D4BB501}" presName="rootConnector" presStyleLbl="node4" presStyleIdx="0" presStyleCnt="0"/>
      <dgm:spPr/>
    </dgm:pt>
    <dgm:pt modelId="{8CF8DFAF-FEF9-400C-9E18-14C98B7EDDE0}" type="pres">
      <dgm:prSet presAssocID="{4CAED3DA-C05F-4FCD-A4B9-36D45D4BB501}" presName="hierChild4" presStyleCnt="0"/>
      <dgm:spPr/>
    </dgm:pt>
    <dgm:pt modelId="{23133131-8B54-4763-82C2-8964F8E820A0}" type="pres">
      <dgm:prSet presAssocID="{4CAED3DA-C05F-4FCD-A4B9-36D45D4BB501}" presName="hierChild5" presStyleCnt="0"/>
      <dgm:spPr/>
    </dgm:pt>
    <dgm:pt modelId="{CC760583-298C-47D9-B9AF-89AA928B474F}" type="pres">
      <dgm:prSet presAssocID="{33767156-74A7-4846-9971-7279400ABC03}" presName="Name37" presStyleLbl="parChTrans1D4" presStyleIdx="6" presStyleCnt="17"/>
      <dgm:spPr/>
    </dgm:pt>
    <dgm:pt modelId="{A21AB234-008C-41C3-867C-4F243AD25C97}" type="pres">
      <dgm:prSet presAssocID="{66647563-394A-4D79-BC5E-95D786A0B7B6}" presName="hierRoot2" presStyleCnt="0">
        <dgm:presLayoutVars>
          <dgm:hierBranch val="init"/>
        </dgm:presLayoutVars>
      </dgm:prSet>
      <dgm:spPr/>
    </dgm:pt>
    <dgm:pt modelId="{76678EF5-4B22-4389-82DD-9ED838924D23}" type="pres">
      <dgm:prSet presAssocID="{66647563-394A-4D79-BC5E-95D786A0B7B6}" presName="rootComposite" presStyleCnt="0"/>
      <dgm:spPr/>
    </dgm:pt>
    <dgm:pt modelId="{C11CA689-C291-4C99-9D07-9BD1490CF2F7}" type="pres">
      <dgm:prSet presAssocID="{66647563-394A-4D79-BC5E-95D786A0B7B6}" presName="rootText" presStyleLbl="node1" presStyleIdx="9" presStyleCnt="20">
        <dgm:presLayoutVars>
          <dgm:chMax/>
          <dgm:chPref val="3"/>
        </dgm:presLayoutVars>
      </dgm:prSet>
      <dgm:spPr/>
    </dgm:pt>
    <dgm:pt modelId="{CB98A4A5-E808-4975-A6A5-CD42513B8A35}" type="pres">
      <dgm:prSet presAssocID="{66647563-394A-4D79-BC5E-95D786A0B7B6}" presName="titleText2" presStyleLbl="fgAcc1" presStyleIdx="9" presStyleCnt="20">
        <dgm:presLayoutVars>
          <dgm:chMax val="0"/>
          <dgm:chPref val="0"/>
        </dgm:presLayoutVars>
      </dgm:prSet>
      <dgm:spPr/>
    </dgm:pt>
    <dgm:pt modelId="{E1BE4390-133C-4023-B58F-A5D25AEC9ACF}" type="pres">
      <dgm:prSet presAssocID="{66647563-394A-4D79-BC5E-95D786A0B7B6}" presName="rootConnector" presStyleLbl="node4" presStyleIdx="0" presStyleCnt="0"/>
      <dgm:spPr/>
    </dgm:pt>
    <dgm:pt modelId="{23E879E2-964F-4EED-9AC6-1F4F76488CD6}" type="pres">
      <dgm:prSet presAssocID="{66647563-394A-4D79-BC5E-95D786A0B7B6}" presName="hierChild4" presStyleCnt="0"/>
      <dgm:spPr/>
    </dgm:pt>
    <dgm:pt modelId="{182710A9-AF71-462F-B062-1EFDB18A0ACC}" type="pres">
      <dgm:prSet presAssocID="{66647563-394A-4D79-BC5E-95D786A0B7B6}" presName="hierChild5" presStyleCnt="0"/>
      <dgm:spPr/>
    </dgm:pt>
    <dgm:pt modelId="{DA962F69-443A-4CC3-ABA5-4451426FE55C}" type="pres">
      <dgm:prSet presAssocID="{E17B236E-BD0B-478D-8B63-AB17C4571995}" presName="hierChild5" presStyleCnt="0"/>
      <dgm:spPr/>
    </dgm:pt>
    <dgm:pt modelId="{EC2B3139-0689-49C5-831D-AC0104DC3E30}" type="pres">
      <dgm:prSet presAssocID="{E670FEE3-C053-425B-80D6-EB1AB2890F38}" presName="hierChild5" presStyleCnt="0"/>
      <dgm:spPr/>
    </dgm:pt>
    <dgm:pt modelId="{7F9BEE2D-20B3-4690-B2B4-AD8034DCFF68}" type="pres">
      <dgm:prSet presAssocID="{36DA6976-6611-4AA3-A0C7-98F75270F8A5}" presName="Name37" presStyleLbl="parChTrans1D4" presStyleIdx="7" presStyleCnt="17"/>
      <dgm:spPr/>
    </dgm:pt>
    <dgm:pt modelId="{DE3C978C-6CD3-4DE4-B890-87C8F7690F0D}" type="pres">
      <dgm:prSet presAssocID="{35EF9F67-D8A7-4D8E-8D18-7599B1C58BE3}" presName="hierRoot2" presStyleCnt="0">
        <dgm:presLayoutVars>
          <dgm:hierBranch val="init"/>
        </dgm:presLayoutVars>
      </dgm:prSet>
      <dgm:spPr/>
    </dgm:pt>
    <dgm:pt modelId="{39BAB3AA-BBA0-4E65-86F0-B417258BA09A}" type="pres">
      <dgm:prSet presAssocID="{35EF9F67-D8A7-4D8E-8D18-7599B1C58BE3}" presName="rootComposite" presStyleCnt="0"/>
      <dgm:spPr/>
    </dgm:pt>
    <dgm:pt modelId="{4ED7E6D3-116A-42D2-BB89-E94CEE0ED769}" type="pres">
      <dgm:prSet presAssocID="{35EF9F67-D8A7-4D8E-8D18-7599B1C58BE3}" presName="rootText" presStyleLbl="node1" presStyleIdx="10" presStyleCnt="20">
        <dgm:presLayoutVars>
          <dgm:chMax/>
          <dgm:chPref val="3"/>
        </dgm:presLayoutVars>
      </dgm:prSet>
      <dgm:spPr/>
    </dgm:pt>
    <dgm:pt modelId="{10C47DCA-7EE6-46E3-81A1-7C5289F2AEA0}" type="pres">
      <dgm:prSet presAssocID="{35EF9F67-D8A7-4D8E-8D18-7599B1C58BE3}" presName="titleText2" presStyleLbl="fgAcc1" presStyleIdx="10" presStyleCnt="20">
        <dgm:presLayoutVars>
          <dgm:chMax val="0"/>
          <dgm:chPref val="0"/>
        </dgm:presLayoutVars>
      </dgm:prSet>
      <dgm:spPr/>
    </dgm:pt>
    <dgm:pt modelId="{116EB5AF-C345-4E55-B4E1-D5655F5C6245}" type="pres">
      <dgm:prSet presAssocID="{35EF9F67-D8A7-4D8E-8D18-7599B1C58BE3}" presName="rootConnector" presStyleLbl="node4" presStyleIdx="0" presStyleCnt="0"/>
      <dgm:spPr/>
    </dgm:pt>
    <dgm:pt modelId="{52A2855E-E4D8-4B9E-9F01-C842113AA618}" type="pres">
      <dgm:prSet presAssocID="{35EF9F67-D8A7-4D8E-8D18-7599B1C58BE3}" presName="hierChild4" presStyleCnt="0"/>
      <dgm:spPr/>
    </dgm:pt>
    <dgm:pt modelId="{D78CD851-178F-49DB-B6E8-D3C6B7C72553}" type="pres">
      <dgm:prSet presAssocID="{E9A1587A-502F-4A85-81D2-107CF8FAB0E5}" presName="Name37" presStyleLbl="parChTrans1D4" presStyleIdx="8" presStyleCnt="17"/>
      <dgm:spPr/>
    </dgm:pt>
    <dgm:pt modelId="{FB8AB942-E37E-4A9B-84BA-A23269D14C79}" type="pres">
      <dgm:prSet presAssocID="{F69894AC-1BDD-40EA-8F6B-E8AD9EF526FE}" presName="hierRoot2" presStyleCnt="0">
        <dgm:presLayoutVars>
          <dgm:hierBranch val="init"/>
        </dgm:presLayoutVars>
      </dgm:prSet>
      <dgm:spPr/>
    </dgm:pt>
    <dgm:pt modelId="{16CDDB9C-924C-4252-9F92-DB86F2C1DB92}" type="pres">
      <dgm:prSet presAssocID="{F69894AC-1BDD-40EA-8F6B-E8AD9EF526FE}" presName="rootComposite" presStyleCnt="0"/>
      <dgm:spPr/>
    </dgm:pt>
    <dgm:pt modelId="{6040E893-D678-43DF-98AF-56D5BC8B886C}" type="pres">
      <dgm:prSet presAssocID="{F69894AC-1BDD-40EA-8F6B-E8AD9EF526FE}" presName="rootText" presStyleLbl="node1" presStyleIdx="11" presStyleCnt="20">
        <dgm:presLayoutVars>
          <dgm:chMax/>
          <dgm:chPref val="3"/>
        </dgm:presLayoutVars>
      </dgm:prSet>
      <dgm:spPr/>
    </dgm:pt>
    <dgm:pt modelId="{141E6DFE-037D-4FD3-AFE2-1364C7FBBF84}" type="pres">
      <dgm:prSet presAssocID="{F69894AC-1BDD-40EA-8F6B-E8AD9EF526FE}" presName="titleText2" presStyleLbl="fgAcc1" presStyleIdx="11" presStyleCnt="20">
        <dgm:presLayoutVars>
          <dgm:chMax val="0"/>
          <dgm:chPref val="0"/>
        </dgm:presLayoutVars>
      </dgm:prSet>
      <dgm:spPr/>
    </dgm:pt>
    <dgm:pt modelId="{3DC0793E-329F-4AFF-9C10-721A10A64FF5}" type="pres">
      <dgm:prSet presAssocID="{F69894AC-1BDD-40EA-8F6B-E8AD9EF526FE}" presName="rootConnector" presStyleLbl="node4" presStyleIdx="0" presStyleCnt="0"/>
      <dgm:spPr/>
    </dgm:pt>
    <dgm:pt modelId="{5BAE7CDA-5D25-449F-B594-29F19F95389D}" type="pres">
      <dgm:prSet presAssocID="{F69894AC-1BDD-40EA-8F6B-E8AD9EF526FE}" presName="hierChild4" presStyleCnt="0"/>
      <dgm:spPr/>
    </dgm:pt>
    <dgm:pt modelId="{6EAD6ABE-9DBF-4645-B77D-F21F86A3B8F0}" type="pres">
      <dgm:prSet presAssocID="{8295FF85-1C87-4FE0-8672-0A9DE235733A}" presName="Name37" presStyleLbl="parChTrans1D4" presStyleIdx="9" presStyleCnt="17"/>
      <dgm:spPr/>
    </dgm:pt>
    <dgm:pt modelId="{F2F54B59-7A84-488D-AE91-D8898C49F251}" type="pres">
      <dgm:prSet presAssocID="{E1D7B016-81D2-4413-94C5-BEDC1C769A9A}" presName="hierRoot2" presStyleCnt="0">
        <dgm:presLayoutVars>
          <dgm:hierBranch val="init"/>
        </dgm:presLayoutVars>
      </dgm:prSet>
      <dgm:spPr/>
    </dgm:pt>
    <dgm:pt modelId="{785E9EAD-EBAD-45C2-B2E7-24A3C7073331}" type="pres">
      <dgm:prSet presAssocID="{E1D7B016-81D2-4413-94C5-BEDC1C769A9A}" presName="rootComposite" presStyleCnt="0"/>
      <dgm:spPr/>
    </dgm:pt>
    <dgm:pt modelId="{68505503-4013-4FB5-8093-857011111BA5}" type="pres">
      <dgm:prSet presAssocID="{E1D7B016-81D2-4413-94C5-BEDC1C769A9A}" presName="rootText" presStyleLbl="node1" presStyleIdx="12" presStyleCnt="20">
        <dgm:presLayoutVars>
          <dgm:chMax/>
          <dgm:chPref val="3"/>
        </dgm:presLayoutVars>
      </dgm:prSet>
      <dgm:spPr/>
    </dgm:pt>
    <dgm:pt modelId="{5717F9F9-63F2-4C03-8532-E579DD67C3D6}" type="pres">
      <dgm:prSet presAssocID="{E1D7B016-81D2-4413-94C5-BEDC1C769A9A}" presName="titleText2" presStyleLbl="fgAcc1" presStyleIdx="12" presStyleCnt="20">
        <dgm:presLayoutVars>
          <dgm:chMax val="0"/>
          <dgm:chPref val="0"/>
        </dgm:presLayoutVars>
      </dgm:prSet>
      <dgm:spPr/>
    </dgm:pt>
    <dgm:pt modelId="{15FC79B1-564C-4422-8A54-F376211BC779}" type="pres">
      <dgm:prSet presAssocID="{E1D7B016-81D2-4413-94C5-BEDC1C769A9A}" presName="rootConnector" presStyleLbl="node4" presStyleIdx="0" presStyleCnt="0"/>
      <dgm:spPr/>
    </dgm:pt>
    <dgm:pt modelId="{03814F2A-0B84-41DF-BB38-940A2E1EAC86}" type="pres">
      <dgm:prSet presAssocID="{E1D7B016-81D2-4413-94C5-BEDC1C769A9A}" presName="hierChild4" presStyleCnt="0"/>
      <dgm:spPr/>
    </dgm:pt>
    <dgm:pt modelId="{4A01C6B9-5D7A-4D92-96E1-DA333CC1358A}" type="pres">
      <dgm:prSet presAssocID="{E1D7B016-81D2-4413-94C5-BEDC1C769A9A}" presName="hierChild5" presStyleCnt="0"/>
      <dgm:spPr/>
    </dgm:pt>
    <dgm:pt modelId="{DA6C9B24-131C-4ABD-97B2-57FED91B4571}" type="pres">
      <dgm:prSet presAssocID="{F69894AC-1BDD-40EA-8F6B-E8AD9EF526FE}" presName="hierChild5" presStyleCnt="0"/>
      <dgm:spPr/>
    </dgm:pt>
    <dgm:pt modelId="{85BCB33B-6D13-4D58-8C38-71931C7AB960}" type="pres">
      <dgm:prSet presAssocID="{65F14563-E705-447A-A111-86F387C86495}" presName="Name37" presStyleLbl="parChTrans1D4" presStyleIdx="10" presStyleCnt="17"/>
      <dgm:spPr/>
    </dgm:pt>
    <dgm:pt modelId="{4E33CB31-4812-4CC2-AD3F-4ABD9DC38DDA}" type="pres">
      <dgm:prSet presAssocID="{AF7E6B40-BDEB-421A-A865-D42C66D6454D}" presName="hierRoot2" presStyleCnt="0">
        <dgm:presLayoutVars>
          <dgm:hierBranch val="init"/>
        </dgm:presLayoutVars>
      </dgm:prSet>
      <dgm:spPr/>
    </dgm:pt>
    <dgm:pt modelId="{5BA2171C-0EBD-4CB5-8726-A60A0FEA26DA}" type="pres">
      <dgm:prSet presAssocID="{AF7E6B40-BDEB-421A-A865-D42C66D6454D}" presName="rootComposite" presStyleCnt="0"/>
      <dgm:spPr/>
    </dgm:pt>
    <dgm:pt modelId="{F73C6522-11C3-47A8-916C-B39E32E2C2B1}" type="pres">
      <dgm:prSet presAssocID="{AF7E6B40-BDEB-421A-A865-D42C66D6454D}" presName="rootText" presStyleLbl="node1" presStyleIdx="13" presStyleCnt="20">
        <dgm:presLayoutVars>
          <dgm:chMax/>
          <dgm:chPref val="3"/>
        </dgm:presLayoutVars>
      </dgm:prSet>
      <dgm:spPr/>
    </dgm:pt>
    <dgm:pt modelId="{0A4E0561-EF40-475E-9A37-92F0862A87F2}" type="pres">
      <dgm:prSet presAssocID="{AF7E6B40-BDEB-421A-A865-D42C66D6454D}" presName="titleText2" presStyleLbl="fgAcc1" presStyleIdx="13" presStyleCnt="20">
        <dgm:presLayoutVars>
          <dgm:chMax val="0"/>
          <dgm:chPref val="0"/>
        </dgm:presLayoutVars>
      </dgm:prSet>
      <dgm:spPr/>
    </dgm:pt>
    <dgm:pt modelId="{EE19B571-148F-49AD-BB3C-4AD51E4B8780}" type="pres">
      <dgm:prSet presAssocID="{AF7E6B40-BDEB-421A-A865-D42C66D6454D}" presName="rootConnector" presStyleLbl="node4" presStyleIdx="0" presStyleCnt="0"/>
      <dgm:spPr/>
    </dgm:pt>
    <dgm:pt modelId="{AAF0FC26-220B-46F3-B4EF-20057D8BE61E}" type="pres">
      <dgm:prSet presAssocID="{AF7E6B40-BDEB-421A-A865-D42C66D6454D}" presName="hierChild4" presStyleCnt="0"/>
      <dgm:spPr/>
    </dgm:pt>
    <dgm:pt modelId="{E3A3D99D-F0FC-4651-B426-3038A3593B8A}" type="pres">
      <dgm:prSet presAssocID="{9167CFA6-50D9-4864-ABF4-E939CDB9E1B8}" presName="Name37" presStyleLbl="parChTrans1D4" presStyleIdx="11" presStyleCnt="17"/>
      <dgm:spPr/>
    </dgm:pt>
    <dgm:pt modelId="{044318C0-2585-45D7-A86C-D2D19E19B985}" type="pres">
      <dgm:prSet presAssocID="{687D83D3-78D0-4DE4-873E-6B1BC5EBD153}" presName="hierRoot2" presStyleCnt="0">
        <dgm:presLayoutVars>
          <dgm:hierBranch val="init"/>
        </dgm:presLayoutVars>
      </dgm:prSet>
      <dgm:spPr/>
    </dgm:pt>
    <dgm:pt modelId="{B4DC27EF-F273-4163-A07C-DF5E72002C42}" type="pres">
      <dgm:prSet presAssocID="{687D83D3-78D0-4DE4-873E-6B1BC5EBD153}" presName="rootComposite" presStyleCnt="0"/>
      <dgm:spPr/>
    </dgm:pt>
    <dgm:pt modelId="{07DA2311-F976-4BC1-9944-F6B3A20215E4}" type="pres">
      <dgm:prSet presAssocID="{687D83D3-78D0-4DE4-873E-6B1BC5EBD153}" presName="rootText" presStyleLbl="node1" presStyleIdx="14" presStyleCnt="20">
        <dgm:presLayoutVars>
          <dgm:chMax/>
          <dgm:chPref val="3"/>
        </dgm:presLayoutVars>
      </dgm:prSet>
      <dgm:spPr/>
    </dgm:pt>
    <dgm:pt modelId="{50E9F4EE-D34F-453F-9F3C-ABA2C65708FD}" type="pres">
      <dgm:prSet presAssocID="{687D83D3-78D0-4DE4-873E-6B1BC5EBD153}" presName="titleText2" presStyleLbl="fgAcc1" presStyleIdx="14" presStyleCnt="20">
        <dgm:presLayoutVars>
          <dgm:chMax val="0"/>
          <dgm:chPref val="0"/>
        </dgm:presLayoutVars>
      </dgm:prSet>
      <dgm:spPr/>
    </dgm:pt>
    <dgm:pt modelId="{DDA11310-9ECF-47A0-945F-1625DD16BB4D}" type="pres">
      <dgm:prSet presAssocID="{687D83D3-78D0-4DE4-873E-6B1BC5EBD153}" presName="rootConnector" presStyleLbl="node4" presStyleIdx="0" presStyleCnt="0"/>
      <dgm:spPr/>
    </dgm:pt>
    <dgm:pt modelId="{9CA975C4-727E-4A87-9190-5D1698F306A6}" type="pres">
      <dgm:prSet presAssocID="{687D83D3-78D0-4DE4-873E-6B1BC5EBD153}" presName="hierChild4" presStyleCnt="0"/>
      <dgm:spPr/>
    </dgm:pt>
    <dgm:pt modelId="{E399FC46-1844-438F-A4BA-0E44DB7A3D14}" type="pres">
      <dgm:prSet presAssocID="{687D83D3-78D0-4DE4-873E-6B1BC5EBD153}" presName="hierChild5" presStyleCnt="0"/>
      <dgm:spPr/>
    </dgm:pt>
    <dgm:pt modelId="{A6F2B0CB-4D49-4D9D-A41D-5F6CE45FB49B}" type="pres">
      <dgm:prSet presAssocID="{AF7E6B40-BDEB-421A-A865-D42C66D6454D}" presName="hierChild5" presStyleCnt="0"/>
      <dgm:spPr/>
    </dgm:pt>
    <dgm:pt modelId="{1B82F5C6-BFFC-4A64-AA2C-820343FA2379}" type="pres">
      <dgm:prSet presAssocID="{35EF9F67-D8A7-4D8E-8D18-7599B1C58BE3}" presName="hierChild5" presStyleCnt="0"/>
      <dgm:spPr/>
    </dgm:pt>
    <dgm:pt modelId="{DC1DAAA6-140A-491D-8F56-183ADF68A677}" type="pres">
      <dgm:prSet presAssocID="{3B3A0EFF-2071-434F-BB4D-4A7AABC642A2}" presName="hierChild5" presStyleCnt="0"/>
      <dgm:spPr/>
    </dgm:pt>
    <dgm:pt modelId="{CE8D231C-67D6-43BB-8F7C-3E7C51523D28}" type="pres">
      <dgm:prSet presAssocID="{51790AB8-EE35-4937-A1E0-9950ECF521B5}" presName="Name37" presStyleLbl="parChTrans1D4" presStyleIdx="12" presStyleCnt="17"/>
      <dgm:spPr/>
    </dgm:pt>
    <dgm:pt modelId="{5ED25507-AE85-41CE-AA14-3DA2D9101C10}" type="pres">
      <dgm:prSet presAssocID="{A1258349-93D2-4324-B677-95DA8248E3C5}" presName="hierRoot2" presStyleCnt="0">
        <dgm:presLayoutVars>
          <dgm:hierBranch val="init"/>
        </dgm:presLayoutVars>
      </dgm:prSet>
      <dgm:spPr/>
    </dgm:pt>
    <dgm:pt modelId="{243BB8C1-6ED1-404E-B2DF-54B256CF1E24}" type="pres">
      <dgm:prSet presAssocID="{A1258349-93D2-4324-B677-95DA8248E3C5}" presName="rootComposite" presStyleCnt="0"/>
      <dgm:spPr/>
    </dgm:pt>
    <dgm:pt modelId="{9A53BDB1-7C5C-46D3-B1E5-6B44B8607D63}" type="pres">
      <dgm:prSet presAssocID="{A1258349-93D2-4324-B677-95DA8248E3C5}" presName="rootText" presStyleLbl="node1" presStyleIdx="15" presStyleCnt="20">
        <dgm:presLayoutVars>
          <dgm:chMax/>
          <dgm:chPref val="3"/>
        </dgm:presLayoutVars>
      </dgm:prSet>
      <dgm:spPr/>
    </dgm:pt>
    <dgm:pt modelId="{B60CEB32-F15C-45D4-B120-34E860F66A0D}" type="pres">
      <dgm:prSet presAssocID="{A1258349-93D2-4324-B677-95DA8248E3C5}" presName="titleText2" presStyleLbl="fgAcc1" presStyleIdx="15" presStyleCnt="20">
        <dgm:presLayoutVars>
          <dgm:chMax val="0"/>
          <dgm:chPref val="0"/>
        </dgm:presLayoutVars>
      </dgm:prSet>
      <dgm:spPr/>
    </dgm:pt>
    <dgm:pt modelId="{00E02552-B484-477E-82D1-B4670FC460D1}" type="pres">
      <dgm:prSet presAssocID="{A1258349-93D2-4324-B677-95DA8248E3C5}" presName="rootConnector" presStyleLbl="node4" presStyleIdx="0" presStyleCnt="0"/>
      <dgm:spPr/>
    </dgm:pt>
    <dgm:pt modelId="{7500009E-062B-4AA0-AE3D-E9E9FF5CBE96}" type="pres">
      <dgm:prSet presAssocID="{A1258349-93D2-4324-B677-95DA8248E3C5}" presName="hierChild4" presStyleCnt="0"/>
      <dgm:spPr/>
    </dgm:pt>
    <dgm:pt modelId="{C84438C4-0C6B-453C-9E77-53DD32BFB19B}" type="pres">
      <dgm:prSet presAssocID="{40415856-7B2D-4D79-B877-A52595642482}" presName="Name37" presStyleLbl="parChTrans1D4" presStyleIdx="13" presStyleCnt="17"/>
      <dgm:spPr/>
    </dgm:pt>
    <dgm:pt modelId="{309D30AA-6893-49DF-BF53-3D5B7447F749}" type="pres">
      <dgm:prSet presAssocID="{1880789F-50F4-41E4-A537-1E758A95C4E6}" presName="hierRoot2" presStyleCnt="0">
        <dgm:presLayoutVars>
          <dgm:hierBranch val="init"/>
        </dgm:presLayoutVars>
      </dgm:prSet>
      <dgm:spPr/>
    </dgm:pt>
    <dgm:pt modelId="{636E8C53-9178-4C93-8C1E-491D79498BF9}" type="pres">
      <dgm:prSet presAssocID="{1880789F-50F4-41E4-A537-1E758A95C4E6}" presName="rootComposite" presStyleCnt="0"/>
      <dgm:spPr/>
    </dgm:pt>
    <dgm:pt modelId="{F36A374D-52FA-4452-923D-390A2C1BAA63}" type="pres">
      <dgm:prSet presAssocID="{1880789F-50F4-41E4-A537-1E758A95C4E6}" presName="rootText" presStyleLbl="node1" presStyleIdx="16" presStyleCnt="20">
        <dgm:presLayoutVars>
          <dgm:chMax/>
          <dgm:chPref val="3"/>
        </dgm:presLayoutVars>
      </dgm:prSet>
      <dgm:spPr/>
    </dgm:pt>
    <dgm:pt modelId="{9457A88F-3217-4399-877A-3122FD7C581B}" type="pres">
      <dgm:prSet presAssocID="{1880789F-50F4-41E4-A537-1E758A95C4E6}" presName="titleText2" presStyleLbl="fgAcc1" presStyleIdx="16" presStyleCnt="20">
        <dgm:presLayoutVars>
          <dgm:chMax val="0"/>
          <dgm:chPref val="0"/>
        </dgm:presLayoutVars>
      </dgm:prSet>
      <dgm:spPr/>
    </dgm:pt>
    <dgm:pt modelId="{69953E96-E597-47C7-98E4-A7E25AFF02B7}" type="pres">
      <dgm:prSet presAssocID="{1880789F-50F4-41E4-A537-1E758A95C4E6}" presName="rootConnector" presStyleLbl="node4" presStyleIdx="0" presStyleCnt="0"/>
      <dgm:spPr/>
    </dgm:pt>
    <dgm:pt modelId="{EF13FFED-BAC1-41C9-B3DA-B7032DB4EC39}" type="pres">
      <dgm:prSet presAssocID="{1880789F-50F4-41E4-A537-1E758A95C4E6}" presName="hierChild4" presStyleCnt="0"/>
      <dgm:spPr/>
    </dgm:pt>
    <dgm:pt modelId="{54F53B30-7839-4FD9-AA30-CD67867E4C2E}" type="pres">
      <dgm:prSet presAssocID="{E623F38D-82D7-422F-8014-5C997E8F83C1}" presName="Name37" presStyleLbl="parChTrans1D4" presStyleIdx="14" presStyleCnt="17"/>
      <dgm:spPr/>
    </dgm:pt>
    <dgm:pt modelId="{59BBBB69-8805-4FAC-8228-FCE7C1A39C20}" type="pres">
      <dgm:prSet presAssocID="{A1EE330E-89C3-40E0-8B31-F3BEF62E90C6}" presName="hierRoot2" presStyleCnt="0">
        <dgm:presLayoutVars>
          <dgm:hierBranch val="init"/>
        </dgm:presLayoutVars>
      </dgm:prSet>
      <dgm:spPr/>
    </dgm:pt>
    <dgm:pt modelId="{EE1AA336-7F79-4122-900D-9E6404C0DEE1}" type="pres">
      <dgm:prSet presAssocID="{A1EE330E-89C3-40E0-8B31-F3BEF62E90C6}" presName="rootComposite" presStyleCnt="0"/>
      <dgm:spPr/>
    </dgm:pt>
    <dgm:pt modelId="{1C05041E-25EA-4474-A099-3F869B080F9D}" type="pres">
      <dgm:prSet presAssocID="{A1EE330E-89C3-40E0-8B31-F3BEF62E90C6}" presName="rootText" presStyleLbl="node1" presStyleIdx="17" presStyleCnt="20">
        <dgm:presLayoutVars>
          <dgm:chMax/>
          <dgm:chPref val="3"/>
        </dgm:presLayoutVars>
      </dgm:prSet>
      <dgm:spPr/>
    </dgm:pt>
    <dgm:pt modelId="{65682E75-E72B-444A-B0A6-5A674DEB86F5}" type="pres">
      <dgm:prSet presAssocID="{A1EE330E-89C3-40E0-8B31-F3BEF62E90C6}" presName="titleText2" presStyleLbl="fgAcc1" presStyleIdx="17" presStyleCnt="20">
        <dgm:presLayoutVars>
          <dgm:chMax val="0"/>
          <dgm:chPref val="0"/>
        </dgm:presLayoutVars>
      </dgm:prSet>
      <dgm:spPr/>
    </dgm:pt>
    <dgm:pt modelId="{D0C9FFF7-489E-4F02-98A2-81936E57D801}" type="pres">
      <dgm:prSet presAssocID="{A1EE330E-89C3-40E0-8B31-F3BEF62E90C6}" presName="rootConnector" presStyleLbl="node4" presStyleIdx="0" presStyleCnt="0"/>
      <dgm:spPr/>
    </dgm:pt>
    <dgm:pt modelId="{802ECF70-396C-4A37-8DFC-3E51A1E2E1B6}" type="pres">
      <dgm:prSet presAssocID="{A1EE330E-89C3-40E0-8B31-F3BEF62E90C6}" presName="hierChild4" presStyleCnt="0"/>
      <dgm:spPr/>
    </dgm:pt>
    <dgm:pt modelId="{48F840F9-6392-471A-8B28-9B624EBD2DF0}" type="pres">
      <dgm:prSet presAssocID="{A1EE330E-89C3-40E0-8B31-F3BEF62E90C6}" presName="hierChild5" presStyleCnt="0"/>
      <dgm:spPr/>
    </dgm:pt>
    <dgm:pt modelId="{CD8CB978-83AF-492C-A6F7-5C39135B2D89}" type="pres">
      <dgm:prSet presAssocID="{1880789F-50F4-41E4-A537-1E758A95C4E6}" presName="hierChild5" presStyleCnt="0"/>
      <dgm:spPr/>
    </dgm:pt>
    <dgm:pt modelId="{44B3A946-4AAC-4EB7-98EB-0866A24B1ABF}" type="pres">
      <dgm:prSet presAssocID="{66D91110-EB3C-467A-BA90-41257A4AB7DB}" presName="Name37" presStyleLbl="parChTrans1D4" presStyleIdx="15" presStyleCnt="17"/>
      <dgm:spPr/>
    </dgm:pt>
    <dgm:pt modelId="{8D150878-3E84-4F78-8423-F0BD37FA06FC}" type="pres">
      <dgm:prSet presAssocID="{64236DA8-C98D-4732-AC73-CA0E93CEB1AA}" presName="hierRoot2" presStyleCnt="0">
        <dgm:presLayoutVars>
          <dgm:hierBranch val="init"/>
        </dgm:presLayoutVars>
      </dgm:prSet>
      <dgm:spPr/>
    </dgm:pt>
    <dgm:pt modelId="{6B953B7C-3CC6-4D71-8768-C4593A01377F}" type="pres">
      <dgm:prSet presAssocID="{64236DA8-C98D-4732-AC73-CA0E93CEB1AA}" presName="rootComposite" presStyleCnt="0"/>
      <dgm:spPr/>
    </dgm:pt>
    <dgm:pt modelId="{1E6CBAB0-F12B-4CD8-821F-4FD855F35853}" type="pres">
      <dgm:prSet presAssocID="{64236DA8-C98D-4732-AC73-CA0E93CEB1AA}" presName="rootText" presStyleLbl="node1" presStyleIdx="18" presStyleCnt="20">
        <dgm:presLayoutVars>
          <dgm:chMax/>
          <dgm:chPref val="3"/>
        </dgm:presLayoutVars>
      </dgm:prSet>
      <dgm:spPr/>
    </dgm:pt>
    <dgm:pt modelId="{17281378-F849-4543-8DD3-763C1C622014}" type="pres">
      <dgm:prSet presAssocID="{64236DA8-C98D-4732-AC73-CA0E93CEB1AA}" presName="titleText2" presStyleLbl="fgAcc1" presStyleIdx="18" presStyleCnt="20">
        <dgm:presLayoutVars>
          <dgm:chMax val="0"/>
          <dgm:chPref val="0"/>
        </dgm:presLayoutVars>
      </dgm:prSet>
      <dgm:spPr/>
    </dgm:pt>
    <dgm:pt modelId="{9B60FEC0-50F1-4384-B9A7-855216D70D07}" type="pres">
      <dgm:prSet presAssocID="{64236DA8-C98D-4732-AC73-CA0E93CEB1AA}" presName="rootConnector" presStyleLbl="node4" presStyleIdx="0" presStyleCnt="0"/>
      <dgm:spPr/>
    </dgm:pt>
    <dgm:pt modelId="{9971CB81-97E1-4B22-9F98-32CDDD476EBA}" type="pres">
      <dgm:prSet presAssocID="{64236DA8-C98D-4732-AC73-CA0E93CEB1AA}" presName="hierChild4" presStyleCnt="0"/>
      <dgm:spPr/>
    </dgm:pt>
    <dgm:pt modelId="{6D074A79-89E1-4879-9DE9-1AF2D1F99036}" type="pres">
      <dgm:prSet presAssocID="{8056B9F0-5E12-454C-8C00-68D774275FE2}" presName="Name37" presStyleLbl="parChTrans1D4" presStyleIdx="16" presStyleCnt="17"/>
      <dgm:spPr/>
    </dgm:pt>
    <dgm:pt modelId="{F64B3FAC-FB6D-4E8F-BE70-81B426DBBCA6}" type="pres">
      <dgm:prSet presAssocID="{B24D7867-77D4-4FC7-A20D-A9752BE067D0}" presName="hierRoot2" presStyleCnt="0">
        <dgm:presLayoutVars>
          <dgm:hierBranch val="init"/>
        </dgm:presLayoutVars>
      </dgm:prSet>
      <dgm:spPr/>
    </dgm:pt>
    <dgm:pt modelId="{140219FF-7EB6-4601-87CF-84F21F099E3E}" type="pres">
      <dgm:prSet presAssocID="{B24D7867-77D4-4FC7-A20D-A9752BE067D0}" presName="rootComposite" presStyleCnt="0"/>
      <dgm:spPr/>
    </dgm:pt>
    <dgm:pt modelId="{2CC02EE5-0DB5-48AF-97F8-BF0804B77BAB}" type="pres">
      <dgm:prSet presAssocID="{B24D7867-77D4-4FC7-A20D-A9752BE067D0}" presName="rootText" presStyleLbl="node1" presStyleIdx="19" presStyleCnt="20">
        <dgm:presLayoutVars>
          <dgm:chMax/>
          <dgm:chPref val="3"/>
        </dgm:presLayoutVars>
      </dgm:prSet>
      <dgm:spPr/>
    </dgm:pt>
    <dgm:pt modelId="{2022EE32-3A23-4285-AE3D-8A5A1D32B887}" type="pres">
      <dgm:prSet presAssocID="{B24D7867-77D4-4FC7-A20D-A9752BE067D0}" presName="titleText2" presStyleLbl="fgAcc1" presStyleIdx="19" presStyleCnt="20">
        <dgm:presLayoutVars>
          <dgm:chMax val="0"/>
          <dgm:chPref val="0"/>
        </dgm:presLayoutVars>
      </dgm:prSet>
      <dgm:spPr/>
    </dgm:pt>
    <dgm:pt modelId="{DC75C39C-8F37-454A-809C-09D3FD21DBC9}" type="pres">
      <dgm:prSet presAssocID="{B24D7867-77D4-4FC7-A20D-A9752BE067D0}" presName="rootConnector" presStyleLbl="node4" presStyleIdx="0" presStyleCnt="0"/>
      <dgm:spPr/>
    </dgm:pt>
    <dgm:pt modelId="{9E433116-D665-42C7-80FE-62734310AA61}" type="pres">
      <dgm:prSet presAssocID="{B24D7867-77D4-4FC7-A20D-A9752BE067D0}" presName="hierChild4" presStyleCnt="0"/>
      <dgm:spPr/>
    </dgm:pt>
    <dgm:pt modelId="{0E539A8A-90C3-4B7D-AF7A-D03965FEA8FC}" type="pres">
      <dgm:prSet presAssocID="{B24D7867-77D4-4FC7-A20D-A9752BE067D0}" presName="hierChild5" presStyleCnt="0"/>
      <dgm:spPr/>
    </dgm:pt>
    <dgm:pt modelId="{A42037FC-64BC-4EA8-BCE0-BC1AABC35429}" type="pres">
      <dgm:prSet presAssocID="{64236DA8-C98D-4732-AC73-CA0E93CEB1AA}" presName="hierChild5" presStyleCnt="0"/>
      <dgm:spPr/>
    </dgm:pt>
    <dgm:pt modelId="{A52B416C-060D-4A5B-A0B9-F982EFEF1691}" type="pres">
      <dgm:prSet presAssocID="{A1258349-93D2-4324-B677-95DA8248E3C5}" presName="hierChild5" presStyleCnt="0"/>
      <dgm:spPr/>
    </dgm:pt>
    <dgm:pt modelId="{E8D557F0-9D0F-47E5-B3D2-F119A979C2B6}" type="pres">
      <dgm:prSet presAssocID="{172E6CF9-040D-4142-A3BF-AAEBFBBC75D9}" presName="hierChild5" presStyleCnt="0"/>
      <dgm:spPr/>
    </dgm:pt>
    <dgm:pt modelId="{716D9E45-0A47-4A03-A31C-03D039C8D643}" type="pres">
      <dgm:prSet presAssocID="{81B6C8F0-0FA7-4CDA-A4C5-6BEB3DE7F260}" presName="hierChild5" presStyleCnt="0"/>
      <dgm:spPr/>
    </dgm:pt>
    <dgm:pt modelId="{831C6EDB-6D62-4911-B009-9ED885AE384D}" type="pres">
      <dgm:prSet presAssocID="{EB269D1B-A45F-43BE-AA9F-5AF6D5F56190}" presName="hierChild3" presStyleCnt="0"/>
      <dgm:spPr/>
    </dgm:pt>
  </dgm:ptLst>
  <dgm:cxnLst>
    <dgm:cxn modelId="{4595FC01-A95A-4766-96A3-2646B5F673E7}" srcId="{E670FEE3-C053-425B-80D6-EB1AB2890F38}" destId="{E17B236E-BD0B-478D-8B63-AB17C4571995}" srcOrd="1" destOrd="0" parTransId="{E77DD2AD-952B-4E87-A76B-6785BB431E43}" sibTransId="{14C45C52-BD9B-4E72-81D3-736D002FF7CA}"/>
    <dgm:cxn modelId="{FA85E905-8B3C-4985-A1DE-1F2FC9BFE41B}" type="presOf" srcId="{4CAED3DA-C05F-4FCD-A4B9-36D45D4BB501}" destId="{6D1031DC-C6B2-4CF4-9EDD-B011E5EE37CC}" srcOrd="1" destOrd="0" presId="urn:microsoft.com/office/officeart/2008/layout/NameandTitleOrganizationalChart"/>
    <dgm:cxn modelId="{3D2D6706-DD6F-44B5-9E9A-C16D9169C4B6}" type="presOf" srcId="{06D7E5F6-1E1A-49AB-AB1B-8B2CB09559C9}" destId="{17281378-F849-4543-8DD3-763C1C622014}" srcOrd="0" destOrd="0" presId="urn:microsoft.com/office/officeart/2008/layout/NameandTitleOrganizationalChart"/>
    <dgm:cxn modelId="{BC65AB06-971C-4385-A65E-0176599224F5}" type="presOf" srcId="{8056B9F0-5E12-454C-8C00-68D774275FE2}" destId="{6D074A79-89E1-4879-9DE9-1AF2D1F99036}" srcOrd="0" destOrd="0" presId="urn:microsoft.com/office/officeart/2008/layout/NameandTitleOrganizationalChart"/>
    <dgm:cxn modelId="{5CA71607-C649-43E5-8987-1830C7724A68}" type="presOf" srcId="{B5D40F3E-2183-4D4F-91B4-C8D9A0FB3D28}" destId="{CB98A4A5-E808-4975-A6A5-CD42513B8A35}" srcOrd="0" destOrd="0" presId="urn:microsoft.com/office/officeart/2008/layout/NameandTitleOrganizationalChart"/>
    <dgm:cxn modelId="{A241800B-07C4-4C24-A8CC-D8F5CBA9773C}" type="presOf" srcId="{B24D7867-77D4-4FC7-A20D-A9752BE067D0}" destId="{DC75C39C-8F37-454A-809C-09D3FD21DBC9}" srcOrd="1" destOrd="0" presId="urn:microsoft.com/office/officeart/2008/layout/NameandTitleOrganizationalChart"/>
    <dgm:cxn modelId="{CECC5B0C-ED24-4C93-B362-7E41C395671E}" type="presOf" srcId="{0F002622-1F2B-449D-BE00-1F35966BB124}" destId="{9457A88F-3217-4399-877A-3122FD7C581B}" srcOrd="0" destOrd="0" presId="urn:microsoft.com/office/officeart/2008/layout/NameandTitleOrganizationalChart"/>
    <dgm:cxn modelId="{F88DDE0D-1001-4C57-B2F2-B19AB4E299F3}" type="presOf" srcId="{E1D7B016-81D2-4413-94C5-BEDC1C769A9A}" destId="{15FC79B1-564C-4422-8A54-F376211BC779}" srcOrd="1" destOrd="0" presId="urn:microsoft.com/office/officeart/2008/layout/NameandTitleOrganizationalChart"/>
    <dgm:cxn modelId="{42D6B90E-D6DE-4665-B9A3-F2A119A0F9AF}" type="presOf" srcId="{76F8C982-C741-4F0E-8AF6-A3ECA86B21A0}" destId="{0A4E0561-EF40-475E-9A37-92F0862A87F2}" srcOrd="0" destOrd="0" presId="urn:microsoft.com/office/officeart/2008/layout/NameandTitleOrganizationalChart"/>
    <dgm:cxn modelId="{86A33F0F-CAF8-4CFA-8357-40AD29FF6F79}" type="presOf" srcId="{EC204CFC-F502-420B-A231-7F88E55300B6}" destId="{405F9D9E-086B-42D5-B52F-B62A247473C1}" srcOrd="0" destOrd="0" presId="urn:microsoft.com/office/officeart/2008/layout/NameandTitleOrganizationalChart"/>
    <dgm:cxn modelId="{B66CC60F-D593-40D2-BC33-2F4CA5648B1B}" type="presOf" srcId="{20602A14-FE40-4557-A136-709076B7211A}" destId="{80387AD3-B2C7-4567-BE4C-B693394B97D8}" srcOrd="0" destOrd="0" presId="urn:microsoft.com/office/officeart/2008/layout/NameandTitleOrganizationalChart"/>
    <dgm:cxn modelId="{1E651A10-DE51-4C39-B77B-2CDDDCF43543}" type="presOf" srcId="{1880789F-50F4-41E4-A537-1E758A95C4E6}" destId="{F36A374D-52FA-4452-923D-390A2C1BAA63}" srcOrd="0" destOrd="0" presId="urn:microsoft.com/office/officeart/2008/layout/NameandTitleOrganizationalChart"/>
    <dgm:cxn modelId="{A639F610-AF85-4ABD-ADCA-863A7140DF29}" type="presOf" srcId="{23D19A44-E74E-483A-99EE-4DFD5EC61E01}" destId="{321738E3-00FA-477D-BC62-32561C8C8C1F}" srcOrd="1" destOrd="0" presId="urn:microsoft.com/office/officeart/2008/layout/NameandTitleOrganizationalChart"/>
    <dgm:cxn modelId="{D4ECED15-21B6-44D7-9A6B-351A081C52FB}" type="presOf" srcId="{36DA6976-6611-4AA3-A0C7-98F75270F8A5}" destId="{7F9BEE2D-20B3-4690-B2B4-AD8034DCFF68}" srcOrd="0" destOrd="0" presId="urn:microsoft.com/office/officeart/2008/layout/NameandTitleOrganizationalChart"/>
    <dgm:cxn modelId="{6EE9AC16-56F4-4C80-B1AC-63C1A61EF63A}" type="presOf" srcId="{0588A933-FD19-4836-94F9-BC3C655C5BFD}" destId="{EDF60857-D449-43D1-935D-9AB539B2D639}" srcOrd="0" destOrd="0" presId="urn:microsoft.com/office/officeart/2008/layout/NameandTitleOrganizationalChart"/>
    <dgm:cxn modelId="{A61AE21A-BC1C-4315-AA58-97E7DA0FF61D}" srcId="{AF7E6B40-BDEB-421A-A865-D42C66D6454D}" destId="{687D83D3-78D0-4DE4-873E-6B1BC5EBD153}" srcOrd="0" destOrd="0" parTransId="{9167CFA6-50D9-4864-ABF4-E939CDB9E1B8}" sibTransId="{2AD571A2-FE93-415E-B272-90074DBBA3F2}"/>
    <dgm:cxn modelId="{34BFE41A-9A83-406D-BC45-C532C90DC256}" type="presOf" srcId="{AF7E6B40-BDEB-421A-A865-D42C66D6454D}" destId="{F73C6522-11C3-47A8-916C-B39E32E2C2B1}" srcOrd="0" destOrd="0" presId="urn:microsoft.com/office/officeart/2008/layout/NameandTitleOrganizationalChart"/>
    <dgm:cxn modelId="{C8153E1F-9427-4F7D-B4BE-83E251A51DD5}" type="presOf" srcId="{8295FF85-1C87-4FE0-8672-0A9DE235733A}" destId="{6EAD6ABE-9DBF-4645-B77D-F21F86A3B8F0}" srcOrd="0" destOrd="0" presId="urn:microsoft.com/office/officeart/2008/layout/NameandTitleOrganizationalChart"/>
    <dgm:cxn modelId="{9F689328-46CD-4123-9A0F-51AF5444CCDC}" type="presOf" srcId="{687D83D3-78D0-4DE4-873E-6B1BC5EBD153}" destId="{07DA2311-F976-4BC1-9944-F6B3A20215E4}" srcOrd="0" destOrd="0" presId="urn:microsoft.com/office/officeart/2008/layout/NameandTitleOrganizationalChart"/>
    <dgm:cxn modelId="{E3C84729-AE80-4B29-87CB-23C64402AD8D}" type="presOf" srcId="{1880789F-50F4-41E4-A537-1E758A95C4E6}" destId="{69953E96-E597-47C7-98E4-A7E25AFF02B7}" srcOrd="1" destOrd="0" presId="urn:microsoft.com/office/officeart/2008/layout/NameandTitleOrganizationalChart"/>
    <dgm:cxn modelId="{5BF2AB2A-2299-4519-ABA4-74CBF5FA235C}" type="presOf" srcId="{F69894AC-1BDD-40EA-8F6B-E8AD9EF526FE}" destId="{3DC0793E-329F-4AFF-9C10-721A10A64FF5}" srcOrd="1" destOrd="0" presId="urn:microsoft.com/office/officeart/2008/layout/NameandTitleOrganizationalChart"/>
    <dgm:cxn modelId="{6BB6EF2B-09AB-4F62-B499-F988A40C53F6}" type="presOf" srcId="{B24D7867-77D4-4FC7-A20D-A9752BE067D0}" destId="{2CC02EE5-0DB5-48AF-97F8-BF0804B77BAB}" srcOrd="0" destOrd="0" presId="urn:microsoft.com/office/officeart/2008/layout/NameandTitleOrganizationalChart"/>
    <dgm:cxn modelId="{59C9432F-4D72-4534-A3DE-6D1DBA11661A}" type="presOf" srcId="{A1258349-93D2-4324-B677-95DA8248E3C5}" destId="{00E02552-B484-477E-82D1-B4670FC460D1}" srcOrd="1" destOrd="0" presId="urn:microsoft.com/office/officeart/2008/layout/NameandTitleOrganizationalChart"/>
    <dgm:cxn modelId="{36DB1230-29E6-42E6-9254-08163833B292}" type="presOf" srcId="{98DE0EBF-3120-419C-B926-6697C7BCCB84}" destId="{EB86BF45-286A-4DAC-B50C-5C79996FBB08}" srcOrd="0" destOrd="0" presId="urn:microsoft.com/office/officeart/2008/layout/NameandTitleOrganizationalChart"/>
    <dgm:cxn modelId="{BFBCA93B-079F-4301-BB4F-7D5D5DB382C9}" type="presOf" srcId="{C1FA2AF9-06F5-4361-8EA8-AA9D78C9DE1D}" destId="{65682E75-E72B-444A-B0A6-5A674DEB86F5}" srcOrd="0" destOrd="0" presId="urn:microsoft.com/office/officeart/2008/layout/NameandTitleOrganizationalChart"/>
    <dgm:cxn modelId="{B3C0D33C-9761-413C-BDA3-069170E4B5EB}" type="presOf" srcId="{E670FEE3-C053-425B-80D6-EB1AB2890F38}" destId="{C6E4DF73-5D49-4312-B13C-C1E84437A534}" srcOrd="0" destOrd="0" presId="urn:microsoft.com/office/officeart/2008/layout/NameandTitleOrganizationalChart"/>
    <dgm:cxn modelId="{D2C7273E-7142-4B53-8F48-F4E38927AEF4}" type="presOf" srcId="{3B3A0EFF-2071-434F-BB4D-4A7AABC642A2}" destId="{709A7718-2B40-4C86-ACAD-91E79EEF46CE}" srcOrd="1" destOrd="0" presId="urn:microsoft.com/office/officeart/2008/layout/NameandTitleOrganizationalChart"/>
    <dgm:cxn modelId="{7C97CC3E-1F43-40A6-9E21-8D59A19B0A77}" type="presOf" srcId="{208E9800-5B54-4289-AD1B-7CF61E208EA1}" destId="{9E0C7B13-AA6D-45DD-A70A-94B9D789489D}" srcOrd="0" destOrd="0" presId="urn:microsoft.com/office/officeart/2008/layout/NameandTitleOrganizationalChart"/>
    <dgm:cxn modelId="{46B7AB3F-6182-4D2A-916D-9995CD45A5C1}" type="presOf" srcId="{E1D7B016-81D2-4413-94C5-BEDC1C769A9A}" destId="{68505503-4013-4FB5-8093-857011111BA5}" srcOrd="0" destOrd="0" presId="urn:microsoft.com/office/officeart/2008/layout/NameandTitleOrganizationalChart"/>
    <dgm:cxn modelId="{A9DA4040-AF22-4AC8-85D1-FFCA45CD8D12}" type="presOf" srcId="{E77DD2AD-952B-4E87-A76B-6785BB431E43}" destId="{196759F5-7089-47A8-9595-83EB4204814A}" srcOrd="0" destOrd="0" presId="urn:microsoft.com/office/officeart/2008/layout/NameandTitleOrganizationalChart"/>
    <dgm:cxn modelId="{B0DF2F5D-C127-4413-BFCC-2F87EF245866}" type="presOf" srcId="{A92AF7C3-646A-4114-943C-49ED398B3F98}" destId="{B60CEB32-F15C-45D4-B120-34E860F66A0D}" srcOrd="0" destOrd="0" presId="urn:microsoft.com/office/officeart/2008/layout/NameandTitleOrganizationalChart"/>
    <dgm:cxn modelId="{58A1285E-A811-4FE6-B0D9-635AAAED3635}" type="presOf" srcId="{8833B602-7C6B-487B-B020-9A7D4F5A6612}" destId="{5F672A1F-467D-412B-AEC5-D514EAEA57BE}" srcOrd="0" destOrd="0" presId="urn:microsoft.com/office/officeart/2008/layout/NameandTitleOrganizationalChart"/>
    <dgm:cxn modelId="{6BFBE05E-E3A5-49A2-AC28-DBEC7144E54C}" type="presOf" srcId="{A1EE330E-89C3-40E0-8B31-F3BEF62E90C6}" destId="{1C05041E-25EA-4474-A099-3F869B080F9D}" srcOrd="0" destOrd="0" presId="urn:microsoft.com/office/officeart/2008/layout/NameandTitleOrganizationalChart"/>
    <dgm:cxn modelId="{9DE20F60-8AAD-4847-B961-CDFAFE74787D}" type="presOf" srcId="{14C45C52-BD9B-4E72-81D3-736D002FF7CA}" destId="{D848F079-1316-4CBC-9AC2-8967D437610D}" srcOrd="0" destOrd="0" presId="urn:microsoft.com/office/officeart/2008/layout/NameandTitleOrganizationalChart"/>
    <dgm:cxn modelId="{A9A86544-D965-48F3-8284-D522D6B4DD38}" type="presOf" srcId="{4CAED3DA-C05F-4FCD-A4B9-36D45D4BB501}" destId="{75948309-E0F5-426B-92BD-6BA79AC30992}" srcOrd="0" destOrd="0" presId="urn:microsoft.com/office/officeart/2008/layout/NameandTitleOrganizationalChart"/>
    <dgm:cxn modelId="{12055164-04D7-4ED4-A77D-F3EF6E0A1CFB}" type="presOf" srcId="{E9A1587A-502F-4A85-81D2-107CF8FAB0E5}" destId="{D78CD851-178F-49DB-B6E8-D3C6B7C72553}" srcOrd="0" destOrd="0" presId="urn:microsoft.com/office/officeart/2008/layout/NameandTitleOrganizationalChart"/>
    <dgm:cxn modelId="{30218264-A9E6-4219-9EC6-731AD06A691F}" type="presOf" srcId="{63089D77-11D8-4196-9A50-788DB01401AB}" destId="{5717F9F9-63F2-4C03-8532-E579DD67C3D6}" srcOrd="0" destOrd="0" presId="urn:microsoft.com/office/officeart/2008/layout/NameandTitleOrganizationalChart"/>
    <dgm:cxn modelId="{6988D344-858F-4DB6-9F55-D24DFD16032C}" srcId="{A1258349-93D2-4324-B677-95DA8248E3C5}" destId="{1880789F-50F4-41E4-A537-1E758A95C4E6}" srcOrd="0" destOrd="0" parTransId="{40415856-7B2D-4D79-B877-A52595642482}" sibTransId="{0F002622-1F2B-449D-BE00-1F35966BB124}"/>
    <dgm:cxn modelId="{430E7C45-0834-4BEF-8A62-9E56A1239981}" type="presOf" srcId="{51790AB8-EE35-4937-A1E0-9950ECF521B5}" destId="{CE8D231C-67D6-43BB-8F7C-3E7C51523D28}" srcOrd="0" destOrd="0" presId="urn:microsoft.com/office/officeart/2008/layout/NameandTitleOrganizationalChart"/>
    <dgm:cxn modelId="{31863C66-D0AF-450B-8307-EB96F12017BA}" type="presOf" srcId="{64236DA8-C98D-4732-AC73-CA0E93CEB1AA}" destId="{9B60FEC0-50F1-4384-B9A7-855216D70D07}" srcOrd="1" destOrd="0" presId="urn:microsoft.com/office/officeart/2008/layout/NameandTitleOrganizationalChart"/>
    <dgm:cxn modelId="{3B845768-0805-4D19-895F-ED22C0866460}" type="presOf" srcId="{35EF9F67-D8A7-4D8E-8D18-7599B1C58BE3}" destId="{4ED7E6D3-116A-42D2-BB89-E94CEE0ED769}" srcOrd="0" destOrd="0" presId="urn:microsoft.com/office/officeart/2008/layout/NameandTitleOrganizationalChart"/>
    <dgm:cxn modelId="{D043DE48-904C-46F2-A200-89D05B7DBD18}" srcId="{3B3A0EFF-2071-434F-BB4D-4A7AABC642A2}" destId="{E670FEE3-C053-425B-80D6-EB1AB2890F38}" srcOrd="0" destOrd="0" parTransId="{5C682E46-CA85-4160-98FB-471E2C1A6403}" sibTransId="{7410638D-C7CA-4831-8579-6D6CE5414325}"/>
    <dgm:cxn modelId="{E3D4BD69-D7FF-431A-9A2F-4CFD2F994121}" type="presOf" srcId="{E623F38D-82D7-422F-8014-5C997E8F83C1}" destId="{54F53B30-7839-4FD9-AA30-CD67867E4C2E}" srcOrd="0" destOrd="0" presId="urn:microsoft.com/office/officeart/2008/layout/NameandTitleOrganizationalChart"/>
    <dgm:cxn modelId="{741FC369-837A-4CDE-84FE-BD6143DC46F4}" type="presOf" srcId="{A1EE330E-89C3-40E0-8B31-F3BEF62E90C6}" destId="{D0C9FFF7-489E-4F02-98A2-81936E57D801}" srcOrd="1" destOrd="0" presId="urn:microsoft.com/office/officeart/2008/layout/NameandTitleOrganizationalChart"/>
    <dgm:cxn modelId="{53DE8F6B-C123-4ABB-8AF0-A8CB66C0937D}" srcId="{F69894AC-1BDD-40EA-8F6B-E8AD9EF526FE}" destId="{E1D7B016-81D2-4413-94C5-BEDC1C769A9A}" srcOrd="0" destOrd="0" parTransId="{8295FF85-1C87-4FE0-8672-0A9DE235733A}" sibTransId="{63089D77-11D8-4196-9A50-788DB01401AB}"/>
    <dgm:cxn modelId="{57C4D96B-88CB-459D-B352-4D647DF4EAF1}" type="presOf" srcId="{CC30A840-2E56-4D43-A5B5-A7510E93860E}" destId="{2022EE32-3A23-4285-AE3D-8A5A1D32B887}" srcOrd="0" destOrd="0" presId="urn:microsoft.com/office/officeart/2008/layout/NameandTitleOrganizationalChart"/>
    <dgm:cxn modelId="{09C2206C-8E35-4CEA-87E7-AEE61B89B668}" srcId="{1880789F-50F4-41E4-A537-1E758A95C4E6}" destId="{A1EE330E-89C3-40E0-8B31-F3BEF62E90C6}" srcOrd="0" destOrd="0" parTransId="{E623F38D-82D7-422F-8014-5C997E8F83C1}" sibTransId="{C1FA2AF9-06F5-4361-8EA8-AA9D78C9DE1D}"/>
    <dgm:cxn modelId="{ED92ED6C-08AC-4EE9-9130-7CA0DE3F89F3}" type="presOf" srcId="{3B3A0EFF-2071-434F-BB4D-4A7AABC642A2}" destId="{C3B49EED-9226-45E2-A22F-2474138EF6C1}" srcOrd="0" destOrd="0" presId="urn:microsoft.com/office/officeart/2008/layout/NameandTitleOrganizationalChart"/>
    <dgm:cxn modelId="{0A805A4F-9857-4ABA-AACD-5D9D0E7D4E50}" type="presOf" srcId="{14133268-D298-4AAF-9F02-DFC5C316061B}" destId="{F85438E0-24FC-4E15-8E3E-4F412D2BD9C9}" srcOrd="0" destOrd="0" presId="urn:microsoft.com/office/officeart/2008/layout/NameandTitleOrganizationalChart"/>
    <dgm:cxn modelId="{8E45EB70-FD1A-4A45-ABF9-5654AAB88686}" type="presOf" srcId="{66647563-394A-4D79-BC5E-95D786A0B7B6}" destId="{C11CA689-C291-4C99-9D07-9BD1490CF2F7}" srcOrd="0" destOrd="0" presId="urn:microsoft.com/office/officeart/2008/layout/NameandTitleOrganizationalChart"/>
    <dgm:cxn modelId="{EEDCBF52-4FDC-4210-BC91-F712B63DCB5F}" srcId="{35EF9F67-D8A7-4D8E-8D18-7599B1C58BE3}" destId="{F69894AC-1BDD-40EA-8F6B-E8AD9EF526FE}" srcOrd="0" destOrd="0" parTransId="{E9A1587A-502F-4A85-81D2-107CF8FAB0E5}" sibTransId="{15095597-C09F-4CE3-BB1C-909AFAEF30FB}"/>
    <dgm:cxn modelId="{A608FA74-4C28-4E99-871D-86E14BC96E73}" srcId="{A1258349-93D2-4324-B677-95DA8248E3C5}" destId="{64236DA8-C98D-4732-AC73-CA0E93CEB1AA}" srcOrd="1" destOrd="0" parTransId="{66D91110-EB3C-467A-BA90-41257A4AB7DB}" sibTransId="{06D7E5F6-1E1A-49AB-AB1B-8B2CB09559C9}"/>
    <dgm:cxn modelId="{05FF5C55-5F29-4A49-B2EE-087E31D7BD03}" srcId="{23D19A44-E74E-483A-99EE-4DFD5EC61E01}" destId="{14133268-D298-4AAF-9F02-DFC5C316061B}" srcOrd="0" destOrd="0" parTransId="{A963BAB9-3462-4B74-8BCC-7D0D74E805CF}" sibTransId="{20602A14-FE40-4557-A136-709076B7211A}"/>
    <dgm:cxn modelId="{0F469755-B481-4670-9BD4-0038F7C22CA9}" srcId="{E670FEE3-C053-425B-80D6-EB1AB2890F38}" destId="{23D19A44-E74E-483A-99EE-4DFD5EC61E01}" srcOrd="0" destOrd="0" parTransId="{0588A933-FD19-4836-94F9-BC3C655C5BFD}" sibTransId="{A8FBCAB0-EA2C-492C-91E5-3A47D37FE478}"/>
    <dgm:cxn modelId="{18EFDE76-E0A2-45FA-82E1-F1AEA3AD7B67}" type="presOf" srcId="{66647563-394A-4D79-BC5E-95D786A0B7B6}" destId="{E1BE4390-133C-4023-B58F-A5D25AEC9ACF}" srcOrd="1" destOrd="0" presId="urn:microsoft.com/office/officeart/2008/layout/NameandTitleOrganizationalChart"/>
    <dgm:cxn modelId="{52953258-285D-4FA3-A4E5-518AD926FD3A}" type="presOf" srcId="{64236DA8-C98D-4732-AC73-CA0E93CEB1AA}" destId="{1E6CBAB0-F12B-4CD8-821F-4FD855F35853}" srcOrd="0" destOrd="0" presId="urn:microsoft.com/office/officeart/2008/layout/NameandTitleOrganizationalChart"/>
    <dgm:cxn modelId="{66474F58-037D-4694-8D15-9E48429737EB}" type="presOf" srcId="{9A641726-7DE5-4452-9540-915AF29B4B4C}" destId="{8676F2B4-CE66-468C-87AB-EF6A48507562}" srcOrd="0" destOrd="0" presId="urn:microsoft.com/office/officeart/2008/layout/NameandTitleOrganizationalChart"/>
    <dgm:cxn modelId="{29518979-E965-4E96-8599-B5344F6C5013}" type="presOf" srcId="{687D83D3-78D0-4DE4-873E-6B1BC5EBD153}" destId="{DDA11310-9ECF-47A0-945F-1625DD16BB4D}" srcOrd="1" destOrd="0" presId="urn:microsoft.com/office/officeart/2008/layout/NameandTitleOrganizationalChart"/>
    <dgm:cxn modelId="{A98A8A59-E401-41AB-8497-7C0469D1E053}" type="presOf" srcId="{14133268-D298-4AAF-9F02-DFC5C316061B}" destId="{F6B945CF-7F0E-42F8-B8D7-CAD5E743C385}" srcOrd="1" destOrd="0" presId="urn:microsoft.com/office/officeart/2008/layout/NameandTitleOrganizationalChart"/>
    <dgm:cxn modelId="{9264FD5A-3AB7-48F4-BE5D-11B67CD42178}" srcId="{64236DA8-C98D-4732-AC73-CA0E93CEB1AA}" destId="{B24D7867-77D4-4FC7-A20D-A9752BE067D0}" srcOrd="0" destOrd="0" parTransId="{8056B9F0-5E12-454C-8C00-68D774275FE2}" sibTransId="{CC30A840-2E56-4D43-A5B5-A7510E93860E}"/>
    <dgm:cxn modelId="{BB3E3984-B399-47DE-8751-0B513582164D}" type="presOf" srcId="{EB269D1B-A45F-43BE-AA9F-5AF6D5F56190}" destId="{DD5119D0-99D2-40EE-A582-AAA0209CF357}" srcOrd="1" destOrd="0" presId="urn:microsoft.com/office/officeart/2008/layout/NameandTitleOrganizationalChart"/>
    <dgm:cxn modelId="{2C262E86-7645-4C86-82EA-7665A9B0EEB0}" type="presOf" srcId="{A1258349-93D2-4324-B677-95DA8248E3C5}" destId="{9A53BDB1-7C5C-46D3-B1E5-6B44B8607D63}" srcOrd="0" destOrd="0" presId="urn:microsoft.com/office/officeart/2008/layout/NameandTitleOrganizationalChart"/>
    <dgm:cxn modelId="{5BC68C87-F62D-454E-955A-1F7AA2563D25}" type="presOf" srcId="{0ECC60F4-5667-49CD-ADE6-2BA584FF6C10}" destId="{7F3DDEAC-8C51-4933-A44C-DC38689A46C2}" srcOrd="0" destOrd="0" presId="urn:microsoft.com/office/officeart/2008/layout/NameandTitleOrganizationalChart"/>
    <dgm:cxn modelId="{5C1C9788-A169-4AEB-87BE-B146F6C64A46}" type="presOf" srcId="{15095597-C09F-4CE3-BB1C-909AFAEF30FB}" destId="{141E6DFE-037D-4FD3-AFE2-1364C7FBBF84}" srcOrd="0" destOrd="0" presId="urn:microsoft.com/office/officeart/2008/layout/NameandTitleOrganizationalChart"/>
    <dgm:cxn modelId="{30742A91-067E-4087-8D7D-5E14C9DF33C2}" srcId="{3B3A0EFF-2071-434F-BB4D-4A7AABC642A2}" destId="{35EF9F67-D8A7-4D8E-8D18-7599B1C58BE3}" srcOrd="1" destOrd="0" parTransId="{36DA6976-6611-4AA3-A0C7-98F75270F8A5}" sibTransId="{6916D1A0-BE58-4857-8E6C-1222CEF7EB14}"/>
    <dgm:cxn modelId="{F2687493-66B1-4601-BBC1-38EDB4FBA0F0}" type="presOf" srcId="{9167CFA6-50D9-4864-ABF4-E939CDB9E1B8}" destId="{E3A3D99D-F0FC-4651-B426-3038A3593B8A}" srcOrd="0" destOrd="0" presId="urn:microsoft.com/office/officeart/2008/layout/NameandTitleOrganizationalChart"/>
    <dgm:cxn modelId="{FD0BB294-4996-4565-9976-7145DA115A28}" srcId="{81B6C8F0-0FA7-4CDA-A4C5-6BEB3DE7F260}" destId="{172E6CF9-040D-4142-A3BF-AAEBFBBC75D9}" srcOrd="0" destOrd="0" parTransId="{98DE0EBF-3120-419C-B926-6697C7BCCB84}" sibTransId="{570B73DD-496C-4E21-980D-685944B06DC2}"/>
    <dgm:cxn modelId="{76796695-0844-4464-BB7A-2C30AA27AE55}" type="presOf" srcId="{E23C6C75-1D90-481A-900C-C2F3382C59F8}" destId="{8BE08BFC-6C3B-4089-8DE0-0009A2551FD9}" srcOrd="0" destOrd="0" presId="urn:microsoft.com/office/officeart/2008/layout/NameandTitleOrganizationalChart"/>
    <dgm:cxn modelId="{82B9CB97-7E2A-45BA-8EA5-9E53BD38A043}" type="presOf" srcId="{E17B236E-BD0B-478D-8B63-AB17C4571995}" destId="{CB2345F3-E4C7-45E1-8010-245D742677A6}" srcOrd="0" destOrd="0" presId="urn:microsoft.com/office/officeart/2008/layout/NameandTitleOrganizationalChart"/>
    <dgm:cxn modelId="{6C343D9B-A5A7-4981-8955-AD0725A852B2}" srcId="{172E6CF9-040D-4142-A3BF-AAEBFBBC75D9}" destId="{A1258349-93D2-4324-B677-95DA8248E3C5}" srcOrd="1" destOrd="0" parTransId="{51790AB8-EE35-4937-A1E0-9950ECF521B5}" sibTransId="{A92AF7C3-646A-4114-943C-49ED398B3F98}"/>
    <dgm:cxn modelId="{3001FD9B-5F34-4059-B954-53C1FB078D11}" type="presOf" srcId="{81B6C8F0-0FA7-4CDA-A4C5-6BEB3DE7F260}" destId="{DF0DC847-AD9E-400D-A05D-885FB8A4CB48}" srcOrd="1" destOrd="0" presId="urn:microsoft.com/office/officeart/2008/layout/NameandTitleOrganizationalChart"/>
    <dgm:cxn modelId="{BA84F99C-B10E-44DE-A6B9-E7697EC06935}" type="presOf" srcId="{66D91110-EB3C-467A-BA90-41257A4AB7DB}" destId="{44B3A946-4AAC-4EB7-98EB-0866A24B1ABF}" srcOrd="0" destOrd="0" presId="urn:microsoft.com/office/officeart/2008/layout/NameandTitleOrganizationalChart"/>
    <dgm:cxn modelId="{E9E2019F-ABA2-4BD8-B4F8-6DE7112FB458}" type="presOf" srcId="{F69894AC-1BDD-40EA-8F6B-E8AD9EF526FE}" destId="{6040E893-D678-43DF-98AF-56D5BC8B886C}" srcOrd="0" destOrd="0" presId="urn:microsoft.com/office/officeart/2008/layout/NameandTitleOrganizationalChart"/>
    <dgm:cxn modelId="{597B00A3-E9F5-40A9-AF75-2CF825CC34CD}" type="presOf" srcId="{40415856-7B2D-4D79-B877-A52595642482}" destId="{C84438C4-0C6B-453C-9E77-53DD32BFB19B}" srcOrd="0" destOrd="0" presId="urn:microsoft.com/office/officeart/2008/layout/NameandTitleOrganizationalChart"/>
    <dgm:cxn modelId="{8EF287A5-9EED-4CAA-B85E-5BA3D8E6F36E}" type="presOf" srcId="{570B73DD-496C-4E21-980D-685944B06DC2}" destId="{A2EE342F-852D-43C1-AE56-022A22FBBC8D}" srcOrd="0" destOrd="0" presId="urn:microsoft.com/office/officeart/2008/layout/NameandTitleOrganizationalChart"/>
    <dgm:cxn modelId="{974041A8-5627-4A61-A87B-66A29A8B25DE}" type="presOf" srcId="{65F14563-E705-447A-A111-86F387C86495}" destId="{85BCB33B-6D13-4D58-8C38-71931C7AB960}" srcOrd="0" destOrd="0" presId="urn:microsoft.com/office/officeart/2008/layout/NameandTitleOrganizationalChart"/>
    <dgm:cxn modelId="{6CB9B5AB-517E-4826-9BE6-F87828EB67E7}" srcId="{35EF9F67-D8A7-4D8E-8D18-7599B1C58BE3}" destId="{AF7E6B40-BDEB-421A-A865-D42C66D6454D}" srcOrd="1" destOrd="0" parTransId="{65F14563-E705-447A-A111-86F387C86495}" sibTransId="{76F8C982-C741-4F0E-8AF6-A3ECA86B21A0}"/>
    <dgm:cxn modelId="{740598AC-750B-4815-AC14-AECF0F94D27F}" type="presOf" srcId="{0E03527F-303D-4136-8832-9F5BE2EDE483}" destId="{8BE583B1-3952-402D-9804-C69172C3CFCF}" srcOrd="0" destOrd="0" presId="urn:microsoft.com/office/officeart/2008/layout/NameandTitleOrganizationalChart"/>
    <dgm:cxn modelId="{C4FDA4AC-2751-4F6D-BB09-A094323F5E67}" srcId="{E17B236E-BD0B-478D-8B63-AB17C4571995}" destId="{4CAED3DA-C05F-4FCD-A4B9-36D45D4BB501}" srcOrd="0" destOrd="0" parTransId="{3F184368-F402-4573-9A6B-75DA2A06FB66}" sibTransId="{8833B602-7C6B-487B-B020-9A7D4F5A6612}"/>
    <dgm:cxn modelId="{F191BBB5-1E65-4BB0-A389-59519887959F}" type="presOf" srcId="{172E6CF9-040D-4142-A3BF-AAEBFBBC75D9}" destId="{36D38387-5AAD-41EC-8713-908034C19F53}" srcOrd="1" destOrd="0" presId="urn:microsoft.com/office/officeart/2008/layout/NameandTitleOrganizationalChart"/>
    <dgm:cxn modelId="{F304DBB5-66F0-43E3-BC37-CC57754FDB56}" type="presOf" srcId="{E17B236E-BD0B-478D-8B63-AB17C4571995}" destId="{9168A70F-342F-4249-9AEF-31F5FC429409}" srcOrd="1" destOrd="0" presId="urn:microsoft.com/office/officeart/2008/layout/NameandTitleOrganizationalChart"/>
    <dgm:cxn modelId="{FEA547B9-E076-4565-AA24-808C675819B1}" type="presOf" srcId="{33767156-74A7-4846-9971-7279400ABC03}" destId="{CC760583-298C-47D9-B9AF-89AA928B474F}" srcOrd="0" destOrd="0" presId="urn:microsoft.com/office/officeart/2008/layout/NameandTitleOrganizationalChart"/>
    <dgm:cxn modelId="{F29F81C3-D289-43CF-B5FB-BAE548656A74}" srcId="{E17B236E-BD0B-478D-8B63-AB17C4571995}" destId="{66647563-394A-4D79-BC5E-95D786A0B7B6}" srcOrd="1" destOrd="0" parTransId="{33767156-74A7-4846-9971-7279400ABC03}" sibTransId="{B5D40F3E-2183-4D4F-91B4-C8D9A0FB3D28}"/>
    <dgm:cxn modelId="{C49391C6-04F3-4C16-A3BA-824AC5310C0C}" type="presOf" srcId="{7410638D-C7CA-4831-8579-6D6CE5414325}" destId="{26AA0A6A-B008-4A7F-8A59-2DD49DA6D5AB}" srcOrd="0" destOrd="0" presId="urn:microsoft.com/office/officeart/2008/layout/NameandTitleOrganizationalChart"/>
    <dgm:cxn modelId="{41E147C9-32F1-45CA-A781-9F3D40B47522}" type="presOf" srcId="{D2D0CDBC-1557-4C52-BDCC-930A0EA4214A}" destId="{9041CD52-2242-40B4-ACF6-800A3DAA547D}" srcOrd="0" destOrd="0" presId="urn:microsoft.com/office/officeart/2008/layout/NameandTitleOrganizationalChart"/>
    <dgm:cxn modelId="{2573FACE-F6E5-4DEA-BB00-44E2CB33955F}" type="presOf" srcId="{35EF9F67-D8A7-4D8E-8D18-7599B1C58BE3}" destId="{116EB5AF-C345-4E55-B4E1-D5655F5C6245}" srcOrd="1" destOrd="0" presId="urn:microsoft.com/office/officeart/2008/layout/NameandTitleOrganizationalChart"/>
    <dgm:cxn modelId="{3EDFCED0-29D2-4641-A580-5F63834E89E7}" type="presOf" srcId="{5C682E46-CA85-4160-98FB-471E2C1A6403}" destId="{5F520F62-2EE9-44FD-9D9D-22FB7F6FEB66}" srcOrd="0" destOrd="0" presId="urn:microsoft.com/office/officeart/2008/layout/NameandTitleOrganizationalChart"/>
    <dgm:cxn modelId="{810F39D2-FF7D-49C7-996A-F4210348C9F7}" type="presOf" srcId="{D2D0CDBC-1557-4C52-BDCC-930A0EA4214A}" destId="{562F1F50-2F2B-40C5-B89F-CDDFD38045CD}" srcOrd="1" destOrd="0" presId="urn:microsoft.com/office/officeart/2008/layout/NameandTitleOrganizationalChart"/>
    <dgm:cxn modelId="{33FD2BD3-DC47-4940-B42D-DFA320CE644E}" type="presOf" srcId="{A963BAB9-3462-4B74-8BCC-7D0D74E805CF}" destId="{00567E42-6A72-4467-9306-00ED0DBC2A70}" srcOrd="0" destOrd="0" presId="urn:microsoft.com/office/officeart/2008/layout/NameandTitleOrganizationalChart"/>
    <dgm:cxn modelId="{98BDC9D3-E57B-42A2-9500-0510379D34DB}" type="presOf" srcId="{E670FEE3-C053-425B-80D6-EB1AB2890F38}" destId="{1F98BA0E-B9B4-436B-B6D8-C7D59DC31694}" srcOrd="1" destOrd="0" presId="urn:microsoft.com/office/officeart/2008/layout/NameandTitleOrganizationalChart"/>
    <dgm:cxn modelId="{7B2658D6-B0D2-4F65-B461-23F96E1D316F}" type="presOf" srcId="{46DD014D-0156-4B18-ADC4-72322C7EBEEE}" destId="{E2E8BC1F-7224-4EE0-93DE-79438D6B369A}" srcOrd="0" destOrd="0" presId="urn:microsoft.com/office/officeart/2008/layout/NameandTitleOrganizationalChart"/>
    <dgm:cxn modelId="{ABD3A0D6-2BC2-448D-9C0A-941B94A66AE1}" type="presOf" srcId="{2AD571A2-FE93-415E-B272-90074DBBA3F2}" destId="{50E9F4EE-D34F-453F-9F3C-ABA2C65708FD}" srcOrd="0" destOrd="0" presId="urn:microsoft.com/office/officeart/2008/layout/NameandTitleOrganizationalChart"/>
    <dgm:cxn modelId="{8BCEC4DC-F11F-43CE-8155-C19DAA81DA83}" type="presOf" srcId="{EB269D1B-A45F-43BE-AA9F-5AF6D5F56190}" destId="{A30A1FAA-11A0-46AF-891E-546FFB08197A}" srcOrd="0" destOrd="0" presId="urn:microsoft.com/office/officeart/2008/layout/NameandTitleOrganizationalChart"/>
    <dgm:cxn modelId="{87487BE1-10C6-41E1-B99A-648B200F4284}" type="presOf" srcId="{172E6CF9-040D-4142-A3BF-AAEBFBBC75D9}" destId="{26636647-6219-4A76-B36F-F8F4EFF0A801}" srcOrd="0" destOrd="0" presId="urn:microsoft.com/office/officeart/2008/layout/NameandTitleOrganizationalChart"/>
    <dgm:cxn modelId="{31290DE2-5B3A-4ED1-A133-7EEDC17F5D84}" srcId="{172E6CF9-040D-4142-A3BF-AAEBFBBC75D9}" destId="{3B3A0EFF-2071-434F-BB4D-4A7AABC642A2}" srcOrd="0" destOrd="0" parTransId="{0ECC60F4-5667-49CD-ADE6-2BA584FF6C10}" sibTransId="{50F32C5A-68FC-4B3A-BBD2-BEE1B060C80B}"/>
    <dgm:cxn modelId="{3E0D16E3-9724-4284-AF2F-FE0BAD5CE5C7}" srcId="{9A641726-7DE5-4452-9540-915AF29B4B4C}" destId="{EB269D1B-A45F-43BE-AA9F-5AF6D5F56190}" srcOrd="0" destOrd="0" parTransId="{DBCB0338-780E-4B39-9B95-EE22E0F74538}" sibTransId="{46DD014D-0156-4B18-ADC4-72322C7EBEEE}"/>
    <dgm:cxn modelId="{045AA8E7-66AB-4E19-9DA7-D7E02E4D1B2F}" type="presOf" srcId="{A8FBCAB0-EA2C-492C-91E5-3A47D37FE478}" destId="{D3D155CC-FDE1-4009-9D93-107136C45248}" srcOrd="0" destOrd="0" presId="urn:microsoft.com/office/officeart/2008/layout/NameandTitleOrganizationalChart"/>
    <dgm:cxn modelId="{947857EA-5605-4A24-AD30-D9137DB1F27A}" srcId="{EB269D1B-A45F-43BE-AA9F-5AF6D5F56190}" destId="{D2D0CDBC-1557-4C52-BDCC-930A0EA4214A}" srcOrd="0" destOrd="0" parTransId="{EC204CFC-F502-420B-A231-7F88E55300B6}" sibTransId="{E23C6C75-1D90-481A-900C-C2F3382C59F8}"/>
    <dgm:cxn modelId="{5D52E2EA-DB0F-4172-A877-9A16C363B020}" type="presOf" srcId="{50F32C5A-68FC-4B3A-BBD2-BEE1B060C80B}" destId="{FA5E7889-241D-44A5-8816-46FA81235DBF}" srcOrd="0" destOrd="0" presId="urn:microsoft.com/office/officeart/2008/layout/NameandTitleOrganizationalChart"/>
    <dgm:cxn modelId="{698730EC-E6C8-494B-80E9-F6C72DBE4133}" srcId="{EB269D1B-A45F-43BE-AA9F-5AF6D5F56190}" destId="{81B6C8F0-0FA7-4CDA-A4C5-6BEB3DE7F260}" srcOrd="1" destOrd="0" parTransId="{0E03527F-303D-4136-8832-9F5BE2EDE483}" sibTransId="{208E9800-5B54-4289-AD1B-7CF61E208EA1}"/>
    <dgm:cxn modelId="{3D9972ED-2119-479F-95C1-F35688FAB77C}" type="presOf" srcId="{AF7E6B40-BDEB-421A-A865-D42C66D6454D}" destId="{EE19B571-148F-49AD-BB3C-4AD51E4B8780}" srcOrd="1" destOrd="0" presId="urn:microsoft.com/office/officeart/2008/layout/NameandTitleOrganizationalChart"/>
    <dgm:cxn modelId="{5534EAF1-BEAF-4DA0-ACC2-416045094091}" type="presOf" srcId="{6916D1A0-BE58-4857-8E6C-1222CEF7EB14}" destId="{10C47DCA-7EE6-46E3-81A1-7C5289F2AEA0}" srcOrd="0" destOrd="0" presId="urn:microsoft.com/office/officeart/2008/layout/NameandTitleOrganizationalChart"/>
    <dgm:cxn modelId="{9ADBE4F4-E5A4-476B-8CD7-3181E6AA9CEB}" type="presOf" srcId="{81B6C8F0-0FA7-4CDA-A4C5-6BEB3DE7F260}" destId="{AB0AAA56-2288-4968-85BB-6E9ADA6004F2}" srcOrd="0" destOrd="0" presId="urn:microsoft.com/office/officeart/2008/layout/NameandTitleOrganizationalChart"/>
    <dgm:cxn modelId="{A149D2F9-484D-43F0-AB52-2E48A36B97ED}" type="presOf" srcId="{3F184368-F402-4573-9A6B-75DA2A06FB66}" destId="{B2482D0C-7E90-4779-BD12-BC9401A1B381}" srcOrd="0" destOrd="0" presId="urn:microsoft.com/office/officeart/2008/layout/NameandTitleOrganizationalChart"/>
    <dgm:cxn modelId="{3FB4E3FB-28F9-4873-B2F0-AE86ADC6AF5A}" type="presOf" srcId="{23D19A44-E74E-483A-99EE-4DFD5EC61E01}" destId="{31E92B49-2996-4E41-8E38-BE39F7F8E09D}" srcOrd="0" destOrd="0" presId="urn:microsoft.com/office/officeart/2008/layout/NameandTitleOrganizationalChart"/>
    <dgm:cxn modelId="{EBE4EC5E-DCDB-4AD4-8500-F33E97591BA5}" type="presParOf" srcId="{8676F2B4-CE66-468C-87AB-EF6A48507562}" destId="{79DC8342-8251-4BFB-9790-E57F534AA121}" srcOrd="0" destOrd="0" presId="urn:microsoft.com/office/officeart/2008/layout/NameandTitleOrganizationalChart"/>
    <dgm:cxn modelId="{E65A44AB-B72C-453D-BA33-AF426FA3AA19}" type="presParOf" srcId="{79DC8342-8251-4BFB-9790-E57F534AA121}" destId="{3547363C-6B5D-476D-A027-0AC791FC12B3}" srcOrd="0" destOrd="0" presId="urn:microsoft.com/office/officeart/2008/layout/NameandTitleOrganizationalChart"/>
    <dgm:cxn modelId="{26E0A68B-7813-4080-8A40-1331EC98EAB9}" type="presParOf" srcId="{3547363C-6B5D-476D-A027-0AC791FC12B3}" destId="{A30A1FAA-11A0-46AF-891E-546FFB08197A}" srcOrd="0" destOrd="0" presId="urn:microsoft.com/office/officeart/2008/layout/NameandTitleOrganizationalChart"/>
    <dgm:cxn modelId="{5E0912AB-B585-4C2E-ABF1-37F6D2132A0D}" type="presParOf" srcId="{3547363C-6B5D-476D-A027-0AC791FC12B3}" destId="{E2E8BC1F-7224-4EE0-93DE-79438D6B369A}" srcOrd="1" destOrd="0" presId="urn:microsoft.com/office/officeart/2008/layout/NameandTitleOrganizationalChart"/>
    <dgm:cxn modelId="{34E80B72-0EE6-4D39-AA5A-A2E2C9080505}" type="presParOf" srcId="{3547363C-6B5D-476D-A027-0AC791FC12B3}" destId="{DD5119D0-99D2-40EE-A582-AAA0209CF357}" srcOrd="2" destOrd="0" presId="urn:microsoft.com/office/officeart/2008/layout/NameandTitleOrganizationalChart"/>
    <dgm:cxn modelId="{F539BC5A-DA27-45FD-BFAD-B3120247CFC5}" type="presParOf" srcId="{79DC8342-8251-4BFB-9790-E57F534AA121}" destId="{126DC77C-5733-4949-83C5-72C2D8094F5D}" srcOrd="1" destOrd="0" presId="urn:microsoft.com/office/officeart/2008/layout/NameandTitleOrganizationalChart"/>
    <dgm:cxn modelId="{3B47F5AB-33A9-452D-AFB7-5769430B5428}" type="presParOf" srcId="{126DC77C-5733-4949-83C5-72C2D8094F5D}" destId="{405F9D9E-086B-42D5-B52F-B62A247473C1}" srcOrd="0" destOrd="0" presId="urn:microsoft.com/office/officeart/2008/layout/NameandTitleOrganizationalChart"/>
    <dgm:cxn modelId="{22648450-9FE4-4C69-B92E-B35614C92173}" type="presParOf" srcId="{126DC77C-5733-4949-83C5-72C2D8094F5D}" destId="{C5E7A454-E5AF-4ED6-AC36-ABF35B9338F5}" srcOrd="1" destOrd="0" presId="urn:microsoft.com/office/officeart/2008/layout/NameandTitleOrganizationalChart"/>
    <dgm:cxn modelId="{14C6DED8-638B-4441-B117-BD272675913D}" type="presParOf" srcId="{C5E7A454-E5AF-4ED6-AC36-ABF35B9338F5}" destId="{7B948973-B870-4666-942C-92A7A063D51E}" srcOrd="0" destOrd="0" presId="urn:microsoft.com/office/officeart/2008/layout/NameandTitleOrganizationalChart"/>
    <dgm:cxn modelId="{DA391992-819B-477A-BC75-5A0B4A2A3276}" type="presParOf" srcId="{7B948973-B870-4666-942C-92A7A063D51E}" destId="{9041CD52-2242-40B4-ACF6-800A3DAA547D}" srcOrd="0" destOrd="0" presId="urn:microsoft.com/office/officeart/2008/layout/NameandTitleOrganizationalChart"/>
    <dgm:cxn modelId="{44F7E04C-AF11-4AB0-8E88-5AE5F640DC47}" type="presParOf" srcId="{7B948973-B870-4666-942C-92A7A063D51E}" destId="{8BE08BFC-6C3B-4089-8DE0-0009A2551FD9}" srcOrd="1" destOrd="0" presId="urn:microsoft.com/office/officeart/2008/layout/NameandTitleOrganizationalChart"/>
    <dgm:cxn modelId="{84F6A336-1B1F-4213-BE9A-A7A99C1316FA}" type="presParOf" srcId="{7B948973-B870-4666-942C-92A7A063D51E}" destId="{562F1F50-2F2B-40C5-B89F-CDDFD38045CD}" srcOrd="2" destOrd="0" presId="urn:microsoft.com/office/officeart/2008/layout/NameandTitleOrganizationalChart"/>
    <dgm:cxn modelId="{CB3F7568-8286-4670-A33E-978A8A01EA7B}" type="presParOf" srcId="{C5E7A454-E5AF-4ED6-AC36-ABF35B9338F5}" destId="{2F1B9178-E2F8-4FFC-B826-8791685C31F3}" srcOrd="1" destOrd="0" presId="urn:microsoft.com/office/officeart/2008/layout/NameandTitleOrganizationalChart"/>
    <dgm:cxn modelId="{008DEA13-206B-4410-B194-0F51955CE7A4}" type="presParOf" srcId="{C5E7A454-E5AF-4ED6-AC36-ABF35B9338F5}" destId="{E9B68A30-9241-41E9-BE65-013AD4B5F266}" srcOrd="2" destOrd="0" presId="urn:microsoft.com/office/officeart/2008/layout/NameandTitleOrganizationalChart"/>
    <dgm:cxn modelId="{CC81CDD2-FC67-4CAC-884E-BC32E2A4C396}" type="presParOf" srcId="{126DC77C-5733-4949-83C5-72C2D8094F5D}" destId="{8BE583B1-3952-402D-9804-C69172C3CFCF}" srcOrd="2" destOrd="0" presId="urn:microsoft.com/office/officeart/2008/layout/NameandTitleOrganizationalChart"/>
    <dgm:cxn modelId="{B9F2145E-C96E-4FEA-8837-F9424E0C0EE4}" type="presParOf" srcId="{126DC77C-5733-4949-83C5-72C2D8094F5D}" destId="{7CF2455D-8CB8-45E0-817C-87F76D36D8F4}" srcOrd="3" destOrd="0" presId="urn:microsoft.com/office/officeart/2008/layout/NameandTitleOrganizationalChart"/>
    <dgm:cxn modelId="{5DA071EC-4BE3-46F4-8967-A2F29FFF12AB}" type="presParOf" srcId="{7CF2455D-8CB8-45E0-817C-87F76D36D8F4}" destId="{9F9C6DAE-E4DD-4864-8EBA-C676E4AC50E0}" srcOrd="0" destOrd="0" presId="urn:microsoft.com/office/officeart/2008/layout/NameandTitleOrganizationalChart"/>
    <dgm:cxn modelId="{78439664-9DBD-4578-B455-439D151E4355}" type="presParOf" srcId="{9F9C6DAE-E4DD-4864-8EBA-C676E4AC50E0}" destId="{AB0AAA56-2288-4968-85BB-6E9ADA6004F2}" srcOrd="0" destOrd="0" presId="urn:microsoft.com/office/officeart/2008/layout/NameandTitleOrganizationalChart"/>
    <dgm:cxn modelId="{BC98E3C3-776B-41DA-97BB-D41C2D8C06B7}" type="presParOf" srcId="{9F9C6DAE-E4DD-4864-8EBA-C676E4AC50E0}" destId="{9E0C7B13-AA6D-45DD-A70A-94B9D789489D}" srcOrd="1" destOrd="0" presId="urn:microsoft.com/office/officeart/2008/layout/NameandTitleOrganizationalChart"/>
    <dgm:cxn modelId="{86C7838D-BBA1-411E-A080-2B7BA26460AB}" type="presParOf" srcId="{9F9C6DAE-E4DD-4864-8EBA-C676E4AC50E0}" destId="{DF0DC847-AD9E-400D-A05D-885FB8A4CB48}" srcOrd="2" destOrd="0" presId="urn:microsoft.com/office/officeart/2008/layout/NameandTitleOrganizationalChart"/>
    <dgm:cxn modelId="{A47B77B0-51CE-4DCA-8D47-350CF9C57CD1}" type="presParOf" srcId="{7CF2455D-8CB8-45E0-817C-87F76D36D8F4}" destId="{1D9F46B1-B5C3-46B9-985D-BB60FF300E5F}" srcOrd="1" destOrd="0" presId="urn:microsoft.com/office/officeart/2008/layout/NameandTitleOrganizationalChart"/>
    <dgm:cxn modelId="{DAAA11D3-C152-4DA1-8502-3BAA080FFC42}" type="presParOf" srcId="{1D9F46B1-B5C3-46B9-985D-BB60FF300E5F}" destId="{EB86BF45-286A-4DAC-B50C-5C79996FBB08}" srcOrd="0" destOrd="0" presId="urn:microsoft.com/office/officeart/2008/layout/NameandTitleOrganizationalChart"/>
    <dgm:cxn modelId="{E4A66B5C-DE7F-42E4-8067-8CC14F26C3C7}" type="presParOf" srcId="{1D9F46B1-B5C3-46B9-985D-BB60FF300E5F}" destId="{4AA01F6C-D10D-413A-9989-44DF694B17DE}" srcOrd="1" destOrd="0" presId="urn:microsoft.com/office/officeart/2008/layout/NameandTitleOrganizationalChart"/>
    <dgm:cxn modelId="{D2A7847C-2877-41E1-A47D-551A2C73CB4A}" type="presParOf" srcId="{4AA01F6C-D10D-413A-9989-44DF694B17DE}" destId="{314125BB-DAEE-49DE-8B4A-F98C0B0270AB}" srcOrd="0" destOrd="0" presId="urn:microsoft.com/office/officeart/2008/layout/NameandTitleOrganizationalChart"/>
    <dgm:cxn modelId="{6737EE54-68A0-4AEF-A8AB-001F2AD43E26}" type="presParOf" srcId="{314125BB-DAEE-49DE-8B4A-F98C0B0270AB}" destId="{26636647-6219-4A76-B36F-F8F4EFF0A801}" srcOrd="0" destOrd="0" presId="urn:microsoft.com/office/officeart/2008/layout/NameandTitleOrganizationalChart"/>
    <dgm:cxn modelId="{0F16D2B2-26BA-495F-AE61-7D2AD0613C2C}" type="presParOf" srcId="{314125BB-DAEE-49DE-8B4A-F98C0B0270AB}" destId="{A2EE342F-852D-43C1-AE56-022A22FBBC8D}" srcOrd="1" destOrd="0" presId="urn:microsoft.com/office/officeart/2008/layout/NameandTitleOrganizationalChart"/>
    <dgm:cxn modelId="{17184A32-D290-4E7C-A529-A9E3DCE4D07A}" type="presParOf" srcId="{314125BB-DAEE-49DE-8B4A-F98C0B0270AB}" destId="{36D38387-5AAD-41EC-8713-908034C19F53}" srcOrd="2" destOrd="0" presId="urn:microsoft.com/office/officeart/2008/layout/NameandTitleOrganizationalChart"/>
    <dgm:cxn modelId="{0DBD45EC-97BA-46D4-8641-73759875E02B}" type="presParOf" srcId="{4AA01F6C-D10D-413A-9989-44DF694B17DE}" destId="{A62BB9CD-D5E5-47B6-9AD6-2C86F87D522D}" srcOrd="1" destOrd="0" presId="urn:microsoft.com/office/officeart/2008/layout/NameandTitleOrganizationalChart"/>
    <dgm:cxn modelId="{7A0408EF-7909-42AB-8B31-8FD3215D1F9F}" type="presParOf" srcId="{A62BB9CD-D5E5-47B6-9AD6-2C86F87D522D}" destId="{7F3DDEAC-8C51-4933-A44C-DC38689A46C2}" srcOrd="0" destOrd="0" presId="urn:microsoft.com/office/officeart/2008/layout/NameandTitleOrganizationalChart"/>
    <dgm:cxn modelId="{EA77A444-7CD3-4BAE-BDEB-2FB02500184C}" type="presParOf" srcId="{A62BB9CD-D5E5-47B6-9AD6-2C86F87D522D}" destId="{499C20A2-6942-4FB9-9279-CE8F2E92AE64}" srcOrd="1" destOrd="0" presId="urn:microsoft.com/office/officeart/2008/layout/NameandTitleOrganizationalChart"/>
    <dgm:cxn modelId="{E488D06A-446A-444B-8FA1-CF4B5D89EA06}" type="presParOf" srcId="{499C20A2-6942-4FB9-9279-CE8F2E92AE64}" destId="{779C7F89-6C3B-48C0-83FC-81CF7A1A63DE}" srcOrd="0" destOrd="0" presId="urn:microsoft.com/office/officeart/2008/layout/NameandTitleOrganizationalChart"/>
    <dgm:cxn modelId="{9DF46926-B7C4-4F47-B2B7-D8229A1AF397}" type="presParOf" srcId="{779C7F89-6C3B-48C0-83FC-81CF7A1A63DE}" destId="{C3B49EED-9226-45E2-A22F-2474138EF6C1}" srcOrd="0" destOrd="0" presId="urn:microsoft.com/office/officeart/2008/layout/NameandTitleOrganizationalChart"/>
    <dgm:cxn modelId="{44797B60-5F85-4514-B41A-DC07F6691E2C}" type="presParOf" srcId="{779C7F89-6C3B-48C0-83FC-81CF7A1A63DE}" destId="{FA5E7889-241D-44A5-8816-46FA81235DBF}" srcOrd="1" destOrd="0" presId="urn:microsoft.com/office/officeart/2008/layout/NameandTitleOrganizationalChart"/>
    <dgm:cxn modelId="{236B0431-1B75-4581-AF27-AF2BE7CF98E6}" type="presParOf" srcId="{779C7F89-6C3B-48C0-83FC-81CF7A1A63DE}" destId="{709A7718-2B40-4C86-ACAD-91E79EEF46CE}" srcOrd="2" destOrd="0" presId="urn:microsoft.com/office/officeart/2008/layout/NameandTitleOrganizationalChart"/>
    <dgm:cxn modelId="{79631CCF-0A8A-4979-A9A1-E2344CFB28A7}" type="presParOf" srcId="{499C20A2-6942-4FB9-9279-CE8F2E92AE64}" destId="{65ED3F84-DDBA-4B87-8421-958F13D6BDFA}" srcOrd="1" destOrd="0" presId="urn:microsoft.com/office/officeart/2008/layout/NameandTitleOrganizationalChart"/>
    <dgm:cxn modelId="{A4A5C166-2216-414C-982B-117A8ED5A4E5}" type="presParOf" srcId="{65ED3F84-DDBA-4B87-8421-958F13D6BDFA}" destId="{5F520F62-2EE9-44FD-9D9D-22FB7F6FEB66}" srcOrd="0" destOrd="0" presId="urn:microsoft.com/office/officeart/2008/layout/NameandTitleOrganizationalChart"/>
    <dgm:cxn modelId="{55445000-C080-4F27-A659-6B562420CF5F}" type="presParOf" srcId="{65ED3F84-DDBA-4B87-8421-958F13D6BDFA}" destId="{FF4C5F89-87E5-459B-BE96-032DC8259438}" srcOrd="1" destOrd="0" presId="urn:microsoft.com/office/officeart/2008/layout/NameandTitleOrganizationalChart"/>
    <dgm:cxn modelId="{AE813AA4-D40D-41D2-9D55-BD23130AFA30}" type="presParOf" srcId="{FF4C5F89-87E5-459B-BE96-032DC8259438}" destId="{7440615C-822C-4D9F-B4E2-C5FC3B226C40}" srcOrd="0" destOrd="0" presId="urn:microsoft.com/office/officeart/2008/layout/NameandTitleOrganizationalChart"/>
    <dgm:cxn modelId="{CC5DE42E-924C-40D9-9271-CE18ABCB32E6}" type="presParOf" srcId="{7440615C-822C-4D9F-B4E2-C5FC3B226C40}" destId="{C6E4DF73-5D49-4312-B13C-C1E84437A534}" srcOrd="0" destOrd="0" presId="urn:microsoft.com/office/officeart/2008/layout/NameandTitleOrganizationalChart"/>
    <dgm:cxn modelId="{F08CDAE3-7F5C-4C07-B0FC-D52FBCB6CFF0}" type="presParOf" srcId="{7440615C-822C-4D9F-B4E2-C5FC3B226C40}" destId="{26AA0A6A-B008-4A7F-8A59-2DD49DA6D5AB}" srcOrd="1" destOrd="0" presId="urn:microsoft.com/office/officeart/2008/layout/NameandTitleOrganizationalChart"/>
    <dgm:cxn modelId="{881ECD6E-7522-407C-BE80-D7142AEBC1F1}" type="presParOf" srcId="{7440615C-822C-4D9F-B4E2-C5FC3B226C40}" destId="{1F98BA0E-B9B4-436B-B6D8-C7D59DC31694}" srcOrd="2" destOrd="0" presId="urn:microsoft.com/office/officeart/2008/layout/NameandTitleOrganizationalChart"/>
    <dgm:cxn modelId="{21176397-4CCB-4B54-B2E3-D36A8492FB62}" type="presParOf" srcId="{FF4C5F89-87E5-459B-BE96-032DC8259438}" destId="{E10AAF00-6928-4403-94B9-A66F8B768180}" srcOrd="1" destOrd="0" presId="urn:microsoft.com/office/officeart/2008/layout/NameandTitleOrganizationalChart"/>
    <dgm:cxn modelId="{38572099-E3CF-4E18-A8DE-357D2E2D6AF4}" type="presParOf" srcId="{E10AAF00-6928-4403-94B9-A66F8B768180}" destId="{EDF60857-D449-43D1-935D-9AB539B2D639}" srcOrd="0" destOrd="0" presId="urn:microsoft.com/office/officeart/2008/layout/NameandTitleOrganizationalChart"/>
    <dgm:cxn modelId="{7E15460B-E704-48E0-8588-6B3AEF0E371B}" type="presParOf" srcId="{E10AAF00-6928-4403-94B9-A66F8B768180}" destId="{936B84AE-5BA6-4B31-92BE-75FC319A44D0}" srcOrd="1" destOrd="0" presId="urn:microsoft.com/office/officeart/2008/layout/NameandTitleOrganizationalChart"/>
    <dgm:cxn modelId="{8EA722C2-8160-4B34-A6CF-BA5275DDEBE7}" type="presParOf" srcId="{936B84AE-5BA6-4B31-92BE-75FC319A44D0}" destId="{EB349D18-4171-4F35-944B-B0CDE20B9CCF}" srcOrd="0" destOrd="0" presId="urn:microsoft.com/office/officeart/2008/layout/NameandTitleOrganizationalChart"/>
    <dgm:cxn modelId="{8CAC89CE-2664-4B5F-8C74-3AE3F1C41194}" type="presParOf" srcId="{EB349D18-4171-4F35-944B-B0CDE20B9CCF}" destId="{31E92B49-2996-4E41-8E38-BE39F7F8E09D}" srcOrd="0" destOrd="0" presId="urn:microsoft.com/office/officeart/2008/layout/NameandTitleOrganizationalChart"/>
    <dgm:cxn modelId="{EC315F2D-AF40-48B5-891E-B8976755B9A4}" type="presParOf" srcId="{EB349D18-4171-4F35-944B-B0CDE20B9CCF}" destId="{D3D155CC-FDE1-4009-9D93-107136C45248}" srcOrd="1" destOrd="0" presId="urn:microsoft.com/office/officeart/2008/layout/NameandTitleOrganizationalChart"/>
    <dgm:cxn modelId="{54508D69-BACD-4CA8-B6E5-F15B02D7FCDA}" type="presParOf" srcId="{EB349D18-4171-4F35-944B-B0CDE20B9CCF}" destId="{321738E3-00FA-477D-BC62-32561C8C8C1F}" srcOrd="2" destOrd="0" presId="urn:microsoft.com/office/officeart/2008/layout/NameandTitleOrganizationalChart"/>
    <dgm:cxn modelId="{132BC921-F5DD-4B45-A346-2E067CA14BEC}" type="presParOf" srcId="{936B84AE-5BA6-4B31-92BE-75FC319A44D0}" destId="{B97FFB17-3F5F-4971-AAED-C80BB8D59BCA}" srcOrd="1" destOrd="0" presId="urn:microsoft.com/office/officeart/2008/layout/NameandTitleOrganizationalChart"/>
    <dgm:cxn modelId="{C182B476-7E57-4FBD-9219-A701AAE0468D}" type="presParOf" srcId="{B97FFB17-3F5F-4971-AAED-C80BB8D59BCA}" destId="{00567E42-6A72-4467-9306-00ED0DBC2A70}" srcOrd="0" destOrd="0" presId="urn:microsoft.com/office/officeart/2008/layout/NameandTitleOrganizationalChart"/>
    <dgm:cxn modelId="{A19009BF-1DEC-4EA1-8880-EE024E0C802C}" type="presParOf" srcId="{B97FFB17-3F5F-4971-AAED-C80BB8D59BCA}" destId="{3BDF7CF8-EB01-4F20-939A-ADFF9DA85735}" srcOrd="1" destOrd="0" presId="urn:microsoft.com/office/officeart/2008/layout/NameandTitleOrganizationalChart"/>
    <dgm:cxn modelId="{9186C3C4-11ED-48D3-BA96-B9499C264B3C}" type="presParOf" srcId="{3BDF7CF8-EB01-4F20-939A-ADFF9DA85735}" destId="{8A070F6E-9B26-42EC-9143-A333E57E1727}" srcOrd="0" destOrd="0" presId="urn:microsoft.com/office/officeart/2008/layout/NameandTitleOrganizationalChart"/>
    <dgm:cxn modelId="{10F78DC6-898C-408A-A26E-76EEC0BAA6D7}" type="presParOf" srcId="{8A070F6E-9B26-42EC-9143-A333E57E1727}" destId="{F85438E0-24FC-4E15-8E3E-4F412D2BD9C9}" srcOrd="0" destOrd="0" presId="urn:microsoft.com/office/officeart/2008/layout/NameandTitleOrganizationalChart"/>
    <dgm:cxn modelId="{FDBA24D7-122A-4D0D-A1DB-B97D6FDD4B90}" type="presParOf" srcId="{8A070F6E-9B26-42EC-9143-A333E57E1727}" destId="{80387AD3-B2C7-4567-BE4C-B693394B97D8}" srcOrd="1" destOrd="0" presId="urn:microsoft.com/office/officeart/2008/layout/NameandTitleOrganizationalChart"/>
    <dgm:cxn modelId="{0E2FD83F-D095-477B-989B-0144E00F38F0}" type="presParOf" srcId="{8A070F6E-9B26-42EC-9143-A333E57E1727}" destId="{F6B945CF-7F0E-42F8-B8D7-CAD5E743C385}" srcOrd="2" destOrd="0" presId="urn:microsoft.com/office/officeart/2008/layout/NameandTitleOrganizationalChart"/>
    <dgm:cxn modelId="{4472AE5E-56ED-47E5-B12A-3A1A1BFD42F1}" type="presParOf" srcId="{3BDF7CF8-EB01-4F20-939A-ADFF9DA85735}" destId="{67862370-A6B6-4F3E-A5C4-563605F4334C}" srcOrd="1" destOrd="0" presId="urn:microsoft.com/office/officeart/2008/layout/NameandTitleOrganizationalChart"/>
    <dgm:cxn modelId="{87F72EA3-9073-4777-B7CB-03B7FC7E540F}" type="presParOf" srcId="{3BDF7CF8-EB01-4F20-939A-ADFF9DA85735}" destId="{A8FB9377-959A-4954-9A6F-486C3A3A4A5E}" srcOrd="2" destOrd="0" presId="urn:microsoft.com/office/officeart/2008/layout/NameandTitleOrganizationalChart"/>
    <dgm:cxn modelId="{E96A7B41-C540-46C2-BDE9-2960C5578CDD}" type="presParOf" srcId="{936B84AE-5BA6-4B31-92BE-75FC319A44D0}" destId="{A4EA2E9C-BE3F-4E31-B56B-1D1797129465}" srcOrd="2" destOrd="0" presId="urn:microsoft.com/office/officeart/2008/layout/NameandTitleOrganizationalChart"/>
    <dgm:cxn modelId="{061891F2-9AC6-4ED7-8BCD-AA767D5FA06F}" type="presParOf" srcId="{E10AAF00-6928-4403-94B9-A66F8B768180}" destId="{196759F5-7089-47A8-9595-83EB4204814A}" srcOrd="2" destOrd="0" presId="urn:microsoft.com/office/officeart/2008/layout/NameandTitleOrganizationalChart"/>
    <dgm:cxn modelId="{58A8BC40-2D85-4241-8B72-E13A33045E31}" type="presParOf" srcId="{E10AAF00-6928-4403-94B9-A66F8B768180}" destId="{7EE91082-DB6A-49ED-AB92-8A388BBCB81D}" srcOrd="3" destOrd="0" presId="urn:microsoft.com/office/officeart/2008/layout/NameandTitleOrganizationalChart"/>
    <dgm:cxn modelId="{696D4D20-9F3A-4425-B460-9886E1431C3F}" type="presParOf" srcId="{7EE91082-DB6A-49ED-AB92-8A388BBCB81D}" destId="{5E0F28B0-ED0B-4309-B709-2557AC116CB8}" srcOrd="0" destOrd="0" presId="urn:microsoft.com/office/officeart/2008/layout/NameandTitleOrganizationalChart"/>
    <dgm:cxn modelId="{0B6C057A-A225-4B60-9946-D91D48EE6023}" type="presParOf" srcId="{5E0F28B0-ED0B-4309-B709-2557AC116CB8}" destId="{CB2345F3-E4C7-45E1-8010-245D742677A6}" srcOrd="0" destOrd="0" presId="urn:microsoft.com/office/officeart/2008/layout/NameandTitleOrganizationalChart"/>
    <dgm:cxn modelId="{FD3F7D48-0ADD-422F-8FAE-56FFD7933795}" type="presParOf" srcId="{5E0F28B0-ED0B-4309-B709-2557AC116CB8}" destId="{D848F079-1316-4CBC-9AC2-8967D437610D}" srcOrd="1" destOrd="0" presId="urn:microsoft.com/office/officeart/2008/layout/NameandTitleOrganizationalChart"/>
    <dgm:cxn modelId="{69EBAD2A-2135-423C-8FDC-A8800EAAE324}" type="presParOf" srcId="{5E0F28B0-ED0B-4309-B709-2557AC116CB8}" destId="{9168A70F-342F-4249-9AEF-31F5FC429409}" srcOrd="2" destOrd="0" presId="urn:microsoft.com/office/officeart/2008/layout/NameandTitleOrganizationalChart"/>
    <dgm:cxn modelId="{E083BA14-E997-4738-9370-A68F002B6998}" type="presParOf" srcId="{7EE91082-DB6A-49ED-AB92-8A388BBCB81D}" destId="{EBEC87AB-AAF0-4978-ACB8-95BE04C3CCD6}" srcOrd="1" destOrd="0" presId="urn:microsoft.com/office/officeart/2008/layout/NameandTitleOrganizationalChart"/>
    <dgm:cxn modelId="{762EFA54-BC9A-45F9-AF8F-CBE62223C79D}" type="presParOf" srcId="{EBEC87AB-AAF0-4978-ACB8-95BE04C3CCD6}" destId="{B2482D0C-7E90-4779-BD12-BC9401A1B381}" srcOrd="0" destOrd="0" presId="urn:microsoft.com/office/officeart/2008/layout/NameandTitleOrganizationalChart"/>
    <dgm:cxn modelId="{951B319E-9FC7-4809-B877-01E11721ADFE}" type="presParOf" srcId="{EBEC87AB-AAF0-4978-ACB8-95BE04C3CCD6}" destId="{4C162E29-56BE-477D-9FD5-10487C4C4354}" srcOrd="1" destOrd="0" presId="urn:microsoft.com/office/officeart/2008/layout/NameandTitleOrganizationalChart"/>
    <dgm:cxn modelId="{3AC81D59-5DB3-4948-A178-B8F601E6B14A}" type="presParOf" srcId="{4C162E29-56BE-477D-9FD5-10487C4C4354}" destId="{3DC888B1-24A6-4BB3-9241-08CA04CBA033}" srcOrd="0" destOrd="0" presId="urn:microsoft.com/office/officeart/2008/layout/NameandTitleOrganizationalChart"/>
    <dgm:cxn modelId="{2D494D88-071A-4A26-9E63-8DBBF729F957}" type="presParOf" srcId="{3DC888B1-24A6-4BB3-9241-08CA04CBA033}" destId="{75948309-E0F5-426B-92BD-6BA79AC30992}" srcOrd="0" destOrd="0" presId="urn:microsoft.com/office/officeart/2008/layout/NameandTitleOrganizationalChart"/>
    <dgm:cxn modelId="{36D460A7-273E-4F74-B44E-49F2AB58004D}" type="presParOf" srcId="{3DC888B1-24A6-4BB3-9241-08CA04CBA033}" destId="{5F672A1F-467D-412B-AEC5-D514EAEA57BE}" srcOrd="1" destOrd="0" presId="urn:microsoft.com/office/officeart/2008/layout/NameandTitleOrganizationalChart"/>
    <dgm:cxn modelId="{9FAAF8BA-F97D-4593-AB8C-A14CCF6ECA5C}" type="presParOf" srcId="{3DC888B1-24A6-4BB3-9241-08CA04CBA033}" destId="{6D1031DC-C6B2-4CF4-9EDD-B011E5EE37CC}" srcOrd="2" destOrd="0" presId="urn:microsoft.com/office/officeart/2008/layout/NameandTitleOrganizationalChart"/>
    <dgm:cxn modelId="{BA74BCD6-119D-4899-A8FF-C242CF49B1DC}" type="presParOf" srcId="{4C162E29-56BE-477D-9FD5-10487C4C4354}" destId="{8CF8DFAF-FEF9-400C-9E18-14C98B7EDDE0}" srcOrd="1" destOrd="0" presId="urn:microsoft.com/office/officeart/2008/layout/NameandTitleOrganizationalChart"/>
    <dgm:cxn modelId="{149E9D95-1F4F-4AA7-8B14-1A9BABAE84E3}" type="presParOf" srcId="{4C162E29-56BE-477D-9FD5-10487C4C4354}" destId="{23133131-8B54-4763-82C2-8964F8E820A0}" srcOrd="2" destOrd="0" presId="urn:microsoft.com/office/officeart/2008/layout/NameandTitleOrganizationalChart"/>
    <dgm:cxn modelId="{BD05F6C2-F5B0-4045-8D03-B0A15232A0A3}" type="presParOf" srcId="{EBEC87AB-AAF0-4978-ACB8-95BE04C3CCD6}" destId="{CC760583-298C-47D9-B9AF-89AA928B474F}" srcOrd="2" destOrd="0" presId="urn:microsoft.com/office/officeart/2008/layout/NameandTitleOrganizationalChart"/>
    <dgm:cxn modelId="{FC63F2BC-D8EE-4F71-BDB9-F7886B38C394}" type="presParOf" srcId="{EBEC87AB-AAF0-4978-ACB8-95BE04C3CCD6}" destId="{A21AB234-008C-41C3-867C-4F243AD25C97}" srcOrd="3" destOrd="0" presId="urn:microsoft.com/office/officeart/2008/layout/NameandTitleOrganizationalChart"/>
    <dgm:cxn modelId="{EFCDD2D4-E1B6-47D5-AE15-B0D4D263921C}" type="presParOf" srcId="{A21AB234-008C-41C3-867C-4F243AD25C97}" destId="{76678EF5-4B22-4389-82DD-9ED838924D23}" srcOrd="0" destOrd="0" presId="urn:microsoft.com/office/officeart/2008/layout/NameandTitleOrganizationalChart"/>
    <dgm:cxn modelId="{DCADA734-F497-4623-A615-88DBFA06C0B5}" type="presParOf" srcId="{76678EF5-4B22-4389-82DD-9ED838924D23}" destId="{C11CA689-C291-4C99-9D07-9BD1490CF2F7}" srcOrd="0" destOrd="0" presId="urn:microsoft.com/office/officeart/2008/layout/NameandTitleOrganizationalChart"/>
    <dgm:cxn modelId="{056B1CA9-EA91-49E1-ABF9-33F55CCD0360}" type="presParOf" srcId="{76678EF5-4B22-4389-82DD-9ED838924D23}" destId="{CB98A4A5-E808-4975-A6A5-CD42513B8A35}" srcOrd="1" destOrd="0" presId="urn:microsoft.com/office/officeart/2008/layout/NameandTitleOrganizationalChart"/>
    <dgm:cxn modelId="{23D55A8A-085B-4743-A7C9-E48122D715A7}" type="presParOf" srcId="{76678EF5-4B22-4389-82DD-9ED838924D23}" destId="{E1BE4390-133C-4023-B58F-A5D25AEC9ACF}" srcOrd="2" destOrd="0" presId="urn:microsoft.com/office/officeart/2008/layout/NameandTitleOrganizationalChart"/>
    <dgm:cxn modelId="{8B870078-8441-48CB-AEFB-149603C3D7D0}" type="presParOf" srcId="{A21AB234-008C-41C3-867C-4F243AD25C97}" destId="{23E879E2-964F-4EED-9AC6-1F4F76488CD6}" srcOrd="1" destOrd="0" presId="urn:microsoft.com/office/officeart/2008/layout/NameandTitleOrganizationalChart"/>
    <dgm:cxn modelId="{9819CBBF-6095-4BE1-82B5-6C77A7CE5187}" type="presParOf" srcId="{A21AB234-008C-41C3-867C-4F243AD25C97}" destId="{182710A9-AF71-462F-B062-1EFDB18A0ACC}" srcOrd="2" destOrd="0" presId="urn:microsoft.com/office/officeart/2008/layout/NameandTitleOrganizationalChart"/>
    <dgm:cxn modelId="{31175F69-68C3-4B6E-8FF8-1BB790746C9F}" type="presParOf" srcId="{7EE91082-DB6A-49ED-AB92-8A388BBCB81D}" destId="{DA962F69-443A-4CC3-ABA5-4451426FE55C}" srcOrd="2" destOrd="0" presId="urn:microsoft.com/office/officeart/2008/layout/NameandTitleOrganizationalChart"/>
    <dgm:cxn modelId="{5FDB758C-2257-4CAB-9DA4-07B7382C66AD}" type="presParOf" srcId="{FF4C5F89-87E5-459B-BE96-032DC8259438}" destId="{EC2B3139-0689-49C5-831D-AC0104DC3E30}" srcOrd="2" destOrd="0" presId="urn:microsoft.com/office/officeart/2008/layout/NameandTitleOrganizationalChart"/>
    <dgm:cxn modelId="{FF3ED78D-332A-42B9-93C6-7921BF242459}" type="presParOf" srcId="{65ED3F84-DDBA-4B87-8421-958F13D6BDFA}" destId="{7F9BEE2D-20B3-4690-B2B4-AD8034DCFF68}" srcOrd="2" destOrd="0" presId="urn:microsoft.com/office/officeart/2008/layout/NameandTitleOrganizationalChart"/>
    <dgm:cxn modelId="{4C447A35-4F2F-4DA1-B9B7-6103F4C523F7}" type="presParOf" srcId="{65ED3F84-DDBA-4B87-8421-958F13D6BDFA}" destId="{DE3C978C-6CD3-4DE4-B890-87C8F7690F0D}" srcOrd="3" destOrd="0" presId="urn:microsoft.com/office/officeart/2008/layout/NameandTitleOrganizationalChart"/>
    <dgm:cxn modelId="{1D01A7E2-34F7-4C99-A54A-BA5CF6741087}" type="presParOf" srcId="{DE3C978C-6CD3-4DE4-B890-87C8F7690F0D}" destId="{39BAB3AA-BBA0-4E65-86F0-B417258BA09A}" srcOrd="0" destOrd="0" presId="urn:microsoft.com/office/officeart/2008/layout/NameandTitleOrganizationalChart"/>
    <dgm:cxn modelId="{C78524CD-B8D1-4EDA-84D7-DA8BDEFB4ED5}" type="presParOf" srcId="{39BAB3AA-BBA0-4E65-86F0-B417258BA09A}" destId="{4ED7E6D3-116A-42D2-BB89-E94CEE0ED769}" srcOrd="0" destOrd="0" presId="urn:microsoft.com/office/officeart/2008/layout/NameandTitleOrganizationalChart"/>
    <dgm:cxn modelId="{798A939C-BBE5-4AE8-8345-C0B40B2F5BF8}" type="presParOf" srcId="{39BAB3AA-BBA0-4E65-86F0-B417258BA09A}" destId="{10C47DCA-7EE6-46E3-81A1-7C5289F2AEA0}" srcOrd="1" destOrd="0" presId="urn:microsoft.com/office/officeart/2008/layout/NameandTitleOrganizationalChart"/>
    <dgm:cxn modelId="{AE0196C1-7FEC-4AFC-BC6A-8BB3416C540E}" type="presParOf" srcId="{39BAB3AA-BBA0-4E65-86F0-B417258BA09A}" destId="{116EB5AF-C345-4E55-B4E1-D5655F5C6245}" srcOrd="2" destOrd="0" presId="urn:microsoft.com/office/officeart/2008/layout/NameandTitleOrganizationalChart"/>
    <dgm:cxn modelId="{EA4F79F9-C779-4566-9AE6-80FBCF5D5BE3}" type="presParOf" srcId="{DE3C978C-6CD3-4DE4-B890-87C8F7690F0D}" destId="{52A2855E-E4D8-4B9E-9F01-C842113AA618}" srcOrd="1" destOrd="0" presId="urn:microsoft.com/office/officeart/2008/layout/NameandTitleOrganizationalChart"/>
    <dgm:cxn modelId="{B48384BE-A21D-4A1C-A6F3-CFFF2E3849D7}" type="presParOf" srcId="{52A2855E-E4D8-4B9E-9F01-C842113AA618}" destId="{D78CD851-178F-49DB-B6E8-D3C6B7C72553}" srcOrd="0" destOrd="0" presId="urn:microsoft.com/office/officeart/2008/layout/NameandTitleOrganizationalChart"/>
    <dgm:cxn modelId="{08AD0E41-C70B-4AAF-8E2E-F61B1F850454}" type="presParOf" srcId="{52A2855E-E4D8-4B9E-9F01-C842113AA618}" destId="{FB8AB942-E37E-4A9B-84BA-A23269D14C79}" srcOrd="1" destOrd="0" presId="urn:microsoft.com/office/officeart/2008/layout/NameandTitleOrganizationalChart"/>
    <dgm:cxn modelId="{FD171659-E5E4-41D3-8874-007469604917}" type="presParOf" srcId="{FB8AB942-E37E-4A9B-84BA-A23269D14C79}" destId="{16CDDB9C-924C-4252-9F92-DB86F2C1DB92}" srcOrd="0" destOrd="0" presId="urn:microsoft.com/office/officeart/2008/layout/NameandTitleOrganizationalChart"/>
    <dgm:cxn modelId="{B919BDAD-3F2A-4CCA-A963-722D67EF5745}" type="presParOf" srcId="{16CDDB9C-924C-4252-9F92-DB86F2C1DB92}" destId="{6040E893-D678-43DF-98AF-56D5BC8B886C}" srcOrd="0" destOrd="0" presId="urn:microsoft.com/office/officeart/2008/layout/NameandTitleOrganizationalChart"/>
    <dgm:cxn modelId="{2A615EBC-D69E-45E5-AC1F-88C4A944E514}" type="presParOf" srcId="{16CDDB9C-924C-4252-9F92-DB86F2C1DB92}" destId="{141E6DFE-037D-4FD3-AFE2-1364C7FBBF84}" srcOrd="1" destOrd="0" presId="urn:microsoft.com/office/officeart/2008/layout/NameandTitleOrganizationalChart"/>
    <dgm:cxn modelId="{7B8DBDC5-2F60-4BB2-8651-14881FB22B9C}" type="presParOf" srcId="{16CDDB9C-924C-4252-9F92-DB86F2C1DB92}" destId="{3DC0793E-329F-4AFF-9C10-721A10A64FF5}" srcOrd="2" destOrd="0" presId="urn:microsoft.com/office/officeart/2008/layout/NameandTitleOrganizationalChart"/>
    <dgm:cxn modelId="{E22B3684-596A-4799-8AA0-063756B346AD}" type="presParOf" srcId="{FB8AB942-E37E-4A9B-84BA-A23269D14C79}" destId="{5BAE7CDA-5D25-449F-B594-29F19F95389D}" srcOrd="1" destOrd="0" presId="urn:microsoft.com/office/officeart/2008/layout/NameandTitleOrganizationalChart"/>
    <dgm:cxn modelId="{E2423C16-3A2A-4E84-B6AD-04E274986CDB}" type="presParOf" srcId="{5BAE7CDA-5D25-449F-B594-29F19F95389D}" destId="{6EAD6ABE-9DBF-4645-B77D-F21F86A3B8F0}" srcOrd="0" destOrd="0" presId="urn:microsoft.com/office/officeart/2008/layout/NameandTitleOrganizationalChart"/>
    <dgm:cxn modelId="{ACED5B04-DD5F-466B-A75E-74C0E23C3A94}" type="presParOf" srcId="{5BAE7CDA-5D25-449F-B594-29F19F95389D}" destId="{F2F54B59-7A84-488D-AE91-D8898C49F251}" srcOrd="1" destOrd="0" presId="urn:microsoft.com/office/officeart/2008/layout/NameandTitleOrganizationalChart"/>
    <dgm:cxn modelId="{32A189A6-900A-4632-B986-EE308FC73F28}" type="presParOf" srcId="{F2F54B59-7A84-488D-AE91-D8898C49F251}" destId="{785E9EAD-EBAD-45C2-B2E7-24A3C7073331}" srcOrd="0" destOrd="0" presId="urn:microsoft.com/office/officeart/2008/layout/NameandTitleOrganizationalChart"/>
    <dgm:cxn modelId="{01CBD4A1-D8EB-49BA-9083-A4B456051D79}" type="presParOf" srcId="{785E9EAD-EBAD-45C2-B2E7-24A3C7073331}" destId="{68505503-4013-4FB5-8093-857011111BA5}" srcOrd="0" destOrd="0" presId="urn:microsoft.com/office/officeart/2008/layout/NameandTitleOrganizationalChart"/>
    <dgm:cxn modelId="{583C2872-2B80-46C1-B150-2D1FCD12EA29}" type="presParOf" srcId="{785E9EAD-EBAD-45C2-B2E7-24A3C7073331}" destId="{5717F9F9-63F2-4C03-8532-E579DD67C3D6}" srcOrd="1" destOrd="0" presId="urn:microsoft.com/office/officeart/2008/layout/NameandTitleOrganizationalChart"/>
    <dgm:cxn modelId="{63230ED0-9298-4150-8AF0-8E0F53482265}" type="presParOf" srcId="{785E9EAD-EBAD-45C2-B2E7-24A3C7073331}" destId="{15FC79B1-564C-4422-8A54-F376211BC779}" srcOrd="2" destOrd="0" presId="urn:microsoft.com/office/officeart/2008/layout/NameandTitleOrganizationalChart"/>
    <dgm:cxn modelId="{EB648A72-5A82-42A9-A4C8-809AF4E56E3B}" type="presParOf" srcId="{F2F54B59-7A84-488D-AE91-D8898C49F251}" destId="{03814F2A-0B84-41DF-BB38-940A2E1EAC86}" srcOrd="1" destOrd="0" presId="urn:microsoft.com/office/officeart/2008/layout/NameandTitleOrganizationalChart"/>
    <dgm:cxn modelId="{2F7BF541-CE6F-492A-BC88-3A1AC933CC8D}" type="presParOf" srcId="{F2F54B59-7A84-488D-AE91-D8898C49F251}" destId="{4A01C6B9-5D7A-4D92-96E1-DA333CC1358A}" srcOrd="2" destOrd="0" presId="urn:microsoft.com/office/officeart/2008/layout/NameandTitleOrganizationalChart"/>
    <dgm:cxn modelId="{43F61172-AB35-478E-963B-88D90550CE9B}" type="presParOf" srcId="{FB8AB942-E37E-4A9B-84BA-A23269D14C79}" destId="{DA6C9B24-131C-4ABD-97B2-57FED91B4571}" srcOrd="2" destOrd="0" presId="urn:microsoft.com/office/officeart/2008/layout/NameandTitleOrganizationalChart"/>
    <dgm:cxn modelId="{689E2721-5CF7-49EB-B7AF-278BFD1C284A}" type="presParOf" srcId="{52A2855E-E4D8-4B9E-9F01-C842113AA618}" destId="{85BCB33B-6D13-4D58-8C38-71931C7AB960}" srcOrd="2" destOrd="0" presId="urn:microsoft.com/office/officeart/2008/layout/NameandTitleOrganizationalChart"/>
    <dgm:cxn modelId="{FE33110F-6D63-429B-AB88-ABB2EBB8B308}" type="presParOf" srcId="{52A2855E-E4D8-4B9E-9F01-C842113AA618}" destId="{4E33CB31-4812-4CC2-AD3F-4ABD9DC38DDA}" srcOrd="3" destOrd="0" presId="urn:microsoft.com/office/officeart/2008/layout/NameandTitleOrganizationalChart"/>
    <dgm:cxn modelId="{410A10DB-C73E-4DAC-BCB0-E41254818E3F}" type="presParOf" srcId="{4E33CB31-4812-4CC2-AD3F-4ABD9DC38DDA}" destId="{5BA2171C-0EBD-4CB5-8726-A60A0FEA26DA}" srcOrd="0" destOrd="0" presId="urn:microsoft.com/office/officeart/2008/layout/NameandTitleOrganizationalChart"/>
    <dgm:cxn modelId="{00CA6056-54CF-458E-9263-BB3104BF419D}" type="presParOf" srcId="{5BA2171C-0EBD-4CB5-8726-A60A0FEA26DA}" destId="{F73C6522-11C3-47A8-916C-B39E32E2C2B1}" srcOrd="0" destOrd="0" presId="urn:microsoft.com/office/officeart/2008/layout/NameandTitleOrganizationalChart"/>
    <dgm:cxn modelId="{DCE7A40E-DC30-4317-8408-303C2904A0B8}" type="presParOf" srcId="{5BA2171C-0EBD-4CB5-8726-A60A0FEA26DA}" destId="{0A4E0561-EF40-475E-9A37-92F0862A87F2}" srcOrd="1" destOrd="0" presId="urn:microsoft.com/office/officeart/2008/layout/NameandTitleOrganizationalChart"/>
    <dgm:cxn modelId="{3187C674-1131-44A3-A77C-482C50CF3408}" type="presParOf" srcId="{5BA2171C-0EBD-4CB5-8726-A60A0FEA26DA}" destId="{EE19B571-148F-49AD-BB3C-4AD51E4B8780}" srcOrd="2" destOrd="0" presId="urn:microsoft.com/office/officeart/2008/layout/NameandTitleOrganizationalChart"/>
    <dgm:cxn modelId="{AE3BE80C-DF69-4756-910B-D05B8BE10F2A}" type="presParOf" srcId="{4E33CB31-4812-4CC2-AD3F-4ABD9DC38DDA}" destId="{AAF0FC26-220B-46F3-B4EF-20057D8BE61E}" srcOrd="1" destOrd="0" presId="urn:microsoft.com/office/officeart/2008/layout/NameandTitleOrganizationalChart"/>
    <dgm:cxn modelId="{AAF7B7B7-3319-4922-894D-BDE00299D4A1}" type="presParOf" srcId="{AAF0FC26-220B-46F3-B4EF-20057D8BE61E}" destId="{E3A3D99D-F0FC-4651-B426-3038A3593B8A}" srcOrd="0" destOrd="0" presId="urn:microsoft.com/office/officeart/2008/layout/NameandTitleOrganizationalChart"/>
    <dgm:cxn modelId="{CE241824-F7A6-42A6-BBD5-000CFC67BD5E}" type="presParOf" srcId="{AAF0FC26-220B-46F3-B4EF-20057D8BE61E}" destId="{044318C0-2585-45D7-A86C-D2D19E19B985}" srcOrd="1" destOrd="0" presId="urn:microsoft.com/office/officeart/2008/layout/NameandTitleOrganizationalChart"/>
    <dgm:cxn modelId="{E1916AB0-58BD-4299-8B80-1EA459B9F769}" type="presParOf" srcId="{044318C0-2585-45D7-A86C-D2D19E19B985}" destId="{B4DC27EF-F273-4163-A07C-DF5E72002C42}" srcOrd="0" destOrd="0" presId="urn:microsoft.com/office/officeart/2008/layout/NameandTitleOrganizationalChart"/>
    <dgm:cxn modelId="{6213AEE4-8843-41ED-8765-0CF67A018223}" type="presParOf" srcId="{B4DC27EF-F273-4163-A07C-DF5E72002C42}" destId="{07DA2311-F976-4BC1-9944-F6B3A20215E4}" srcOrd="0" destOrd="0" presId="urn:microsoft.com/office/officeart/2008/layout/NameandTitleOrganizationalChart"/>
    <dgm:cxn modelId="{90381E42-2D91-4472-A4D2-1F2FE195B52F}" type="presParOf" srcId="{B4DC27EF-F273-4163-A07C-DF5E72002C42}" destId="{50E9F4EE-D34F-453F-9F3C-ABA2C65708FD}" srcOrd="1" destOrd="0" presId="urn:microsoft.com/office/officeart/2008/layout/NameandTitleOrganizationalChart"/>
    <dgm:cxn modelId="{DC764C19-2F73-4DA1-A036-0FD2172B4596}" type="presParOf" srcId="{B4DC27EF-F273-4163-A07C-DF5E72002C42}" destId="{DDA11310-9ECF-47A0-945F-1625DD16BB4D}" srcOrd="2" destOrd="0" presId="urn:microsoft.com/office/officeart/2008/layout/NameandTitleOrganizationalChart"/>
    <dgm:cxn modelId="{5F11AD9B-5CB2-4B7A-95C8-2B327707ED77}" type="presParOf" srcId="{044318C0-2585-45D7-A86C-D2D19E19B985}" destId="{9CA975C4-727E-4A87-9190-5D1698F306A6}" srcOrd="1" destOrd="0" presId="urn:microsoft.com/office/officeart/2008/layout/NameandTitleOrganizationalChart"/>
    <dgm:cxn modelId="{0C8447DB-A69B-46EC-889E-7476461556BE}" type="presParOf" srcId="{044318C0-2585-45D7-A86C-D2D19E19B985}" destId="{E399FC46-1844-438F-A4BA-0E44DB7A3D14}" srcOrd="2" destOrd="0" presId="urn:microsoft.com/office/officeart/2008/layout/NameandTitleOrganizationalChart"/>
    <dgm:cxn modelId="{DA44FC45-06C2-494C-B4FC-42515DA41516}" type="presParOf" srcId="{4E33CB31-4812-4CC2-AD3F-4ABD9DC38DDA}" destId="{A6F2B0CB-4D49-4D9D-A41D-5F6CE45FB49B}" srcOrd="2" destOrd="0" presId="urn:microsoft.com/office/officeart/2008/layout/NameandTitleOrganizationalChart"/>
    <dgm:cxn modelId="{1F89430B-E10C-426A-B026-8DD3BC2B75B9}" type="presParOf" srcId="{DE3C978C-6CD3-4DE4-B890-87C8F7690F0D}" destId="{1B82F5C6-BFFC-4A64-AA2C-820343FA2379}" srcOrd="2" destOrd="0" presId="urn:microsoft.com/office/officeart/2008/layout/NameandTitleOrganizationalChart"/>
    <dgm:cxn modelId="{32C66C1E-6B06-442D-A3CD-A15EBF88580A}" type="presParOf" srcId="{499C20A2-6942-4FB9-9279-CE8F2E92AE64}" destId="{DC1DAAA6-140A-491D-8F56-183ADF68A677}" srcOrd="2" destOrd="0" presId="urn:microsoft.com/office/officeart/2008/layout/NameandTitleOrganizationalChart"/>
    <dgm:cxn modelId="{61FAF824-830F-47C0-BEB7-98E121BC5E03}" type="presParOf" srcId="{A62BB9CD-D5E5-47B6-9AD6-2C86F87D522D}" destId="{CE8D231C-67D6-43BB-8F7C-3E7C51523D28}" srcOrd="2" destOrd="0" presId="urn:microsoft.com/office/officeart/2008/layout/NameandTitleOrganizationalChart"/>
    <dgm:cxn modelId="{64488E62-708F-4D26-8B8E-A6C1B8394F87}" type="presParOf" srcId="{A62BB9CD-D5E5-47B6-9AD6-2C86F87D522D}" destId="{5ED25507-AE85-41CE-AA14-3DA2D9101C10}" srcOrd="3" destOrd="0" presId="urn:microsoft.com/office/officeart/2008/layout/NameandTitleOrganizationalChart"/>
    <dgm:cxn modelId="{889AE267-4641-434E-B20D-4BE3245CC027}" type="presParOf" srcId="{5ED25507-AE85-41CE-AA14-3DA2D9101C10}" destId="{243BB8C1-6ED1-404E-B2DF-54B256CF1E24}" srcOrd="0" destOrd="0" presId="urn:microsoft.com/office/officeart/2008/layout/NameandTitleOrganizationalChart"/>
    <dgm:cxn modelId="{A59D56CF-B85A-4248-A694-02826BB2B2D1}" type="presParOf" srcId="{243BB8C1-6ED1-404E-B2DF-54B256CF1E24}" destId="{9A53BDB1-7C5C-46D3-B1E5-6B44B8607D63}" srcOrd="0" destOrd="0" presId="urn:microsoft.com/office/officeart/2008/layout/NameandTitleOrganizationalChart"/>
    <dgm:cxn modelId="{2A6A3056-9177-4CA1-9B20-CA5E95604789}" type="presParOf" srcId="{243BB8C1-6ED1-404E-B2DF-54B256CF1E24}" destId="{B60CEB32-F15C-45D4-B120-34E860F66A0D}" srcOrd="1" destOrd="0" presId="urn:microsoft.com/office/officeart/2008/layout/NameandTitleOrganizationalChart"/>
    <dgm:cxn modelId="{C8EEF19A-6485-4DF7-A225-38CA8BC56F7D}" type="presParOf" srcId="{243BB8C1-6ED1-404E-B2DF-54B256CF1E24}" destId="{00E02552-B484-477E-82D1-B4670FC460D1}" srcOrd="2" destOrd="0" presId="urn:microsoft.com/office/officeart/2008/layout/NameandTitleOrganizationalChart"/>
    <dgm:cxn modelId="{FE6BD75D-7E54-43CD-B945-DE80E5E9795F}" type="presParOf" srcId="{5ED25507-AE85-41CE-AA14-3DA2D9101C10}" destId="{7500009E-062B-4AA0-AE3D-E9E9FF5CBE96}" srcOrd="1" destOrd="0" presId="urn:microsoft.com/office/officeart/2008/layout/NameandTitleOrganizationalChart"/>
    <dgm:cxn modelId="{80BAC762-0611-4799-8D7B-D4B94957F114}" type="presParOf" srcId="{7500009E-062B-4AA0-AE3D-E9E9FF5CBE96}" destId="{C84438C4-0C6B-453C-9E77-53DD32BFB19B}" srcOrd="0" destOrd="0" presId="urn:microsoft.com/office/officeart/2008/layout/NameandTitleOrganizationalChart"/>
    <dgm:cxn modelId="{9891D801-2FDC-4959-8F0C-D7B294531588}" type="presParOf" srcId="{7500009E-062B-4AA0-AE3D-E9E9FF5CBE96}" destId="{309D30AA-6893-49DF-BF53-3D5B7447F749}" srcOrd="1" destOrd="0" presId="urn:microsoft.com/office/officeart/2008/layout/NameandTitleOrganizationalChart"/>
    <dgm:cxn modelId="{1F5C7BDD-4484-47EC-9E59-A87E9474FBAE}" type="presParOf" srcId="{309D30AA-6893-49DF-BF53-3D5B7447F749}" destId="{636E8C53-9178-4C93-8C1E-491D79498BF9}" srcOrd="0" destOrd="0" presId="urn:microsoft.com/office/officeart/2008/layout/NameandTitleOrganizationalChart"/>
    <dgm:cxn modelId="{59E48678-2E16-4328-B36C-BE3810A5833B}" type="presParOf" srcId="{636E8C53-9178-4C93-8C1E-491D79498BF9}" destId="{F36A374D-52FA-4452-923D-390A2C1BAA63}" srcOrd="0" destOrd="0" presId="urn:microsoft.com/office/officeart/2008/layout/NameandTitleOrganizationalChart"/>
    <dgm:cxn modelId="{3E65791A-1583-4DEF-B02B-133D5F080823}" type="presParOf" srcId="{636E8C53-9178-4C93-8C1E-491D79498BF9}" destId="{9457A88F-3217-4399-877A-3122FD7C581B}" srcOrd="1" destOrd="0" presId="urn:microsoft.com/office/officeart/2008/layout/NameandTitleOrganizationalChart"/>
    <dgm:cxn modelId="{6D4926DB-AC36-4D60-BAC0-64DCEB4E08F1}" type="presParOf" srcId="{636E8C53-9178-4C93-8C1E-491D79498BF9}" destId="{69953E96-E597-47C7-98E4-A7E25AFF02B7}" srcOrd="2" destOrd="0" presId="urn:microsoft.com/office/officeart/2008/layout/NameandTitleOrganizationalChart"/>
    <dgm:cxn modelId="{0DCE180C-3F05-477F-9A5D-694E32AACABF}" type="presParOf" srcId="{309D30AA-6893-49DF-BF53-3D5B7447F749}" destId="{EF13FFED-BAC1-41C9-B3DA-B7032DB4EC39}" srcOrd="1" destOrd="0" presId="urn:microsoft.com/office/officeart/2008/layout/NameandTitleOrganizationalChart"/>
    <dgm:cxn modelId="{F5810436-66B2-4B3E-BA53-5079BDDACD6F}" type="presParOf" srcId="{EF13FFED-BAC1-41C9-B3DA-B7032DB4EC39}" destId="{54F53B30-7839-4FD9-AA30-CD67867E4C2E}" srcOrd="0" destOrd="0" presId="urn:microsoft.com/office/officeart/2008/layout/NameandTitleOrganizationalChart"/>
    <dgm:cxn modelId="{CC0DCC3B-B6E2-48E3-B2B1-F48621ACD8A1}" type="presParOf" srcId="{EF13FFED-BAC1-41C9-B3DA-B7032DB4EC39}" destId="{59BBBB69-8805-4FAC-8228-FCE7C1A39C20}" srcOrd="1" destOrd="0" presId="urn:microsoft.com/office/officeart/2008/layout/NameandTitleOrganizationalChart"/>
    <dgm:cxn modelId="{5AB7CCEF-2C90-4761-98B2-6E207D40F86B}" type="presParOf" srcId="{59BBBB69-8805-4FAC-8228-FCE7C1A39C20}" destId="{EE1AA336-7F79-4122-900D-9E6404C0DEE1}" srcOrd="0" destOrd="0" presId="urn:microsoft.com/office/officeart/2008/layout/NameandTitleOrganizationalChart"/>
    <dgm:cxn modelId="{C9CB5F68-652C-41E9-9212-CCE6A0B8FF17}" type="presParOf" srcId="{EE1AA336-7F79-4122-900D-9E6404C0DEE1}" destId="{1C05041E-25EA-4474-A099-3F869B080F9D}" srcOrd="0" destOrd="0" presId="urn:microsoft.com/office/officeart/2008/layout/NameandTitleOrganizationalChart"/>
    <dgm:cxn modelId="{9EA99BCA-920A-4562-9F80-35DF4FC1BD7A}" type="presParOf" srcId="{EE1AA336-7F79-4122-900D-9E6404C0DEE1}" destId="{65682E75-E72B-444A-B0A6-5A674DEB86F5}" srcOrd="1" destOrd="0" presId="urn:microsoft.com/office/officeart/2008/layout/NameandTitleOrganizationalChart"/>
    <dgm:cxn modelId="{8AA96A72-A90D-485F-8C38-8022E9730F74}" type="presParOf" srcId="{EE1AA336-7F79-4122-900D-9E6404C0DEE1}" destId="{D0C9FFF7-489E-4F02-98A2-81936E57D801}" srcOrd="2" destOrd="0" presId="urn:microsoft.com/office/officeart/2008/layout/NameandTitleOrganizationalChart"/>
    <dgm:cxn modelId="{A735AF67-F08D-4674-8B70-342E7BBBC0E9}" type="presParOf" srcId="{59BBBB69-8805-4FAC-8228-FCE7C1A39C20}" destId="{802ECF70-396C-4A37-8DFC-3E51A1E2E1B6}" srcOrd="1" destOrd="0" presId="urn:microsoft.com/office/officeart/2008/layout/NameandTitleOrganizationalChart"/>
    <dgm:cxn modelId="{A9B3A5EA-5340-45D6-ABFF-DB3554CC5319}" type="presParOf" srcId="{59BBBB69-8805-4FAC-8228-FCE7C1A39C20}" destId="{48F840F9-6392-471A-8B28-9B624EBD2DF0}" srcOrd="2" destOrd="0" presId="urn:microsoft.com/office/officeart/2008/layout/NameandTitleOrganizationalChart"/>
    <dgm:cxn modelId="{183DD546-B3A6-47CB-86B7-FCF3F3645492}" type="presParOf" srcId="{309D30AA-6893-49DF-BF53-3D5B7447F749}" destId="{CD8CB978-83AF-492C-A6F7-5C39135B2D89}" srcOrd="2" destOrd="0" presId="urn:microsoft.com/office/officeart/2008/layout/NameandTitleOrganizationalChart"/>
    <dgm:cxn modelId="{09335539-F5AB-4C67-9EB6-9401237C8973}" type="presParOf" srcId="{7500009E-062B-4AA0-AE3D-E9E9FF5CBE96}" destId="{44B3A946-4AAC-4EB7-98EB-0866A24B1ABF}" srcOrd="2" destOrd="0" presId="urn:microsoft.com/office/officeart/2008/layout/NameandTitleOrganizationalChart"/>
    <dgm:cxn modelId="{4CB0F8A8-44CF-45FD-8FF0-82BBA4557FE8}" type="presParOf" srcId="{7500009E-062B-4AA0-AE3D-E9E9FF5CBE96}" destId="{8D150878-3E84-4F78-8423-F0BD37FA06FC}" srcOrd="3" destOrd="0" presId="urn:microsoft.com/office/officeart/2008/layout/NameandTitleOrganizationalChart"/>
    <dgm:cxn modelId="{42D195EF-225B-44B2-A828-B56FEDF722EE}" type="presParOf" srcId="{8D150878-3E84-4F78-8423-F0BD37FA06FC}" destId="{6B953B7C-3CC6-4D71-8768-C4593A01377F}" srcOrd="0" destOrd="0" presId="urn:microsoft.com/office/officeart/2008/layout/NameandTitleOrganizationalChart"/>
    <dgm:cxn modelId="{272B60C8-3677-4365-AA47-74F5D9903E48}" type="presParOf" srcId="{6B953B7C-3CC6-4D71-8768-C4593A01377F}" destId="{1E6CBAB0-F12B-4CD8-821F-4FD855F35853}" srcOrd="0" destOrd="0" presId="urn:microsoft.com/office/officeart/2008/layout/NameandTitleOrganizationalChart"/>
    <dgm:cxn modelId="{CDB92E0D-DBEE-46D7-84C0-21E5346FF0ED}" type="presParOf" srcId="{6B953B7C-3CC6-4D71-8768-C4593A01377F}" destId="{17281378-F849-4543-8DD3-763C1C622014}" srcOrd="1" destOrd="0" presId="urn:microsoft.com/office/officeart/2008/layout/NameandTitleOrganizationalChart"/>
    <dgm:cxn modelId="{C3861485-3A3C-497C-A80B-0C7C1C74B1C3}" type="presParOf" srcId="{6B953B7C-3CC6-4D71-8768-C4593A01377F}" destId="{9B60FEC0-50F1-4384-B9A7-855216D70D07}" srcOrd="2" destOrd="0" presId="urn:microsoft.com/office/officeart/2008/layout/NameandTitleOrganizationalChart"/>
    <dgm:cxn modelId="{80E40BBE-F2C9-415E-AD76-5EC2500C47CD}" type="presParOf" srcId="{8D150878-3E84-4F78-8423-F0BD37FA06FC}" destId="{9971CB81-97E1-4B22-9F98-32CDDD476EBA}" srcOrd="1" destOrd="0" presId="urn:microsoft.com/office/officeart/2008/layout/NameandTitleOrganizationalChart"/>
    <dgm:cxn modelId="{89A36F7A-94F5-4D03-A694-83A0C68A825A}" type="presParOf" srcId="{9971CB81-97E1-4B22-9F98-32CDDD476EBA}" destId="{6D074A79-89E1-4879-9DE9-1AF2D1F99036}" srcOrd="0" destOrd="0" presId="urn:microsoft.com/office/officeart/2008/layout/NameandTitleOrganizationalChart"/>
    <dgm:cxn modelId="{84A16B9E-54B9-40C9-A1F6-5334FE2E3D95}" type="presParOf" srcId="{9971CB81-97E1-4B22-9F98-32CDDD476EBA}" destId="{F64B3FAC-FB6D-4E8F-BE70-81B426DBBCA6}" srcOrd="1" destOrd="0" presId="urn:microsoft.com/office/officeart/2008/layout/NameandTitleOrganizationalChart"/>
    <dgm:cxn modelId="{EA54F01D-620B-4B33-A303-A3FB617AE569}" type="presParOf" srcId="{F64B3FAC-FB6D-4E8F-BE70-81B426DBBCA6}" destId="{140219FF-7EB6-4601-87CF-84F21F099E3E}" srcOrd="0" destOrd="0" presId="urn:microsoft.com/office/officeart/2008/layout/NameandTitleOrganizationalChart"/>
    <dgm:cxn modelId="{4C0592F6-1944-4B05-A029-8EE08643ECA8}" type="presParOf" srcId="{140219FF-7EB6-4601-87CF-84F21F099E3E}" destId="{2CC02EE5-0DB5-48AF-97F8-BF0804B77BAB}" srcOrd="0" destOrd="0" presId="urn:microsoft.com/office/officeart/2008/layout/NameandTitleOrganizationalChart"/>
    <dgm:cxn modelId="{31DED1D3-A0F8-4440-870D-F1531F93EB45}" type="presParOf" srcId="{140219FF-7EB6-4601-87CF-84F21F099E3E}" destId="{2022EE32-3A23-4285-AE3D-8A5A1D32B887}" srcOrd="1" destOrd="0" presId="urn:microsoft.com/office/officeart/2008/layout/NameandTitleOrganizationalChart"/>
    <dgm:cxn modelId="{0D9FFC31-5BAC-4D9C-B9AC-02CB10FA7196}" type="presParOf" srcId="{140219FF-7EB6-4601-87CF-84F21F099E3E}" destId="{DC75C39C-8F37-454A-809C-09D3FD21DBC9}" srcOrd="2" destOrd="0" presId="urn:microsoft.com/office/officeart/2008/layout/NameandTitleOrganizationalChart"/>
    <dgm:cxn modelId="{4A47404D-07D2-423C-A1A1-18674E997FC6}" type="presParOf" srcId="{F64B3FAC-FB6D-4E8F-BE70-81B426DBBCA6}" destId="{9E433116-D665-42C7-80FE-62734310AA61}" srcOrd="1" destOrd="0" presId="urn:microsoft.com/office/officeart/2008/layout/NameandTitleOrganizationalChart"/>
    <dgm:cxn modelId="{DCAECD0A-6DAC-4C83-B32C-0CFB09DD418A}" type="presParOf" srcId="{F64B3FAC-FB6D-4E8F-BE70-81B426DBBCA6}" destId="{0E539A8A-90C3-4B7D-AF7A-D03965FEA8FC}" srcOrd="2" destOrd="0" presId="urn:microsoft.com/office/officeart/2008/layout/NameandTitleOrganizationalChart"/>
    <dgm:cxn modelId="{6A13EB02-03CA-4718-A82C-B13EFDE03B4B}" type="presParOf" srcId="{8D150878-3E84-4F78-8423-F0BD37FA06FC}" destId="{A42037FC-64BC-4EA8-BCE0-BC1AABC35429}" srcOrd="2" destOrd="0" presId="urn:microsoft.com/office/officeart/2008/layout/NameandTitleOrganizationalChart"/>
    <dgm:cxn modelId="{6D9978DD-6EC9-4E1D-9F92-34020F273F0B}" type="presParOf" srcId="{5ED25507-AE85-41CE-AA14-3DA2D9101C10}" destId="{A52B416C-060D-4A5B-A0B9-F982EFEF1691}" srcOrd="2" destOrd="0" presId="urn:microsoft.com/office/officeart/2008/layout/NameandTitleOrganizationalChart"/>
    <dgm:cxn modelId="{4BC26678-571C-4362-9A58-4134C9EF71DB}" type="presParOf" srcId="{4AA01F6C-D10D-413A-9989-44DF694B17DE}" destId="{E8D557F0-9D0F-47E5-B3D2-F119A979C2B6}" srcOrd="2" destOrd="0" presId="urn:microsoft.com/office/officeart/2008/layout/NameandTitleOrganizationalChart"/>
    <dgm:cxn modelId="{FAE33035-1ADE-4995-A2A2-ACCAF3CECBD9}" type="presParOf" srcId="{7CF2455D-8CB8-45E0-817C-87F76D36D8F4}" destId="{716D9E45-0A47-4A03-A31C-03D039C8D643}" srcOrd="2" destOrd="0" presId="urn:microsoft.com/office/officeart/2008/layout/NameandTitleOrganizationalChart"/>
    <dgm:cxn modelId="{041081AB-AC7A-4FC5-8935-31231427BFE2}" type="presParOf" srcId="{79DC8342-8251-4BFB-9790-E57F534AA121}" destId="{831C6EDB-6D62-4911-B009-9ED885AE384D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E583B1-3952-402D-9804-C69172C3CFCF}">
      <dsp:nvSpPr>
        <dsp:cNvPr id="0" name=""/>
        <dsp:cNvSpPr/>
      </dsp:nvSpPr>
      <dsp:spPr>
        <a:xfrm>
          <a:off x="6673964" y="920325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26D67A-679F-4092-B315-A6BDA9818993}">
      <dsp:nvSpPr>
        <dsp:cNvPr id="0" name=""/>
        <dsp:cNvSpPr/>
      </dsp:nvSpPr>
      <dsp:spPr>
        <a:xfrm>
          <a:off x="9508885" y="4219061"/>
          <a:ext cx="91440" cy="1508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0089"/>
              </a:lnTo>
              <a:lnTo>
                <a:pt x="96040" y="90089"/>
              </a:lnTo>
              <a:lnTo>
                <a:pt x="96040" y="15088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337D14-9916-4826-8718-727D2CEA0C01}">
      <dsp:nvSpPr>
        <dsp:cNvPr id="0" name=""/>
        <dsp:cNvSpPr/>
      </dsp:nvSpPr>
      <dsp:spPr>
        <a:xfrm>
          <a:off x="9224908" y="3799120"/>
          <a:ext cx="329697" cy="1594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8611"/>
              </a:lnTo>
              <a:lnTo>
                <a:pt x="329697" y="98611"/>
              </a:lnTo>
              <a:lnTo>
                <a:pt x="329697" y="159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10A5F-6564-469B-8AC4-5D7CEF41A9B7}">
      <dsp:nvSpPr>
        <dsp:cNvPr id="0" name=""/>
        <dsp:cNvSpPr/>
      </dsp:nvSpPr>
      <dsp:spPr>
        <a:xfrm>
          <a:off x="10110161" y="5468095"/>
          <a:ext cx="327977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27977" y="89740"/>
              </a:lnTo>
              <a:lnTo>
                <a:pt x="327977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A29CF1-EE40-4D08-92DB-03708CB4B784}">
      <dsp:nvSpPr>
        <dsp:cNvPr id="0" name=""/>
        <dsp:cNvSpPr/>
      </dsp:nvSpPr>
      <dsp:spPr>
        <a:xfrm>
          <a:off x="9693249" y="5468095"/>
          <a:ext cx="416912" cy="150532"/>
        </a:xfrm>
        <a:custGeom>
          <a:avLst/>
          <a:gdLst/>
          <a:ahLst/>
          <a:cxnLst/>
          <a:rect l="0" t="0" r="0" b="0"/>
          <a:pathLst>
            <a:path>
              <a:moveTo>
                <a:pt x="416912" y="0"/>
              </a:moveTo>
              <a:lnTo>
                <a:pt x="416912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4EDEB3-788E-4E95-A373-F3254C8536E0}">
      <dsp:nvSpPr>
        <dsp:cNvPr id="0" name=""/>
        <dsp:cNvSpPr/>
      </dsp:nvSpPr>
      <dsp:spPr>
        <a:xfrm>
          <a:off x="9564151" y="5057026"/>
          <a:ext cx="546010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546010" y="89740"/>
              </a:lnTo>
              <a:lnTo>
                <a:pt x="54601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62C50DE-E64B-484D-8059-5245DB0F573C}">
      <dsp:nvSpPr>
        <dsp:cNvPr id="0" name=""/>
        <dsp:cNvSpPr/>
      </dsp:nvSpPr>
      <dsp:spPr>
        <a:xfrm>
          <a:off x="8972420" y="5468095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1BDE08-2B11-449F-9A87-2F5A259EE703}">
      <dsp:nvSpPr>
        <dsp:cNvPr id="0" name=""/>
        <dsp:cNvSpPr/>
      </dsp:nvSpPr>
      <dsp:spPr>
        <a:xfrm>
          <a:off x="9018140" y="5057026"/>
          <a:ext cx="546010" cy="150532"/>
        </a:xfrm>
        <a:custGeom>
          <a:avLst/>
          <a:gdLst/>
          <a:ahLst/>
          <a:cxnLst/>
          <a:rect l="0" t="0" r="0" b="0"/>
          <a:pathLst>
            <a:path>
              <a:moveTo>
                <a:pt x="546010" y="0"/>
              </a:moveTo>
              <a:lnTo>
                <a:pt x="546010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957582-2CBB-4CF1-AE15-3FE27E17D8A8}">
      <dsp:nvSpPr>
        <dsp:cNvPr id="0" name=""/>
        <dsp:cNvSpPr/>
      </dsp:nvSpPr>
      <dsp:spPr>
        <a:xfrm>
          <a:off x="8748020" y="4645957"/>
          <a:ext cx="816130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816130" y="89740"/>
              </a:lnTo>
              <a:lnTo>
                <a:pt x="81613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1E394-BCAF-4401-A1A9-D5206142B472}">
      <dsp:nvSpPr>
        <dsp:cNvPr id="0" name=""/>
        <dsp:cNvSpPr/>
      </dsp:nvSpPr>
      <dsp:spPr>
        <a:xfrm>
          <a:off x="8297312" y="5468095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59AC92-0A21-4F1F-8595-BA61B40B1DD8}">
      <dsp:nvSpPr>
        <dsp:cNvPr id="0" name=""/>
        <dsp:cNvSpPr/>
      </dsp:nvSpPr>
      <dsp:spPr>
        <a:xfrm>
          <a:off x="8005478" y="5057026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F206C8-7965-4078-8A2F-C9BD57BF8788}">
      <dsp:nvSpPr>
        <dsp:cNvPr id="0" name=""/>
        <dsp:cNvSpPr/>
      </dsp:nvSpPr>
      <dsp:spPr>
        <a:xfrm>
          <a:off x="7622204" y="5468095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5FE2E8-89A9-41AB-B15E-FA81DD5D8712}">
      <dsp:nvSpPr>
        <dsp:cNvPr id="0" name=""/>
        <dsp:cNvSpPr/>
      </dsp:nvSpPr>
      <dsp:spPr>
        <a:xfrm>
          <a:off x="7667924" y="5057026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24DD5-F1E4-44EB-9751-C2DCCC2C90B6}">
      <dsp:nvSpPr>
        <dsp:cNvPr id="0" name=""/>
        <dsp:cNvSpPr/>
      </dsp:nvSpPr>
      <dsp:spPr>
        <a:xfrm>
          <a:off x="8005478" y="4645957"/>
          <a:ext cx="742542" cy="150532"/>
        </a:xfrm>
        <a:custGeom>
          <a:avLst/>
          <a:gdLst/>
          <a:ahLst/>
          <a:cxnLst/>
          <a:rect l="0" t="0" r="0" b="0"/>
          <a:pathLst>
            <a:path>
              <a:moveTo>
                <a:pt x="742542" y="0"/>
              </a:moveTo>
              <a:lnTo>
                <a:pt x="742542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848C1F-8716-4FAC-AE70-8FDA3E98EB79}">
      <dsp:nvSpPr>
        <dsp:cNvPr id="0" name=""/>
        <dsp:cNvSpPr/>
      </dsp:nvSpPr>
      <dsp:spPr>
        <a:xfrm>
          <a:off x="8698785" y="4219061"/>
          <a:ext cx="91440" cy="16635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5567"/>
              </a:lnTo>
              <a:lnTo>
                <a:pt x="49235" y="105567"/>
              </a:lnTo>
              <a:lnTo>
                <a:pt x="49235" y="1663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C313BD-4B22-4960-B3A1-AD7BFB1AAE4D}">
      <dsp:nvSpPr>
        <dsp:cNvPr id="0" name=""/>
        <dsp:cNvSpPr/>
      </dsp:nvSpPr>
      <dsp:spPr>
        <a:xfrm>
          <a:off x="8744505" y="3799120"/>
          <a:ext cx="480402" cy="159403"/>
        </a:xfrm>
        <a:custGeom>
          <a:avLst/>
          <a:gdLst/>
          <a:ahLst/>
          <a:cxnLst/>
          <a:rect l="0" t="0" r="0" b="0"/>
          <a:pathLst>
            <a:path>
              <a:moveTo>
                <a:pt x="480402" y="0"/>
              </a:moveTo>
              <a:lnTo>
                <a:pt x="480402" y="98611"/>
              </a:lnTo>
              <a:lnTo>
                <a:pt x="0" y="98611"/>
              </a:lnTo>
              <a:lnTo>
                <a:pt x="0" y="15940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E0D1D5-07DA-450E-B219-DE8E2A64CBFA}">
      <dsp:nvSpPr>
        <dsp:cNvPr id="0" name=""/>
        <dsp:cNvSpPr/>
      </dsp:nvSpPr>
      <dsp:spPr>
        <a:xfrm>
          <a:off x="9179188" y="3388051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7873" y="0"/>
              </a:moveTo>
              <a:lnTo>
                <a:pt x="47873" y="89740"/>
              </a:lnTo>
              <a:lnTo>
                <a:pt x="45720" y="89740"/>
              </a:ln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46EBB-D401-45FA-9FA8-8ED12BC95F94}">
      <dsp:nvSpPr>
        <dsp:cNvPr id="0" name=""/>
        <dsp:cNvSpPr/>
      </dsp:nvSpPr>
      <dsp:spPr>
        <a:xfrm>
          <a:off x="9181341" y="2976982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E8FD8A-FC5B-443E-8C4C-9823ECC7919F}">
      <dsp:nvSpPr>
        <dsp:cNvPr id="0" name=""/>
        <dsp:cNvSpPr/>
      </dsp:nvSpPr>
      <dsp:spPr>
        <a:xfrm>
          <a:off x="8609648" y="2565913"/>
          <a:ext cx="617413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617413" y="89740"/>
              </a:lnTo>
              <a:lnTo>
                <a:pt x="617413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F0ED9-FD5F-4841-8D81-CC38E55A3641}">
      <dsp:nvSpPr>
        <dsp:cNvPr id="0" name=""/>
        <dsp:cNvSpPr/>
      </dsp:nvSpPr>
      <dsp:spPr>
        <a:xfrm>
          <a:off x="8452845" y="3388051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602DD8-9913-454D-8D94-7E19B9DA1395}">
      <dsp:nvSpPr>
        <dsp:cNvPr id="0" name=""/>
        <dsp:cNvSpPr/>
      </dsp:nvSpPr>
      <dsp:spPr>
        <a:xfrm>
          <a:off x="7992234" y="2976982"/>
          <a:ext cx="506331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506331" y="89740"/>
              </a:lnTo>
              <a:lnTo>
                <a:pt x="506331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DA3D2-E01A-4BDF-8EB2-5B30CF5B8A33}">
      <dsp:nvSpPr>
        <dsp:cNvPr id="0" name=""/>
        <dsp:cNvSpPr/>
      </dsp:nvSpPr>
      <dsp:spPr>
        <a:xfrm>
          <a:off x="7485903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0525A0-3F13-4B33-8A67-FC330BEDF789}">
      <dsp:nvSpPr>
        <dsp:cNvPr id="0" name=""/>
        <dsp:cNvSpPr/>
      </dsp:nvSpPr>
      <dsp:spPr>
        <a:xfrm>
          <a:off x="7148349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8F2396-BCE3-4350-AF3A-44FB1645FD8F}">
      <dsp:nvSpPr>
        <dsp:cNvPr id="0" name=""/>
        <dsp:cNvSpPr/>
      </dsp:nvSpPr>
      <dsp:spPr>
        <a:xfrm>
          <a:off x="7485903" y="2976982"/>
          <a:ext cx="506331" cy="150532"/>
        </a:xfrm>
        <a:custGeom>
          <a:avLst/>
          <a:gdLst/>
          <a:ahLst/>
          <a:cxnLst/>
          <a:rect l="0" t="0" r="0" b="0"/>
          <a:pathLst>
            <a:path>
              <a:moveTo>
                <a:pt x="506331" y="0"/>
              </a:moveTo>
              <a:lnTo>
                <a:pt x="506331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3685F6-5A34-4049-A307-82E6A8584A04}">
      <dsp:nvSpPr>
        <dsp:cNvPr id="0" name=""/>
        <dsp:cNvSpPr/>
      </dsp:nvSpPr>
      <dsp:spPr>
        <a:xfrm>
          <a:off x="7992234" y="2565913"/>
          <a:ext cx="617413" cy="150532"/>
        </a:xfrm>
        <a:custGeom>
          <a:avLst/>
          <a:gdLst/>
          <a:ahLst/>
          <a:cxnLst/>
          <a:rect l="0" t="0" r="0" b="0"/>
          <a:pathLst>
            <a:path>
              <a:moveTo>
                <a:pt x="617413" y="0"/>
              </a:moveTo>
              <a:lnTo>
                <a:pt x="617413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A48357-17B7-4920-832D-8630389E3B70}">
      <dsp:nvSpPr>
        <dsp:cNvPr id="0" name=""/>
        <dsp:cNvSpPr/>
      </dsp:nvSpPr>
      <dsp:spPr>
        <a:xfrm>
          <a:off x="6337479" y="2153533"/>
          <a:ext cx="2272168" cy="151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52"/>
              </a:lnTo>
              <a:lnTo>
                <a:pt x="2272168" y="91052"/>
              </a:lnTo>
              <a:lnTo>
                <a:pt x="2272168" y="151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983BFF-8F56-49A8-B050-0ED2E7AB8FF3}">
      <dsp:nvSpPr>
        <dsp:cNvPr id="0" name=""/>
        <dsp:cNvSpPr/>
      </dsp:nvSpPr>
      <dsp:spPr>
        <a:xfrm>
          <a:off x="6427521" y="3388051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C041D-7529-4FC0-AC75-6480CDA99F33}">
      <dsp:nvSpPr>
        <dsp:cNvPr id="0" name=""/>
        <dsp:cNvSpPr/>
      </dsp:nvSpPr>
      <dsp:spPr>
        <a:xfrm>
          <a:off x="5798133" y="2976982"/>
          <a:ext cx="675108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675108" y="89740"/>
              </a:lnTo>
              <a:lnTo>
                <a:pt x="675108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0FB339-D051-48C5-8A12-B8736FC2D83C}">
      <dsp:nvSpPr>
        <dsp:cNvPr id="0" name=""/>
        <dsp:cNvSpPr/>
      </dsp:nvSpPr>
      <dsp:spPr>
        <a:xfrm>
          <a:off x="5752413" y="3388051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E2F5-365A-46FD-AEE3-2F5EC44B7A1A}">
      <dsp:nvSpPr>
        <dsp:cNvPr id="0" name=""/>
        <dsp:cNvSpPr/>
      </dsp:nvSpPr>
      <dsp:spPr>
        <a:xfrm>
          <a:off x="5752413" y="2976982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9A049-8AB9-4410-9DF7-D0C15C13D082}">
      <dsp:nvSpPr>
        <dsp:cNvPr id="0" name=""/>
        <dsp:cNvSpPr/>
      </dsp:nvSpPr>
      <dsp:spPr>
        <a:xfrm>
          <a:off x="5077305" y="3388051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B45CA0-89C8-479A-883E-55633CF4376F}">
      <dsp:nvSpPr>
        <dsp:cNvPr id="0" name=""/>
        <dsp:cNvSpPr/>
      </dsp:nvSpPr>
      <dsp:spPr>
        <a:xfrm>
          <a:off x="5123025" y="2976982"/>
          <a:ext cx="675108" cy="150532"/>
        </a:xfrm>
        <a:custGeom>
          <a:avLst/>
          <a:gdLst/>
          <a:ahLst/>
          <a:cxnLst/>
          <a:rect l="0" t="0" r="0" b="0"/>
          <a:pathLst>
            <a:path>
              <a:moveTo>
                <a:pt x="675108" y="0"/>
              </a:moveTo>
              <a:lnTo>
                <a:pt x="675108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C30893-1B9A-426E-85D9-A545F13FA456}">
      <dsp:nvSpPr>
        <dsp:cNvPr id="0" name=""/>
        <dsp:cNvSpPr/>
      </dsp:nvSpPr>
      <dsp:spPr>
        <a:xfrm>
          <a:off x="4063173" y="2565913"/>
          <a:ext cx="1734960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1734960" y="89740"/>
              </a:lnTo>
              <a:lnTo>
                <a:pt x="173496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7BDBBB-2683-4AB4-8D6F-FE79B6D69818}">
      <dsp:nvSpPr>
        <dsp:cNvPr id="0" name=""/>
        <dsp:cNvSpPr/>
      </dsp:nvSpPr>
      <dsp:spPr>
        <a:xfrm>
          <a:off x="4402196" y="2976982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132FC2-CBB4-4781-86CA-E8A763E323D5}">
      <dsp:nvSpPr>
        <dsp:cNvPr id="0" name=""/>
        <dsp:cNvSpPr/>
      </dsp:nvSpPr>
      <dsp:spPr>
        <a:xfrm>
          <a:off x="4063173" y="2565913"/>
          <a:ext cx="384743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84743" y="89740"/>
              </a:lnTo>
              <a:lnTo>
                <a:pt x="384743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5B988-4902-4690-BAE3-8E88EB1CA8A6}">
      <dsp:nvSpPr>
        <dsp:cNvPr id="0" name=""/>
        <dsp:cNvSpPr/>
      </dsp:nvSpPr>
      <dsp:spPr>
        <a:xfrm>
          <a:off x="4064642" y="3799120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F1E053-BCAA-4534-80C2-CA9AD1F3700D}">
      <dsp:nvSpPr>
        <dsp:cNvPr id="0" name=""/>
        <dsp:cNvSpPr/>
      </dsp:nvSpPr>
      <dsp:spPr>
        <a:xfrm>
          <a:off x="3772808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E3D0C6-5DCD-4167-958F-40214F34DC5D}">
      <dsp:nvSpPr>
        <dsp:cNvPr id="0" name=""/>
        <dsp:cNvSpPr/>
      </dsp:nvSpPr>
      <dsp:spPr>
        <a:xfrm>
          <a:off x="3389534" y="3799120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A781E8-B3DD-4899-B18A-AB968C75BBC9}">
      <dsp:nvSpPr>
        <dsp:cNvPr id="0" name=""/>
        <dsp:cNvSpPr/>
      </dsp:nvSpPr>
      <dsp:spPr>
        <a:xfrm>
          <a:off x="3435254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872300-E8EB-4038-9F38-321DDAD0F0C0}">
      <dsp:nvSpPr>
        <dsp:cNvPr id="0" name=""/>
        <dsp:cNvSpPr/>
      </dsp:nvSpPr>
      <dsp:spPr>
        <a:xfrm>
          <a:off x="2328213" y="2976982"/>
          <a:ext cx="1444595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1444595" y="89740"/>
              </a:lnTo>
              <a:lnTo>
                <a:pt x="1444595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15D45-39AB-464E-8666-DC4C21216FF5}">
      <dsp:nvSpPr>
        <dsp:cNvPr id="0" name=""/>
        <dsp:cNvSpPr/>
      </dsp:nvSpPr>
      <dsp:spPr>
        <a:xfrm>
          <a:off x="3051980" y="4621259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EA16C9-D2F4-480B-B3C4-729461D81BA0}">
      <dsp:nvSpPr>
        <dsp:cNvPr id="0" name=""/>
        <dsp:cNvSpPr/>
      </dsp:nvSpPr>
      <dsp:spPr>
        <a:xfrm>
          <a:off x="2760146" y="4210190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B4D6FB-AEB5-4AAF-B7B7-9FE8DF332837}">
      <dsp:nvSpPr>
        <dsp:cNvPr id="0" name=""/>
        <dsp:cNvSpPr/>
      </dsp:nvSpPr>
      <dsp:spPr>
        <a:xfrm>
          <a:off x="2376872" y="4621259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7ABD84-490F-40B6-B571-E90C826F853F}">
      <dsp:nvSpPr>
        <dsp:cNvPr id="0" name=""/>
        <dsp:cNvSpPr/>
      </dsp:nvSpPr>
      <dsp:spPr>
        <a:xfrm>
          <a:off x="2422592" y="4210190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67539-E962-4500-9BFC-9B63B1BA65D9}">
      <dsp:nvSpPr>
        <dsp:cNvPr id="0" name=""/>
        <dsp:cNvSpPr/>
      </dsp:nvSpPr>
      <dsp:spPr>
        <a:xfrm>
          <a:off x="2714426" y="3799120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DC330-084B-4C86-950C-7C1A9626CE76}">
      <dsp:nvSpPr>
        <dsp:cNvPr id="0" name=""/>
        <dsp:cNvSpPr/>
      </dsp:nvSpPr>
      <dsp:spPr>
        <a:xfrm>
          <a:off x="2422592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37554" y="89740"/>
              </a:lnTo>
              <a:lnTo>
                <a:pt x="337554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C42AEE-C390-40EC-927C-CB84E28B91F5}">
      <dsp:nvSpPr>
        <dsp:cNvPr id="0" name=""/>
        <dsp:cNvSpPr/>
      </dsp:nvSpPr>
      <dsp:spPr>
        <a:xfrm>
          <a:off x="2039318" y="3799120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B37E79-4764-4848-8125-6625C6B7AD37}">
      <dsp:nvSpPr>
        <dsp:cNvPr id="0" name=""/>
        <dsp:cNvSpPr/>
      </dsp:nvSpPr>
      <dsp:spPr>
        <a:xfrm>
          <a:off x="2085038" y="3388051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DDD81-0426-4BCB-B893-BFB402D3C7B8}">
      <dsp:nvSpPr>
        <dsp:cNvPr id="0" name=""/>
        <dsp:cNvSpPr/>
      </dsp:nvSpPr>
      <dsp:spPr>
        <a:xfrm>
          <a:off x="2328213" y="2976982"/>
          <a:ext cx="94379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94379" y="89740"/>
              </a:lnTo>
              <a:lnTo>
                <a:pt x="94379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1F560-A086-4D4F-95CE-899DAA4C4AC0}">
      <dsp:nvSpPr>
        <dsp:cNvPr id="0" name=""/>
        <dsp:cNvSpPr/>
      </dsp:nvSpPr>
      <dsp:spPr>
        <a:xfrm>
          <a:off x="883617" y="3388051"/>
          <a:ext cx="360312" cy="1505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9740"/>
              </a:lnTo>
              <a:lnTo>
                <a:pt x="360312" y="89740"/>
              </a:lnTo>
              <a:lnTo>
                <a:pt x="360312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A2E7EC-0E2E-4C95-AEB5-F731D5D6DAB2}">
      <dsp:nvSpPr>
        <dsp:cNvPr id="0" name=""/>
        <dsp:cNvSpPr/>
      </dsp:nvSpPr>
      <dsp:spPr>
        <a:xfrm>
          <a:off x="380063" y="3388051"/>
          <a:ext cx="503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503554" y="0"/>
              </a:moveTo>
              <a:lnTo>
                <a:pt x="503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B9975A-8FF5-4959-A5BE-C09ABA2A860B}">
      <dsp:nvSpPr>
        <dsp:cNvPr id="0" name=""/>
        <dsp:cNvSpPr/>
      </dsp:nvSpPr>
      <dsp:spPr>
        <a:xfrm>
          <a:off x="883617" y="2976982"/>
          <a:ext cx="1444595" cy="150532"/>
        </a:xfrm>
        <a:custGeom>
          <a:avLst/>
          <a:gdLst/>
          <a:ahLst/>
          <a:cxnLst/>
          <a:rect l="0" t="0" r="0" b="0"/>
          <a:pathLst>
            <a:path>
              <a:moveTo>
                <a:pt x="1444595" y="0"/>
              </a:moveTo>
              <a:lnTo>
                <a:pt x="1444595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C2822-485A-4F49-ACA0-6EE8489C11F9}">
      <dsp:nvSpPr>
        <dsp:cNvPr id="0" name=""/>
        <dsp:cNvSpPr/>
      </dsp:nvSpPr>
      <dsp:spPr>
        <a:xfrm>
          <a:off x="2328213" y="2565913"/>
          <a:ext cx="1734960" cy="150532"/>
        </a:xfrm>
        <a:custGeom>
          <a:avLst/>
          <a:gdLst/>
          <a:ahLst/>
          <a:cxnLst/>
          <a:rect l="0" t="0" r="0" b="0"/>
          <a:pathLst>
            <a:path>
              <a:moveTo>
                <a:pt x="1734960" y="0"/>
              </a:moveTo>
              <a:lnTo>
                <a:pt x="1734960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052AF3-599E-4B1B-9701-3D420CC08C1F}">
      <dsp:nvSpPr>
        <dsp:cNvPr id="0" name=""/>
        <dsp:cNvSpPr/>
      </dsp:nvSpPr>
      <dsp:spPr>
        <a:xfrm>
          <a:off x="4063173" y="2153533"/>
          <a:ext cx="2274306" cy="151844"/>
        </a:xfrm>
        <a:custGeom>
          <a:avLst/>
          <a:gdLst/>
          <a:ahLst/>
          <a:cxnLst/>
          <a:rect l="0" t="0" r="0" b="0"/>
          <a:pathLst>
            <a:path>
              <a:moveTo>
                <a:pt x="2274306" y="0"/>
              </a:moveTo>
              <a:lnTo>
                <a:pt x="2274306" y="91052"/>
              </a:lnTo>
              <a:lnTo>
                <a:pt x="0" y="91052"/>
              </a:lnTo>
              <a:lnTo>
                <a:pt x="0" y="1518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7E623-463B-44EB-A300-D1C538599E2B}">
      <dsp:nvSpPr>
        <dsp:cNvPr id="0" name=""/>
        <dsp:cNvSpPr/>
      </dsp:nvSpPr>
      <dsp:spPr>
        <a:xfrm>
          <a:off x="6290690" y="1742463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9740"/>
              </a:lnTo>
              <a:lnTo>
                <a:pt x="46788" y="89740"/>
              </a:lnTo>
              <a:lnTo>
                <a:pt x="46788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601E1-AE9A-408F-A379-8A0BBDFE582A}">
      <dsp:nvSpPr>
        <dsp:cNvPr id="0" name=""/>
        <dsp:cNvSpPr/>
      </dsp:nvSpPr>
      <dsp:spPr>
        <a:xfrm>
          <a:off x="6290690" y="1331394"/>
          <a:ext cx="91440" cy="15053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53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9D9E-086B-42D5-B52F-B62A247473C1}">
      <dsp:nvSpPr>
        <dsp:cNvPr id="0" name=""/>
        <dsp:cNvSpPr/>
      </dsp:nvSpPr>
      <dsp:spPr>
        <a:xfrm>
          <a:off x="6336410" y="920325"/>
          <a:ext cx="337554" cy="150532"/>
        </a:xfrm>
        <a:custGeom>
          <a:avLst/>
          <a:gdLst/>
          <a:ahLst/>
          <a:cxnLst/>
          <a:rect l="0" t="0" r="0" b="0"/>
          <a:pathLst>
            <a:path>
              <a:moveTo>
                <a:pt x="337554" y="0"/>
              </a:moveTo>
              <a:lnTo>
                <a:pt x="337554" y="89740"/>
              </a:lnTo>
              <a:lnTo>
                <a:pt x="0" y="89740"/>
              </a:lnTo>
              <a:lnTo>
                <a:pt x="0" y="15053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A1FAA-11A0-46AF-891E-546FFB08197A}">
      <dsp:nvSpPr>
        <dsp:cNvPr id="0" name=""/>
        <dsp:cNvSpPr/>
      </dsp:nvSpPr>
      <dsp:spPr>
        <a:xfrm>
          <a:off x="6422362" y="659789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Hipotez Testi</a:t>
          </a:r>
        </a:p>
      </dsp:txBody>
      <dsp:txXfrm>
        <a:off x="6422362" y="659789"/>
        <a:ext cx="503203" cy="260536"/>
      </dsp:txXfrm>
    </dsp:sp>
    <dsp:sp modelId="{E2E8BC1F-7224-4EE0-93DE-79438D6B369A}">
      <dsp:nvSpPr>
        <dsp:cNvPr id="0" name=""/>
        <dsp:cNvSpPr/>
      </dsp:nvSpPr>
      <dsp:spPr>
        <a:xfrm>
          <a:off x="6523003" y="862428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523003" y="862428"/>
        <a:ext cx="452883" cy="86845"/>
      </dsp:txXfrm>
    </dsp:sp>
    <dsp:sp modelId="{9041CD52-2242-40B4-ACF6-800A3DAA547D}">
      <dsp:nvSpPr>
        <dsp:cNvPr id="0" name=""/>
        <dsp:cNvSpPr/>
      </dsp:nvSpPr>
      <dsp:spPr>
        <a:xfrm>
          <a:off x="6084808" y="1070858"/>
          <a:ext cx="503203" cy="260536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Sayısal Veri</a:t>
          </a:r>
        </a:p>
      </dsp:txBody>
      <dsp:txXfrm>
        <a:off x="6084808" y="1070858"/>
        <a:ext cx="503203" cy="260536"/>
      </dsp:txXfrm>
    </dsp:sp>
    <dsp:sp modelId="{8BE08BFC-6C3B-4089-8DE0-0009A2551FD9}">
      <dsp:nvSpPr>
        <dsp:cNvPr id="0" name=""/>
        <dsp:cNvSpPr/>
      </dsp:nvSpPr>
      <dsp:spPr>
        <a:xfrm>
          <a:off x="6185449" y="1273497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185449" y="1273497"/>
        <a:ext cx="452883" cy="86845"/>
      </dsp:txXfrm>
    </dsp:sp>
    <dsp:sp modelId="{A869AE96-AB8B-4508-98F8-FE0DC18B5DCB}">
      <dsp:nvSpPr>
        <dsp:cNvPr id="0" name=""/>
        <dsp:cNvSpPr/>
      </dsp:nvSpPr>
      <dsp:spPr>
        <a:xfrm>
          <a:off x="6084808" y="14819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 Faktör</a:t>
          </a:r>
        </a:p>
      </dsp:txBody>
      <dsp:txXfrm>
        <a:off x="6084808" y="1481927"/>
        <a:ext cx="503203" cy="260536"/>
      </dsp:txXfrm>
    </dsp:sp>
    <dsp:sp modelId="{38DDA008-079D-4DAA-A638-C888CE86E993}">
      <dsp:nvSpPr>
        <dsp:cNvPr id="0" name=""/>
        <dsp:cNvSpPr/>
      </dsp:nvSpPr>
      <dsp:spPr>
        <a:xfrm>
          <a:off x="6185449" y="1684566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185449" y="1684566"/>
        <a:ext cx="452883" cy="86845"/>
      </dsp:txXfrm>
    </dsp:sp>
    <dsp:sp modelId="{C6A2C32E-04F0-436A-BF4B-4901307238ED}">
      <dsp:nvSpPr>
        <dsp:cNvPr id="0" name=""/>
        <dsp:cNvSpPr/>
      </dsp:nvSpPr>
      <dsp:spPr>
        <a:xfrm>
          <a:off x="6085877" y="189299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Normallik Testi</a:t>
          </a:r>
        </a:p>
      </dsp:txBody>
      <dsp:txXfrm>
        <a:off x="6085877" y="1892996"/>
        <a:ext cx="503203" cy="260536"/>
      </dsp:txXfrm>
    </dsp:sp>
    <dsp:sp modelId="{85581006-967A-4A8E-A584-E5F16FE89485}">
      <dsp:nvSpPr>
        <dsp:cNvPr id="0" name=""/>
        <dsp:cNvSpPr/>
      </dsp:nvSpPr>
      <dsp:spPr>
        <a:xfrm>
          <a:off x="6111484" y="2094324"/>
          <a:ext cx="551503" cy="894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KS, SW test vs.</a:t>
          </a:r>
        </a:p>
      </dsp:txBody>
      <dsp:txXfrm>
        <a:off x="6111484" y="2094324"/>
        <a:ext cx="551503" cy="89469"/>
      </dsp:txXfrm>
    </dsp:sp>
    <dsp:sp modelId="{1D39FB3B-2031-42B6-8863-27FCE9BB1304}">
      <dsp:nvSpPr>
        <dsp:cNvPr id="0" name=""/>
        <dsp:cNvSpPr/>
      </dsp:nvSpPr>
      <dsp:spPr>
        <a:xfrm>
          <a:off x="3811571" y="230537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Parametrik</a:t>
          </a:r>
        </a:p>
      </dsp:txBody>
      <dsp:txXfrm>
        <a:off x="3811571" y="2305377"/>
        <a:ext cx="503203" cy="260536"/>
      </dsp:txXfrm>
    </dsp:sp>
    <dsp:sp modelId="{713EF572-6CFC-49D7-A651-228703E77776}">
      <dsp:nvSpPr>
        <dsp:cNvPr id="0" name=""/>
        <dsp:cNvSpPr/>
      </dsp:nvSpPr>
      <dsp:spPr>
        <a:xfrm>
          <a:off x="3912211" y="2508016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Normalse</a:t>
          </a:r>
        </a:p>
      </dsp:txBody>
      <dsp:txXfrm>
        <a:off x="3912211" y="2508016"/>
        <a:ext cx="452883" cy="86845"/>
      </dsp:txXfrm>
    </dsp:sp>
    <dsp:sp modelId="{6DAD14D0-BF27-46E8-B34A-641DACF919E2}">
      <dsp:nvSpPr>
        <dsp:cNvPr id="0" name=""/>
        <dsp:cNvSpPr/>
      </dsp:nvSpPr>
      <dsp:spPr>
        <a:xfrm>
          <a:off x="2076611" y="271644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Ortalama</a:t>
          </a:r>
        </a:p>
      </dsp:txBody>
      <dsp:txXfrm>
        <a:off x="2076611" y="2716446"/>
        <a:ext cx="503203" cy="260536"/>
      </dsp:txXfrm>
    </dsp:sp>
    <dsp:sp modelId="{7A7C8334-3DCD-45CF-8E22-B5538E57C5A4}">
      <dsp:nvSpPr>
        <dsp:cNvPr id="0" name=""/>
        <dsp:cNvSpPr/>
      </dsp:nvSpPr>
      <dsp:spPr>
        <a:xfrm>
          <a:off x="2177251" y="2919085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177251" y="2919085"/>
        <a:ext cx="452883" cy="86845"/>
      </dsp:txXfrm>
    </dsp:sp>
    <dsp:sp modelId="{37BE1D22-181E-41C8-9F58-B60F4FC030D5}">
      <dsp:nvSpPr>
        <dsp:cNvPr id="0" name=""/>
        <dsp:cNvSpPr/>
      </dsp:nvSpPr>
      <dsp:spPr>
        <a:xfrm>
          <a:off x="632015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 Örneklem</a:t>
          </a:r>
        </a:p>
      </dsp:txBody>
      <dsp:txXfrm>
        <a:off x="632015" y="3127515"/>
        <a:ext cx="503203" cy="260536"/>
      </dsp:txXfrm>
    </dsp:sp>
    <dsp:sp modelId="{03B34760-59A0-4151-A283-2AE4A47A8E61}">
      <dsp:nvSpPr>
        <dsp:cNvPr id="0" name=""/>
        <dsp:cNvSpPr/>
      </dsp:nvSpPr>
      <dsp:spPr>
        <a:xfrm>
          <a:off x="732656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32656" y="3330154"/>
        <a:ext cx="452883" cy="86845"/>
      </dsp:txXfrm>
    </dsp:sp>
    <dsp:sp modelId="{E001123A-886F-4BBF-9D0E-A3F2DD11544B}">
      <dsp:nvSpPr>
        <dsp:cNvPr id="0" name=""/>
        <dsp:cNvSpPr/>
      </dsp:nvSpPr>
      <dsp:spPr>
        <a:xfrm>
          <a:off x="128461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z-testi</a:t>
          </a:r>
        </a:p>
      </dsp:txBody>
      <dsp:txXfrm>
        <a:off x="128461" y="3538584"/>
        <a:ext cx="503203" cy="260536"/>
      </dsp:txXfrm>
    </dsp:sp>
    <dsp:sp modelId="{83AC0587-8DD3-48F7-8D75-D9DA58098E4F}">
      <dsp:nvSpPr>
        <dsp:cNvPr id="0" name=""/>
        <dsp:cNvSpPr/>
      </dsp:nvSpPr>
      <dsp:spPr>
        <a:xfrm>
          <a:off x="63167" y="3701367"/>
          <a:ext cx="699682" cy="16655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tr-TR" sz="5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tr-TR" sz="50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tr-TR" sz="5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tr-TR" sz="500" kern="1200" dirty="0"/>
            <a:t>(</a:t>
          </a:r>
          <a:r>
            <a:rPr lang="tr-TR" sz="500" kern="1200" dirty="0" err="1"/>
            <a:t>varyans</a:t>
          </a:r>
          <a:r>
            <a:rPr lang="tr-TR" sz="500" kern="1200" dirty="0"/>
            <a:t>) biliniyor veya bilinmiyor n&gt;= 30 ise</a:t>
          </a:r>
        </a:p>
      </dsp:txBody>
      <dsp:txXfrm>
        <a:off x="63167" y="3701367"/>
        <a:ext cx="699682" cy="166557"/>
      </dsp:txXfrm>
    </dsp:sp>
    <dsp:sp modelId="{83CDBA11-B418-45A0-A68C-DCB35C0973CD}">
      <dsp:nvSpPr>
        <dsp:cNvPr id="0" name=""/>
        <dsp:cNvSpPr/>
      </dsp:nvSpPr>
      <dsp:spPr>
        <a:xfrm>
          <a:off x="992328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t-testi</a:t>
          </a:r>
        </a:p>
      </dsp:txBody>
      <dsp:txXfrm>
        <a:off x="992328" y="3538584"/>
        <a:ext cx="503203" cy="260536"/>
      </dsp:txXfrm>
    </dsp:sp>
    <dsp:sp modelId="{12880340-09D5-4B60-A294-20D3CE9E7D5D}">
      <dsp:nvSpPr>
        <dsp:cNvPr id="0" name=""/>
        <dsp:cNvSpPr/>
      </dsp:nvSpPr>
      <dsp:spPr>
        <a:xfrm>
          <a:off x="872396" y="3713920"/>
          <a:ext cx="784883" cy="14145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tr-TR" sz="5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</m:ctrlPr>
                </m:sSupPr>
                <m:e>
                  <m:r>
                    <a:rPr lang="tr-TR" sz="50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𝜎</m:t>
                  </m:r>
                </m:e>
                <m:sup>
                  <m:r>
                    <a:rPr lang="tr-TR" sz="500" b="0" i="1" kern="12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m:t>2</m:t>
                  </m:r>
                </m:sup>
              </m:sSup>
            </m:oMath>
          </a14:m>
          <a:r>
            <a:rPr lang="tr-TR" sz="500" kern="1200" dirty="0"/>
            <a:t>(</a:t>
          </a:r>
          <a:r>
            <a:rPr lang="tr-TR" sz="500" kern="1200" dirty="0" err="1"/>
            <a:t>varyans</a:t>
          </a:r>
          <a:r>
            <a:rPr lang="tr-TR" sz="500" kern="1200" dirty="0"/>
            <a:t>)  bilinmiyor ve n&lt;30 ise</a:t>
          </a:r>
        </a:p>
      </dsp:txBody>
      <dsp:txXfrm>
        <a:off x="872396" y="3713920"/>
        <a:ext cx="784883" cy="141452"/>
      </dsp:txXfrm>
    </dsp:sp>
    <dsp:sp modelId="{0E85FF16-08B8-49A8-AB2A-CFAED0B56274}">
      <dsp:nvSpPr>
        <dsp:cNvPr id="0" name=""/>
        <dsp:cNvSpPr/>
      </dsp:nvSpPr>
      <dsp:spPr>
        <a:xfrm>
          <a:off x="2170990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2 Örneklem</a:t>
          </a:r>
        </a:p>
      </dsp:txBody>
      <dsp:txXfrm>
        <a:off x="2170990" y="3127515"/>
        <a:ext cx="503203" cy="260536"/>
      </dsp:txXfrm>
    </dsp:sp>
    <dsp:sp modelId="{1329C285-D88D-4E3D-ADAB-C63683D6F7F8}">
      <dsp:nvSpPr>
        <dsp:cNvPr id="0" name=""/>
        <dsp:cNvSpPr/>
      </dsp:nvSpPr>
      <dsp:spPr>
        <a:xfrm>
          <a:off x="2271631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271631" y="3330154"/>
        <a:ext cx="452883" cy="86845"/>
      </dsp:txXfrm>
    </dsp:sp>
    <dsp:sp modelId="{97B0FECA-85D6-4D8E-8B10-60D17F0CA322}">
      <dsp:nvSpPr>
        <dsp:cNvPr id="0" name=""/>
        <dsp:cNvSpPr/>
      </dsp:nvSpPr>
      <dsp:spPr>
        <a:xfrm>
          <a:off x="1833436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Bağımlı</a:t>
          </a:r>
        </a:p>
      </dsp:txBody>
      <dsp:txXfrm>
        <a:off x="1833436" y="3538584"/>
        <a:ext cx="503203" cy="260536"/>
      </dsp:txXfrm>
    </dsp:sp>
    <dsp:sp modelId="{C149B76D-C5DD-45CE-9D50-6F3818EDC0FE}">
      <dsp:nvSpPr>
        <dsp:cNvPr id="0" name=""/>
        <dsp:cNvSpPr/>
      </dsp:nvSpPr>
      <dsp:spPr>
        <a:xfrm>
          <a:off x="1934077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1934077" y="3741223"/>
        <a:ext cx="452883" cy="86845"/>
      </dsp:txXfrm>
    </dsp:sp>
    <dsp:sp modelId="{B7737BA8-C8C1-4CAD-A794-7439191AB7D0}">
      <dsp:nvSpPr>
        <dsp:cNvPr id="0" name=""/>
        <dsp:cNvSpPr/>
      </dsp:nvSpPr>
      <dsp:spPr>
        <a:xfrm>
          <a:off x="1833436" y="3949653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Paired</a:t>
          </a:r>
          <a:r>
            <a:rPr lang="tr-TR" sz="700" kern="1200" dirty="0"/>
            <a:t> t-test</a:t>
          </a:r>
        </a:p>
      </dsp:txBody>
      <dsp:txXfrm>
        <a:off x="1833436" y="3949653"/>
        <a:ext cx="503203" cy="260536"/>
      </dsp:txXfrm>
    </dsp:sp>
    <dsp:sp modelId="{7F80D91E-0A01-4B05-8A5A-BEB6FCFFCF0B}">
      <dsp:nvSpPr>
        <dsp:cNvPr id="0" name=""/>
        <dsp:cNvSpPr/>
      </dsp:nvSpPr>
      <dsp:spPr>
        <a:xfrm>
          <a:off x="1934077" y="415229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 dirty="0"/>
        </a:p>
      </dsp:txBody>
      <dsp:txXfrm>
        <a:off x="1934077" y="4152292"/>
        <a:ext cx="452883" cy="86845"/>
      </dsp:txXfrm>
    </dsp:sp>
    <dsp:sp modelId="{56C634F4-13DF-4845-A722-DD141A2DADCE}">
      <dsp:nvSpPr>
        <dsp:cNvPr id="0" name=""/>
        <dsp:cNvSpPr/>
      </dsp:nvSpPr>
      <dsp:spPr>
        <a:xfrm>
          <a:off x="2508544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Bağımsız</a:t>
          </a:r>
        </a:p>
      </dsp:txBody>
      <dsp:txXfrm>
        <a:off x="2508544" y="3538584"/>
        <a:ext cx="503203" cy="260536"/>
      </dsp:txXfrm>
    </dsp:sp>
    <dsp:sp modelId="{1B8BBDCA-9D8F-4A1B-932D-3E5FA4D0E9B5}">
      <dsp:nvSpPr>
        <dsp:cNvPr id="0" name=""/>
        <dsp:cNvSpPr/>
      </dsp:nvSpPr>
      <dsp:spPr>
        <a:xfrm>
          <a:off x="2609185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609185" y="3741223"/>
        <a:ext cx="452883" cy="86845"/>
      </dsp:txXfrm>
    </dsp:sp>
    <dsp:sp modelId="{5154B066-57A6-4669-83B9-749148ECAC47}">
      <dsp:nvSpPr>
        <dsp:cNvPr id="0" name=""/>
        <dsp:cNvSpPr/>
      </dsp:nvSpPr>
      <dsp:spPr>
        <a:xfrm>
          <a:off x="2508544" y="3949653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2-Samp. t testi</a:t>
          </a:r>
        </a:p>
      </dsp:txBody>
      <dsp:txXfrm>
        <a:off x="2508544" y="3949653"/>
        <a:ext cx="503203" cy="260536"/>
      </dsp:txXfrm>
    </dsp:sp>
    <dsp:sp modelId="{A315FF2D-1212-4A91-8BE0-C4E99E25EA84}">
      <dsp:nvSpPr>
        <dsp:cNvPr id="0" name=""/>
        <dsp:cNvSpPr/>
      </dsp:nvSpPr>
      <dsp:spPr>
        <a:xfrm>
          <a:off x="2609185" y="415229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609185" y="4152292"/>
        <a:ext cx="452883" cy="86845"/>
      </dsp:txXfrm>
    </dsp:sp>
    <dsp:sp modelId="{523A7B02-AEC2-4E44-A8B7-232E7925B955}">
      <dsp:nvSpPr>
        <dsp:cNvPr id="0" name=""/>
        <dsp:cNvSpPr/>
      </dsp:nvSpPr>
      <dsp:spPr>
        <a:xfrm>
          <a:off x="2170990" y="4360722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Varyanslar</a:t>
          </a:r>
          <a:r>
            <a:rPr lang="tr-TR" sz="700" kern="1200" dirty="0"/>
            <a:t> Eşit</a:t>
          </a:r>
        </a:p>
      </dsp:txBody>
      <dsp:txXfrm>
        <a:off x="2170990" y="4360722"/>
        <a:ext cx="503203" cy="260536"/>
      </dsp:txXfrm>
    </dsp:sp>
    <dsp:sp modelId="{5C1B75E5-24EB-41F4-A52E-01E2E3FE51BF}">
      <dsp:nvSpPr>
        <dsp:cNvPr id="0" name=""/>
        <dsp:cNvSpPr/>
      </dsp:nvSpPr>
      <dsp:spPr>
        <a:xfrm>
          <a:off x="2271631" y="456336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271631" y="4563362"/>
        <a:ext cx="452883" cy="86845"/>
      </dsp:txXfrm>
    </dsp:sp>
    <dsp:sp modelId="{4D56DD85-E726-415D-8695-D45FA948FCCD}">
      <dsp:nvSpPr>
        <dsp:cNvPr id="0" name=""/>
        <dsp:cNvSpPr/>
      </dsp:nvSpPr>
      <dsp:spPr>
        <a:xfrm>
          <a:off x="2170990" y="4771791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Pooled</a:t>
          </a:r>
          <a:r>
            <a:rPr lang="tr-TR" sz="700" kern="1200" dirty="0"/>
            <a:t> </a:t>
          </a:r>
          <a:r>
            <a:rPr lang="tr-TR" sz="700" kern="1200" dirty="0" err="1"/>
            <a:t>Std</a:t>
          </a:r>
          <a:r>
            <a:rPr lang="tr-TR" sz="700" kern="1200" dirty="0"/>
            <a:t>. Dev.</a:t>
          </a:r>
        </a:p>
      </dsp:txBody>
      <dsp:txXfrm>
        <a:off x="2170990" y="4771791"/>
        <a:ext cx="503203" cy="260536"/>
      </dsp:txXfrm>
    </dsp:sp>
    <dsp:sp modelId="{0B68811A-EE56-4B0F-8B8A-CAF258418957}">
      <dsp:nvSpPr>
        <dsp:cNvPr id="0" name=""/>
        <dsp:cNvSpPr/>
      </dsp:nvSpPr>
      <dsp:spPr>
        <a:xfrm>
          <a:off x="2271631" y="4974431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271631" y="4974431"/>
        <a:ext cx="452883" cy="86845"/>
      </dsp:txXfrm>
    </dsp:sp>
    <dsp:sp modelId="{FBF3A83C-F936-4423-B469-BAE84652A969}">
      <dsp:nvSpPr>
        <dsp:cNvPr id="0" name=""/>
        <dsp:cNvSpPr/>
      </dsp:nvSpPr>
      <dsp:spPr>
        <a:xfrm>
          <a:off x="2846098" y="4360722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Varyanslar</a:t>
          </a:r>
          <a:r>
            <a:rPr lang="tr-TR" sz="700" kern="1200" dirty="0"/>
            <a:t> Eşit Değil</a:t>
          </a:r>
        </a:p>
      </dsp:txBody>
      <dsp:txXfrm>
        <a:off x="2846098" y="4360722"/>
        <a:ext cx="503203" cy="260536"/>
      </dsp:txXfrm>
    </dsp:sp>
    <dsp:sp modelId="{667D1930-6C74-498E-9A6F-1514CB012D2E}">
      <dsp:nvSpPr>
        <dsp:cNvPr id="0" name=""/>
        <dsp:cNvSpPr/>
      </dsp:nvSpPr>
      <dsp:spPr>
        <a:xfrm>
          <a:off x="2946739" y="456336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946739" y="4563362"/>
        <a:ext cx="452883" cy="86845"/>
      </dsp:txXfrm>
    </dsp:sp>
    <dsp:sp modelId="{9302A40E-BDEE-4342-B80F-D3AC5547D5EC}">
      <dsp:nvSpPr>
        <dsp:cNvPr id="0" name=""/>
        <dsp:cNvSpPr/>
      </dsp:nvSpPr>
      <dsp:spPr>
        <a:xfrm>
          <a:off x="2846098" y="4771791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Unpooled</a:t>
          </a:r>
          <a:r>
            <a:rPr lang="tr-TR" sz="700" kern="1200" dirty="0"/>
            <a:t> </a:t>
          </a:r>
          <a:r>
            <a:rPr lang="tr-TR" sz="700" kern="1200" dirty="0" err="1"/>
            <a:t>Std</a:t>
          </a:r>
          <a:r>
            <a:rPr lang="tr-TR" sz="700" kern="1200"/>
            <a:t>. Dev.</a:t>
          </a:r>
          <a:endParaRPr lang="tr-TR" sz="700" kern="1200" dirty="0"/>
        </a:p>
      </dsp:txBody>
      <dsp:txXfrm>
        <a:off x="2846098" y="4771791"/>
        <a:ext cx="503203" cy="260536"/>
      </dsp:txXfrm>
    </dsp:sp>
    <dsp:sp modelId="{6D59444E-5D85-4D9E-95AD-A4027A29098C}">
      <dsp:nvSpPr>
        <dsp:cNvPr id="0" name=""/>
        <dsp:cNvSpPr/>
      </dsp:nvSpPr>
      <dsp:spPr>
        <a:xfrm>
          <a:off x="2946739" y="4974431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2946739" y="4974431"/>
        <a:ext cx="452883" cy="86845"/>
      </dsp:txXfrm>
    </dsp:sp>
    <dsp:sp modelId="{45661B51-7A62-457A-B6C9-D2C06716E490}">
      <dsp:nvSpPr>
        <dsp:cNvPr id="0" name=""/>
        <dsp:cNvSpPr/>
      </dsp:nvSpPr>
      <dsp:spPr>
        <a:xfrm>
          <a:off x="3521206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&gt;2 Örneklem</a:t>
          </a:r>
        </a:p>
      </dsp:txBody>
      <dsp:txXfrm>
        <a:off x="3521206" y="3127515"/>
        <a:ext cx="503203" cy="260536"/>
      </dsp:txXfrm>
    </dsp:sp>
    <dsp:sp modelId="{208F1296-D803-4B1D-A70E-4E2D31F2ADE2}">
      <dsp:nvSpPr>
        <dsp:cNvPr id="0" name=""/>
        <dsp:cNvSpPr/>
      </dsp:nvSpPr>
      <dsp:spPr>
        <a:xfrm>
          <a:off x="3621847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621847" y="3330154"/>
        <a:ext cx="452883" cy="86845"/>
      </dsp:txXfrm>
    </dsp:sp>
    <dsp:sp modelId="{71C0E4BC-0547-4ED3-8A9C-41B35F19BD0A}">
      <dsp:nvSpPr>
        <dsp:cNvPr id="0" name=""/>
        <dsp:cNvSpPr/>
      </dsp:nvSpPr>
      <dsp:spPr>
        <a:xfrm>
          <a:off x="3183652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Bağımlı</a:t>
          </a:r>
        </a:p>
      </dsp:txBody>
      <dsp:txXfrm>
        <a:off x="3183652" y="3538584"/>
        <a:ext cx="503203" cy="260536"/>
      </dsp:txXfrm>
    </dsp:sp>
    <dsp:sp modelId="{BBE647EB-DB13-46E2-8A73-AFE5EABB08B1}">
      <dsp:nvSpPr>
        <dsp:cNvPr id="0" name=""/>
        <dsp:cNvSpPr/>
      </dsp:nvSpPr>
      <dsp:spPr>
        <a:xfrm>
          <a:off x="3284293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284293" y="3741223"/>
        <a:ext cx="452883" cy="86845"/>
      </dsp:txXfrm>
    </dsp:sp>
    <dsp:sp modelId="{3586FFB0-52EB-4614-993B-C37865A926E1}">
      <dsp:nvSpPr>
        <dsp:cNvPr id="0" name=""/>
        <dsp:cNvSpPr/>
      </dsp:nvSpPr>
      <dsp:spPr>
        <a:xfrm>
          <a:off x="3183652" y="3949653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RM ANOVA</a:t>
          </a:r>
        </a:p>
      </dsp:txBody>
      <dsp:txXfrm>
        <a:off x="3183652" y="3949653"/>
        <a:ext cx="503203" cy="260536"/>
      </dsp:txXfrm>
    </dsp:sp>
    <dsp:sp modelId="{CA8F6C0F-FB9B-4BCE-A64F-0EDC88759C1C}">
      <dsp:nvSpPr>
        <dsp:cNvPr id="0" name=""/>
        <dsp:cNvSpPr/>
      </dsp:nvSpPr>
      <dsp:spPr>
        <a:xfrm>
          <a:off x="3284293" y="415229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284293" y="4152292"/>
        <a:ext cx="452883" cy="86845"/>
      </dsp:txXfrm>
    </dsp:sp>
    <dsp:sp modelId="{52244400-AFC2-4DD4-8C84-664E1B473F56}">
      <dsp:nvSpPr>
        <dsp:cNvPr id="0" name=""/>
        <dsp:cNvSpPr/>
      </dsp:nvSpPr>
      <dsp:spPr>
        <a:xfrm>
          <a:off x="3858760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Bağımsız</a:t>
          </a:r>
        </a:p>
      </dsp:txBody>
      <dsp:txXfrm>
        <a:off x="3858760" y="3538584"/>
        <a:ext cx="503203" cy="260536"/>
      </dsp:txXfrm>
    </dsp:sp>
    <dsp:sp modelId="{6F84C114-40C2-4417-9531-83B048A8020C}">
      <dsp:nvSpPr>
        <dsp:cNvPr id="0" name=""/>
        <dsp:cNvSpPr/>
      </dsp:nvSpPr>
      <dsp:spPr>
        <a:xfrm>
          <a:off x="3959401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959401" y="3741223"/>
        <a:ext cx="452883" cy="86845"/>
      </dsp:txXfrm>
    </dsp:sp>
    <dsp:sp modelId="{C1158F24-E7EF-4DAD-AE8C-63CF84F77067}">
      <dsp:nvSpPr>
        <dsp:cNvPr id="0" name=""/>
        <dsp:cNvSpPr/>
      </dsp:nvSpPr>
      <dsp:spPr>
        <a:xfrm>
          <a:off x="3858760" y="3949653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One-Way</a:t>
          </a:r>
          <a:r>
            <a:rPr lang="tr-TR" sz="700" kern="1200" dirty="0"/>
            <a:t> ANOVA</a:t>
          </a:r>
        </a:p>
      </dsp:txBody>
      <dsp:txXfrm>
        <a:off x="3858760" y="3949653"/>
        <a:ext cx="503203" cy="260536"/>
      </dsp:txXfrm>
    </dsp:sp>
    <dsp:sp modelId="{97373F68-F6FF-4404-8179-26D910DBF35A}">
      <dsp:nvSpPr>
        <dsp:cNvPr id="0" name=""/>
        <dsp:cNvSpPr/>
      </dsp:nvSpPr>
      <dsp:spPr>
        <a:xfrm>
          <a:off x="3959401" y="415229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3959401" y="4152292"/>
        <a:ext cx="452883" cy="86845"/>
      </dsp:txXfrm>
    </dsp:sp>
    <dsp:sp modelId="{2B0C9D3B-85B8-4D51-8E78-0162B2345989}">
      <dsp:nvSpPr>
        <dsp:cNvPr id="0" name=""/>
        <dsp:cNvSpPr/>
      </dsp:nvSpPr>
      <dsp:spPr>
        <a:xfrm>
          <a:off x="4196314" y="271644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Oran</a:t>
          </a:r>
        </a:p>
      </dsp:txBody>
      <dsp:txXfrm>
        <a:off x="4196314" y="2716446"/>
        <a:ext cx="503203" cy="260536"/>
      </dsp:txXfrm>
    </dsp:sp>
    <dsp:sp modelId="{62618E2B-8199-4947-A024-80D1CC0BCF2F}">
      <dsp:nvSpPr>
        <dsp:cNvPr id="0" name=""/>
        <dsp:cNvSpPr/>
      </dsp:nvSpPr>
      <dsp:spPr>
        <a:xfrm>
          <a:off x="4296955" y="2919085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4296955" y="2919085"/>
        <a:ext cx="452883" cy="86845"/>
      </dsp:txXfrm>
    </dsp:sp>
    <dsp:sp modelId="{38D4737A-9F34-4534-88AC-ED4953BA9530}">
      <dsp:nvSpPr>
        <dsp:cNvPr id="0" name=""/>
        <dsp:cNvSpPr/>
      </dsp:nvSpPr>
      <dsp:spPr>
        <a:xfrm>
          <a:off x="4196314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z testi</a:t>
          </a:r>
        </a:p>
      </dsp:txBody>
      <dsp:txXfrm>
        <a:off x="4196314" y="3127515"/>
        <a:ext cx="503203" cy="260536"/>
      </dsp:txXfrm>
    </dsp:sp>
    <dsp:sp modelId="{B54E9EBC-D671-47FA-ADA0-D6E301F116F8}">
      <dsp:nvSpPr>
        <dsp:cNvPr id="0" name=""/>
        <dsp:cNvSpPr/>
      </dsp:nvSpPr>
      <dsp:spPr>
        <a:xfrm>
          <a:off x="4296955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4296955" y="3330154"/>
        <a:ext cx="452883" cy="86845"/>
      </dsp:txXfrm>
    </dsp:sp>
    <dsp:sp modelId="{1A3389B1-12E0-4C99-AEFF-A20AE6FF5BDB}">
      <dsp:nvSpPr>
        <dsp:cNvPr id="0" name=""/>
        <dsp:cNvSpPr/>
      </dsp:nvSpPr>
      <dsp:spPr>
        <a:xfrm>
          <a:off x="5546531" y="271644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Varyans</a:t>
          </a:r>
          <a:endParaRPr lang="tr-TR" sz="700" kern="1200" dirty="0"/>
        </a:p>
      </dsp:txBody>
      <dsp:txXfrm>
        <a:off x="5546531" y="2716446"/>
        <a:ext cx="503203" cy="260536"/>
      </dsp:txXfrm>
    </dsp:sp>
    <dsp:sp modelId="{85ED5826-4075-453F-B128-4E620170DB81}">
      <dsp:nvSpPr>
        <dsp:cNvPr id="0" name=""/>
        <dsp:cNvSpPr/>
      </dsp:nvSpPr>
      <dsp:spPr>
        <a:xfrm>
          <a:off x="5647172" y="2919085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647172" y="2919085"/>
        <a:ext cx="452883" cy="86845"/>
      </dsp:txXfrm>
    </dsp:sp>
    <dsp:sp modelId="{1735B211-4F2E-40E5-8E04-8AF33E8ABE4A}">
      <dsp:nvSpPr>
        <dsp:cNvPr id="0" name=""/>
        <dsp:cNvSpPr/>
      </dsp:nvSpPr>
      <dsp:spPr>
        <a:xfrm>
          <a:off x="4871423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 Örneklem</a:t>
          </a:r>
        </a:p>
      </dsp:txBody>
      <dsp:txXfrm>
        <a:off x="4871423" y="3127515"/>
        <a:ext cx="503203" cy="260536"/>
      </dsp:txXfrm>
    </dsp:sp>
    <dsp:sp modelId="{0FAB887D-55B4-4919-8C95-0E982F9B37AD}">
      <dsp:nvSpPr>
        <dsp:cNvPr id="0" name=""/>
        <dsp:cNvSpPr/>
      </dsp:nvSpPr>
      <dsp:spPr>
        <a:xfrm>
          <a:off x="4972063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4972063" y="3330154"/>
        <a:ext cx="452883" cy="86845"/>
      </dsp:txXfrm>
    </dsp:sp>
    <dsp:sp modelId="{3A7A0133-D11A-4B40-BBE9-15EAB8E17F74}">
      <dsp:nvSpPr>
        <dsp:cNvPr id="0" name=""/>
        <dsp:cNvSpPr/>
      </dsp:nvSpPr>
      <dsp:spPr>
        <a:xfrm>
          <a:off x="4871423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Ki-Kare</a:t>
          </a:r>
        </a:p>
      </dsp:txBody>
      <dsp:txXfrm>
        <a:off x="4871423" y="3538584"/>
        <a:ext cx="503203" cy="260536"/>
      </dsp:txXfrm>
    </dsp:sp>
    <dsp:sp modelId="{2FEC87B7-70FF-4745-9D0E-CD4BC39382EC}">
      <dsp:nvSpPr>
        <dsp:cNvPr id="0" name=""/>
        <dsp:cNvSpPr/>
      </dsp:nvSpPr>
      <dsp:spPr>
        <a:xfrm>
          <a:off x="4972063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4972063" y="3741223"/>
        <a:ext cx="452883" cy="86845"/>
      </dsp:txXfrm>
    </dsp:sp>
    <dsp:sp modelId="{D212827D-F8E0-4A81-8C6C-3E145DED27FA}">
      <dsp:nvSpPr>
        <dsp:cNvPr id="0" name=""/>
        <dsp:cNvSpPr/>
      </dsp:nvSpPr>
      <dsp:spPr>
        <a:xfrm>
          <a:off x="5546531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2 Örneklem</a:t>
          </a:r>
        </a:p>
      </dsp:txBody>
      <dsp:txXfrm>
        <a:off x="5546531" y="3127515"/>
        <a:ext cx="503203" cy="260536"/>
      </dsp:txXfrm>
    </dsp:sp>
    <dsp:sp modelId="{B410B7A7-AF71-483B-AA37-52D35412AC50}">
      <dsp:nvSpPr>
        <dsp:cNvPr id="0" name=""/>
        <dsp:cNvSpPr/>
      </dsp:nvSpPr>
      <dsp:spPr>
        <a:xfrm>
          <a:off x="5647172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647172" y="3330154"/>
        <a:ext cx="452883" cy="86845"/>
      </dsp:txXfrm>
    </dsp:sp>
    <dsp:sp modelId="{5C165118-99B1-4F6C-965F-0B4DD8FD2CC9}">
      <dsp:nvSpPr>
        <dsp:cNvPr id="0" name=""/>
        <dsp:cNvSpPr/>
      </dsp:nvSpPr>
      <dsp:spPr>
        <a:xfrm>
          <a:off x="5546531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F Testi</a:t>
          </a:r>
        </a:p>
      </dsp:txBody>
      <dsp:txXfrm>
        <a:off x="5546531" y="3538584"/>
        <a:ext cx="503203" cy="260536"/>
      </dsp:txXfrm>
    </dsp:sp>
    <dsp:sp modelId="{51CAC30B-E712-4988-8FA7-F749C1249500}">
      <dsp:nvSpPr>
        <dsp:cNvPr id="0" name=""/>
        <dsp:cNvSpPr/>
      </dsp:nvSpPr>
      <dsp:spPr>
        <a:xfrm>
          <a:off x="5647172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5647172" y="3741223"/>
        <a:ext cx="452883" cy="86845"/>
      </dsp:txXfrm>
    </dsp:sp>
    <dsp:sp modelId="{C2F9CB84-DE4E-43A6-9541-7AAC3A562F70}">
      <dsp:nvSpPr>
        <dsp:cNvPr id="0" name=""/>
        <dsp:cNvSpPr/>
      </dsp:nvSpPr>
      <dsp:spPr>
        <a:xfrm>
          <a:off x="6221639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&gt;2 Örneklem</a:t>
          </a:r>
        </a:p>
      </dsp:txBody>
      <dsp:txXfrm>
        <a:off x="6221639" y="3127515"/>
        <a:ext cx="503203" cy="260536"/>
      </dsp:txXfrm>
    </dsp:sp>
    <dsp:sp modelId="{EA9F8F25-CD33-457E-B1FD-24453DB0F100}">
      <dsp:nvSpPr>
        <dsp:cNvPr id="0" name=""/>
        <dsp:cNvSpPr/>
      </dsp:nvSpPr>
      <dsp:spPr>
        <a:xfrm>
          <a:off x="6322280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322280" y="3330154"/>
        <a:ext cx="452883" cy="86845"/>
      </dsp:txXfrm>
    </dsp:sp>
    <dsp:sp modelId="{4F611EAC-9590-45A9-B262-8351DF891283}">
      <dsp:nvSpPr>
        <dsp:cNvPr id="0" name=""/>
        <dsp:cNvSpPr/>
      </dsp:nvSpPr>
      <dsp:spPr>
        <a:xfrm>
          <a:off x="6221639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Bartlett</a:t>
          </a:r>
          <a:r>
            <a:rPr lang="tr-TR" sz="700" kern="1200" dirty="0"/>
            <a:t> Testi</a:t>
          </a:r>
        </a:p>
      </dsp:txBody>
      <dsp:txXfrm>
        <a:off x="6221639" y="3538584"/>
        <a:ext cx="503203" cy="260536"/>
      </dsp:txXfrm>
    </dsp:sp>
    <dsp:sp modelId="{3D779A88-3791-49AC-81F7-5E9F34BF18C4}">
      <dsp:nvSpPr>
        <dsp:cNvPr id="0" name=""/>
        <dsp:cNvSpPr/>
      </dsp:nvSpPr>
      <dsp:spPr>
        <a:xfrm>
          <a:off x="6322280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322280" y="3741223"/>
        <a:ext cx="452883" cy="86845"/>
      </dsp:txXfrm>
    </dsp:sp>
    <dsp:sp modelId="{06E17A26-5866-4223-B9F3-C954797B05A2}">
      <dsp:nvSpPr>
        <dsp:cNvPr id="0" name=""/>
        <dsp:cNvSpPr/>
      </dsp:nvSpPr>
      <dsp:spPr>
        <a:xfrm>
          <a:off x="8358046" y="230537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Non</a:t>
          </a:r>
          <a:r>
            <a:rPr lang="tr-TR" sz="700" kern="1200" dirty="0"/>
            <a:t>-Parametrik</a:t>
          </a:r>
        </a:p>
      </dsp:txBody>
      <dsp:txXfrm>
        <a:off x="8358046" y="2305377"/>
        <a:ext cx="503203" cy="260536"/>
      </dsp:txXfrm>
    </dsp:sp>
    <dsp:sp modelId="{F65ED1B5-FF3F-4788-ACAD-15153F48113F}">
      <dsp:nvSpPr>
        <dsp:cNvPr id="0" name=""/>
        <dsp:cNvSpPr/>
      </dsp:nvSpPr>
      <dsp:spPr>
        <a:xfrm>
          <a:off x="8458687" y="2508016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Normal Değilse</a:t>
          </a:r>
        </a:p>
      </dsp:txBody>
      <dsp:txXfrm>
        <a:off x="8458687" y="2508016"/>
        <a:ext cx="452883" cy="86845"/>
      </dsp:txXfrm>
    </dsp:sp>
    <dsp:sp modelId="{F5D26005-C3BE-4184-8542-5E7DB64E8DD9}">
      <dsp:nvSpPr>
        <dsp:cNvPr id="0" name=""/>
        <dsp:cNvSpPr/>
      </dsp:nvSpPr>
      <dsp:spPr>
        <a:xfrm>
          <a:off x="7740632" y="271644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 Örneklem</a:t>
          </a:r>
        </a:p>
      </dsp:txBody>
      <dsp:txXfrm>
        <a:off x="7740632" y="2716446"/>
        <a:ext cx="503203" cy="260536"/>
      </dsp:txXfrm>
    </dsp:sp>
    <dsp:sp modelId="{84DDCB9A-F334-46BB-807B-560E08E55A8F}">
      <dsp:nvSpPr>
        <dsp:cNvPr id="0" name=""/>
        <dsp:cNvSpPr/>
      </dsp:nvSpPr>
      <dsp:spPr>
        <a:xfrm>
          <a:off x="7841273" y="2919085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841273" y="2919085"/>
        <a:ext cx="452883" cy="86845"/>
      </dsp:txXfrm>
    </dsp:sp>
    <dsp:sp modelId="{4AEBBF3D-E58D-45AB-8163-42CB590676D4}">
      <dsp:nvSpPr>
        <dsp:cNvPr id="0" name=""/>
        <dsp:cNvSpPr/>
      </dsp:nvSpPr>
      <dsp:spPr>
        <a:xfrm>
          <a:off x="7234301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Medyan</a:t>
          </a:r>
        </a:p>
      </dsp:txBody>
      <dsp:txXfrm>
        <a:off x="7234301" y="3127515"/>
        <a:ext cx="503203" cy="260536"/>
      </dsp:txXfrm>
    </dsp:sp>
    <dsp:sp modelId="{DD4B06CD-5491-4E06-A600-1FF37E3AB292}">
      <dsp:nvSpPr>
        <dsp:cNvPr id="0" name=""/>
        <dsp:cNvSpPr/>
      </dsp:nvSpPr>
      <dsp:spPr>
        <a:xfrm>
          <a:off x="7334942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334942" y="3330154"/>
        <a:ext cx="452883" cy="86845"/>
      </dsp:txXfrm>
    </dsp:sp>
    <dsp:sp modelId="{94A9B304-C46D-419D-932E-00DEF03BC2A7}">
      <dsp:nvSpPr>
        <dsp:cNvPr id="0" name=""/>
        <dsp:cNvSpPr/>
      </dsp:nvSpPr>
      <dsp:spPr>
        <a:xfrm>
          <a:off x="6896747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1-Samp. </a:t>
          </a:r>
          <a:r>
            <a:rPr lang="tr-TR" sz="700" kern="1200" dirty="0" err="1"/>
            <a:t>Wilcoxon</a:t>
          </a:r>
          <a:endParaRPr lang="tr-TR" sz="700" kern="1200" dirty="0"/>
        </a:p>
      </dsp:txBody>
      <dsp:txXfrm>
        <a:off x="6896747" y="3538584"/>
        <a:ext cx="503203" cy="260536"/>
      </dsp:txXfrm>
    </dsp:sp>
    <dsp:sp modelId="{D0E7A6CF-81BC-44A4-ACB3-7A8128E1431F}">
      <dsp:nvSpPr>
        <dsp:cNvPr id="0" name=""/>
        <dsp:cNvSpPr/>
      </dsp:nvSpPr>
      <dsp:spPr>
        <a:xfrm>
          <a:off x="6997388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997388" y="3741223"/>
        <a:ext cx="452883" cy="86845"/>
      </dsp:txXfrm>
    </dsp:sp>
    <dsp:sp modelId="{CD9B7457-A0A2-4D1D-A9CC-034053706210}">
      <dsp:nvSpPr>
        <dsp:cNvPr id="0" name=""/>
        <dsp:cNvSpPr/>
      </dsp:nvSpPr>
      <dsp:spPr>
        <a:xfrm>
          <a:off x="7571855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1-Samp. </a:t>
          </a:r>
          <a:r>
            <a:rPr lang="tr-TR" sz="700" kern="1200" dirty="0" err="1"/>
            <a:t>Sign</a:t>
          </a:r>
          <a:r>
            <a:rPr lang="tr-TR" sz="700" kern="1200" dirty="0"/>
            <a:t> Test</a:t>
          </a:r>
        </a:p>
      </dsp:txBody>
      <dsp:txXfrm>
        <a:off x="7571855" y="3538584"/>
        <a:ext cx="503203" cy="260536"/>
      </dsp:txXfrm>
    </dsp:sp>
    <dsp:sp modelId="{DA98E80F-3000-4E56-B09B-8F2FE34F7F45}">
      <dsp:nvSpPr>
        <dsp:cNvPr id="0" name=""/>
        <dsp:cNvSpPr/>
      </dsp:nvSpPr>
      <dsp:spPr>
        <a:xfrm>
          <a:off x="7672496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672496" y="3741223"/>
        <a:ext cx="452883" cy="86845"/>
      </dsp:txXfrm>
    </dsp:sp>
    <dsp:sp modelId="{924B9D7D-CDAB-40D5-8DFF-17D8B15F39BD}">
      <dsp:nvSpPr>
        <dsp:cNvPr id="0" name=""/>
        <dsp:cNvSpPr/>
      </dsp:nvSpPr>
      <dsp:spPr>
        <a:xfrm>
          <a:off x="8246963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Varyans</a:t>
          </a:r>
          <a:endParaRPr lang="tr-TR" sz="700" kern="1200" dirty="0"/>
        </a:p>
      </dsp:txBody>
      <dsp:txXfrm>
        <a:off x="8246963" y="3127515"/>
        <a:ext cx="503203" cy="260536"/>
      </dsp:txXfrm>
    </dsp:sp>
    <dsp:sp modelId="{1C1999E1-551F-4E2A-9941-07343ED1DFFD}">
      <dsp:nvSpPr>
        <dsp:cNvPr id="0" name=""/>
        <dsp:cNvSpPr/>
      </dsp:nvSpPr>
      <dsp:spPr>
        <a:xfrm>
          <a:off x="8347604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347604" y="3330154"/>
        <a:ext cx="452883" cy="86845"/>
      </dsp:txXfrm>
    </dsp:sp>
    <dsp:sp modelId="{8FE8F768-07E5-4EE1-93F5-7C8A83DF9D20}">
      <dsp:nvSpPr>
        <dsp:cNvPr id="0" name=""/>
        <dsp:cNvSpPr/>
      </dsp:nvSpPr>
      <dsp:spPr>
        <a:xfrm>
          <a:off x="8246963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Ki-Kare</a:t>
          </a:r>
        </a:p>
      </dsp:txBody>
      <dsp:txXfrm>
        <a:off x="8246963" y="3538584"/>
        <a:ext cx="503203" cy="260536"/>
      </dsp:txXfrm>
    </dsp:sp>
    <dsp:sp modelId="{3C809A52-7D96-4F1E-AF24-B5FB57E9FE8D}">
      <dsp:nvSpPr>
        <dsp:cNvPr id="0" name=""/>
        <dsp:cNvSpPr/>
      </dsp:nvSpPr>
      <dsp:spPr>
        <a:xfrm>
          <a:off x="8347604" y="3741223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347604" y="3741223"/>
        <a:ext cx="452883" cy="86845"/>
      </dsp:txXfrm>
    </dsp:sp>
    <dsp:sp modelId="{F7D620DA-59A0-4E34-B4D6-ADBF0941167A}">
      <dsp:nvSpPr>
        <dsp:cNvPr id="0" name=""/>
        <dsp:cNvSpPr/>
      </dsp:nvSpPr>
      <dsp:spPr>
        <a:xfrm>
          <a:off x="8975459" y="2716446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&gt;=2 Örneklem</a:t>
          </a:r>
        </a:p>
      </dsp:txBody>
      <dsp:txXfrm>
        <a:off x="8975459" y="2716446"/>
        <a:ext cx="503203" cy="260536"/>
      </dsp:txXfrm>
    </dsp:sp>
    <dsp:sp modelId="{C531361E-716C-45C8-BC8B-66F85A1BD025}">
      <dsp:nvSpPr>
        <dsp:cNvPr id="0" name=""/>
        <dsp:cNvSpPr/>
      </dsp:nvSpPr>
      <dsp:spPr>
        <a:xfrm>
          <a:off x="9076100" y="2919085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9076100" y="2919085"/>
        <a:ext cx="452883" cy="86845"/>
      </dsp:txXfrm>
    </dsp:sp>
    <dsp:sp modelId="{97EF29AF-BA17-4E2C-927E-449DECD079B0}">
      <dsp:nvSpPr>
        <dsp:cNvPr id="0" name=""/>
        <dsp:cNvSpPr/>
      </dsp:nvSpPr>
      <dsp:spPr>
        <a:xfrm>
          <a:off x="8975459" y="3127515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Varyans</a:t>
          </a:r>
          <a:endParaRPr lang="tr-TR" sz="700" kern="1200" dirty="0"/>
        </a:p>
      </dsp:txBody>
      <dsp:txXfrm>
        <a:off x="8975459" y="3127515"/>
        <a:ext cx="503203" cy="260536"/>
      </dsp:txXfrm>
    </dsp:sp>
    <dsp:sp modelId="{919C6837-29EB-4041-805C-FC3D67A6F7A5}">
      <dsp:nvSpPr>
        <dsp:cNvPr id="0" name=""/>
        <dsp:cNvSpPr/>
      </dsp:nvSpPr>
      <dsp:spPr>
        <a:xfrm>
          <a:off x="9076100" y="3330154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9076100" y="3330154"/>
        <a:ext cx="452883" cy="86845"/>
      </dsp:txXfrm>
    </dsp:sp>
    <dsp:sp modelId="{7DDB880C-9D2E-4E57-A397-8A4CBC99BB0E}">
      <dsp:nvSpPr>
        <dsp:cNvPr id="0" name=""/>
        <dsp:cNvSpPr/>
      </dsp:nvSpPr>
      <dsp:spPr>
        <a:xfrm>
          <a:off x="8973306" y="353858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Levene</a:t>
          </a:r>
          <a:r>
            <a:rPr lang="tr-TR" sz="700" kern="1200" dirty="0"/>
            <a:t> Testi</a:t>
          </a:r>
        </a:p>
      </dsp:txBody>
      <dsp:txXfrm>
        <a:off x="8973306" y="3538584"/>
        <a:ext cx="503203" cy="260536"/>
      </dsp:txXfrm>
    </dsp:sp>
    <dsp:sp modelId="{E1F9E0B8-62C9-47EE-A1FC-CCC380D4CF41}">
      <dsp:nvSpPr>
        <dsp:cNvPr id="0" name=""/>
        <dsp:cNvSpPr/>
      </dsp:nvSpPr>
      <dsp:spPr>
        <a:xfrm>
          <a:off x="8922072" y="3732352"/>
          <a:ext cx="660299" cy="10458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Başka test </a:t>
          </a:r>
          <a:r>
            <a:rPr lang="tr-TR" sz="500" kern="1200"/>
            <a:t>de kullanılabilir</a:t>
          </a:r>
        </a:p>
      </dsp:txBody>
      <dsp:txXfrm>
        <a:off x="8922072" y="3732352"/>
        <a:ext cx="660299" cy="104588"/>
      </dsp:txXfrm>
    </dsp:sp>
    <dsp:sp modelId="{2FE0D344-CB24-4699-94DC-A531E59ADB64}">
      <dsp:nvSpPr>
        <dsp:cNvPr id="0" name=""/>
        <dsp:cNvSpPr/>
      </dsp:nvSpPr>
      <dsp:spPr>
        <a:xfrm>
          <a:off x="8492903" y="395852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H0 Kabul</a:t>
          </a:r>
        </a:p>
      </dsp:txBody>
      <dsp:txXfrm>
        <a:off x="8492903" y="3958524"/>
        <a:ext cx="503203" cy="260536"/>
      </dsp:txXfrm>
    </dsp:sp>
    <dsp:sp modelId="{BBAE75F9-CB6B-41F2-B7D5-0FC61D705D8B}">
      <dsp:nvSpPr>
        <dsp:cNvPr id="0" name=""/>
        <dsp:cNvSpPr/>
      </dsp:nvSpPr>
      <dsp:spPr>
        <a:xfrm>
          <a:off x="8512923" y="4145337"/>
          <a:ext cx="614123" cy="118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 err="1"/>
            <a:t>Varyanslar</a:t>
          </a:r>
          <a:r>
            <a:rPr lang="tr-TR" sz="500" kern="1200" dirty="0"/>
            <a:t> homojen</a:t>
          </a:r>
        </a:p>
      </dsp:txBody>
      <dsp:txXfrm>
        <a:off x="8512923" y="4145337"/>
        <a:ext cx="614123" cy="118499"/>
      </dsp:txXfrm>
    </dsp:sp>
    <dsp:sp modelId="{46CC9184-71BD-46FA-9CAC-7202CC4541A1}">
      <dsp:nvSpPr>
        <dsp:cNvPr id="0" name=""/>
        <dsp:cNvSpPr/>
      </dsp:nvSpPr>
      <dsp:spPr>
        <a:xfrm>
          <a:off x="8496418" y="4385420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Medyan</a:t>
          </a:r>
        </a:p>
      </dsp:txBody>
      <dsp:txXfrm>
        <a:off x="8496418" y="4385420"/>
        <a:ext cx="503203" cy="260536"/>
      </dsp:txXfrm>
    </dsp:sp>
    <dsp:sp modelId="{7391F28A-883C-421E-B375-E69EDD90DAEB}">
      <dsp:nvSpPr>
        <dsp:cNvPr id="0" name=""/>
        <dsp:cNvSpPr/>
      </dsp:nvSpPr>
      <dsp:spPr>
        <a:xfrm>
          <a:off x="8615892" y="4588060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615892" y="4588060"/>
        <a:ext cx="452883" cy="86845"/>
      </dsp:txXfrm>
    </dsp:sp>
    <dsp:sp modelId="{A96B4A22-6F85-4EC5-8E25-8744845D0820}">
      <dsp:nvSpPr>
        <dsp:cNvPr id="0" name=""/>
        <dsp:cNvSpPr/>
      </dsp:nvSpPr>
      <dsp:spPr>
        <a:xfrm>
          <a:off x="7753876" y="4796489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2 Örneklem</a:t>
          </a:r>
        </a:p>
      </dsp:txBody>
      <dsp:txXfrm>
        <a:off x="7753876" y="4796489"/>
        <a:ext cx="503203" cy="260536"/>
      </dsp:txXfrm>
    </dsp:sp>
    <dsp:sp modelId="{551B274E-3CA1-4970-8964-16E5E1DC113A}">
      <dsp:nvSpPr>
        <dsp:cNvPr id="0" name=""/>
        <dsp:cNvSpPr/>
      </dsp:nvSpPr>
      <dsp:spPr>
        <a:xfrm>
          <a:off x="7854517" y="4999129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854517" y="4999129"/>
        <a:ext cx="452883" cy="86845"/>
      </dsp:txXfrm>
    </dsp:sp>
    <dsp:sp modelId="{3ABBBA19-7635-4054-9A45-BF9D645530C8}">
      <dsp:nvSpPr>
        <dsp:cNvPr id="0" name=""/>
        <dsp:cNvSpPr/>
      </dsp:nvSpPr>
      <dsp:spPr>
        <a:xfrm>
          <a:off x="7416322" y="5207558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Bağımlı</a:t>
          </a:r>
        </a:p>
      </dsp:txBody>
      <dsp:txXfrm>
        <a:off x="7416322" y="5207558"/>
        <a:ext cx="503203" cy="260536"/>
      </dsp:txXfrm>
    </dsp:sp>
    <dsp:sp modelId="{017B572B-6220-498C-AD1B-AF4CEB0DD3C4}">
      <dsp:nvSpPr>
        <dsp:cNvPr id="0" name=""/>
        <dsp:cNvSpPr/>
      </dsp:nvSpPr>
      <dsp:spPr>
        <a:xfrm>
          <a:off x="7516963" y="5410198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516963" y="5410198"/>
        <a:ext cx="452883" cy="86845"/>
      </dsp:txXfrm>
    </dsp:sp>
    <dsp:sp modelId="{4577F523-0283-4E6B-83DA-D6D9BAD961D0}">
      <dsp:nvSpPr>
        <dsp:cNvPr id="0" name=""/>
        <dsp:cNvSpPr/>
      </dsp:nvSpPr>
      <dsp:spPr>
        <a:xfrm>
          <a:off x="7416322" y="56186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Wilcoxon</a:t>
          </a:r>
          <a:r>
            <a:rPr lang="tr-TR" sz="700" kern="1200" dirty="0"/>
            <a:t> </a:t>
          </a:r>
          <a:r>
            <a:rPr lang="tr-TR" sz="700" kern="1200" dirty="0" err="1"/>
            <a:t>Signed-Rank</a:t>
          </a:r>
          <a:endParaRPr lang="tr-TR" sz="700" kern="1200" dirty="0"/>
        </a:p>
      </dsp:txBody>
      <dsp:txXfrm>
        <a:off x="7416322" y="5618627"/>
        <a:ext cx="503203" cy="260536"/>
      </dsp:txXfrm>
    </dsp:sp>
    <dsp:sp modelId="{08F6B8CE-606D-4CA0-9239-8C08BDF23C7C}">
      <dsp:nvSpPr>
        <dsp:cNvPr id="0" name=""/>
        <dsp:cNvSpPr/>
      </dsp:nvSpPr>
      <dsp:spPr>
        <a:xfrm>
          <a:off x="7516963" y="5821267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7516963" y="5821267"/>
        <a:ext cx="452883" cy="86845"/>
      </dsp:txXfrm>
    </dsp:sp>
    <dsp:sp modelId="{03CFB5AB-4234-4C89-A521-95FAFCDA9065}">
      <dsp:nvSpPr>
        <dsp:cNvPr id="0" name=""/>
        <dsp:cNvSpPr/>
      </dsp:nvSpPr>
      <dsp:spPr>
        <a:xfrm>
          <a:off x="8091430" y="5207558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Bağımsız</a:t>
          </a:r>
        </a:p>
      </dsp:txBody>
      <dsp:txXfrm>
        <a:off x="8091430" y="5207558"/>
        <a:ext cx="503203" cy="260536"/>
      </dsp:txXfrm>
    </dsp:sp>
    <dsp:sp modelId="{1A848256-258E-44F6-B6A3-8747C15B6134}">
      <dsp:nvSpPr>
        <dsp:cNvPr id="0" name=""/>
        <dsp:cNvSpPr/>
      </dsp:nvSpPr>
      <dsp:spPr>
        <a:xfrm>
          <a:off x="8192071" y="5410198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192071" y="5410198"/>
        <a:ext cx="452883" cy="86845"/>
      </dsp:txXfrm>
    </dsp:sp>
    <dsp:sp modelId="{DD780376-2F21-4FEA-8CC6-9E8EA3891847}">
      <dsp:nvSpPr>
        <dsp:cNvPr id="0" name=""/>
        <dsp:cNvSpPr/>
      </dsp:nvSpPr>
      <dsp:spPr>
        <a:xfrm>
          <a:off x="8091430" y="56186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Mann-</a:t>
          </a:r>
          <a:r>
            <a:rPr lang="tr-TR" sz="700" kern="1200" dirty="0" err="1"/>
            <a:t>Whitney</a:t>
          </a:r>
          <a:endParaRPr lang="tr-TR" sz="700" kern="1200" dirty="0"/>
        </a:p>
      </dsp:txBody>
      <dsp:txXfrm>
        <a:off x="8091430" y="5618627"/>
        <a:ext cx="503203" cy="260536"/>
      </dsp:txXfrm>
    </dsp:sp>
    <dsp:sp modelId="{5B738ABA-9E9A-46F0-9B79-4E9E56EDB581}">
      <dsp:nvSpPr>
        <dsp:cNvPr id="0" name=""/>
        <dsp:cNvSpPr/>
      </dsp:nvSpPr>
      <dsp:spPr>
        <a:xfrm>
          <a:off x="8192071" y="5821267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192071" y="5821267"/>
        <a:ext cx="452883" cy="86845"/>
      </dsp:txXfrm>
    </dsp:sp>
    <dsp:sp modelId="{E8CDC959-B7C8-4F8C-BB04-D3D6FA77E008}">
      <dsp:nvSpPr>
        <dsp:cNvPr id="0" name=""/>
        <dsp:cNvSpPr/>
      </dsp:nvSpPr>
      <dsp:spPr>
        <a:xfrm>
          <a:off x="9312549" y="4796489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&gt;2 Örneklem</a:t>
          </a:r>
        </a:p>
      </dsp:txBody>
      <dsp:txXfrm>
        <a:off x="9312549" y="4796489"/>
        <a:ext cx="503203" cy="260536"/>
      </dsp:txXfrm>
    </dsp:sp>
    <dsp:sp modelId="{4D3BA9E0-B686-42A4-861F-39516FBFF4FE}">
      <dsp:nvSpPr>
        <dsp:cNvPr id="0" name=""/>
        <dsp:cNvSpPr/>
      </dsp:nvSpPr>
      <dsp:spPr>
        <a:xfrm>
          <a:off x="9413190" y="4999129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9413190" y="4999129"/>
        <a:ext cx="452883" cy="86845"/>
      </dsp:txXfrm>
    </dsp:sp>
    <dsp:sp modelId="{2BBDB5BF-A0DD-493A-97B5-5EAAE856578C}">
      <dsp:nvSpPr>
        <dsp:cNvPr id="0" name=""/>
        <dsp:cNvSpPr/>
      </dsp:nvSpPr>
      <dsp:spPr>
        <a:xfrm>
          <a:off x="8766538" y="5207558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Bağımlı</a:t>
          </a:r>
        </a:p>
      </dsp:txBody>
      <dsp:txXfrm>
        <a:off x="8766538" y="5207558"/>
        <a:ext cx="503203" cy="260536"/>
      </dsp:txXfrm>
    </dsp:sp>
    <dsp:sp modelId="{112DC54F-D48B-42AA-A6F6-895D97AB055F}">
      <dsp:nvSpPr>
        <dsp:cNvPr id="0" name=""/>
        <dsp:cNvSpPr/>
      </dsp:nvSpPr>
      <dsp:spPr>
        <a:xfrm>
          <a:off x="8867179" y="5410198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867179" y="5410198"/>
        <a:ext cx="452883" cy="86845"/>
      </dsp:txXfrm>
    </dsp:sp>
    <dsp:sp modelId="{12E2DD4C-6F08-46AB-B8D1-CA9509436BD1}">
      <dsp:nvSpPr>
        <dsp:cNvPr id="0" name=""/>
        <dsp:cNvSpPr/>
      </dsp:nvSpPr>
      <dsp:spPr>
        <a:xfrm>
          <a:off x="8766538" y="56186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Friedman</a:t>
          </a:r>
          <a:r>
            <a:rPr lang="tr-TR" sz="700" kern="1200" dirty="0"/>
            <a:t> Testi</a:t>
          </a:r>
        </a:p>
      </dsp:txBody>
      <dsp:txXfrm>
        <a:off x="8766538" y="5618627"/>
        <a:ext cx="503203" cy="260536"/>
      </dsp:txXfrm>
    </dsp:sp>
    <dsp:sp modelId="{BABB9655-8D2F-4EC0-9608-3D35E163A341}">
      <dsp:nvSpPr>
        <dsp:cNvPr id="0" name=""/>
        <dsp:cNvSpPr/>
      </dsp:nvSpPr>
      <dsp:spPr>
        <a:xfrm>
          <a:off x="8867179" y="5821267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8867179" y="5821267"/>
        <a:ext cx="452883" cy="86845"/>
      </dsp:txXfrm>
    </dsp:sp>
    <dsp:sp modelId="{F4AE86FE-D966-43C1-A7A4-200D7F29FB33}">
      <dsp:nvSpPr>
        <dsp:cNvPr id="0" name=""/>
        <dsp:cNvSpPr/>
      </dsp:nvSpPr>
      <dsp:spPr>
        <a:xfrm>
          <a:off x="9858559" y="5207558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Bağımsız</a:t>
          </a:r>
        </a:p>
      </dsp:txBody>
      <dsp:txXfrm>
        <a:off x="9858559" y="5207558"/>
        <a:ext cx="503203" cy="260536"/>
      </dsp:txXfrm>
    </dsp:sp>
    <dsp:sp modelId="{E3CE0BF7-0BFE-46E5-8663-E4A124E454FB}">
      <dsp:nvSpPr>
        <dsp:cNvPr id="0" name=""/>
        <dsp:cNvSpPr/>
      </dsp:nvSpPr>
      <dsp:spPr>
        <a:xfrm>
          <a:off x="9959200" y="5410198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9959200" y="5410198"/>
        <a:ext cx="452883" cy="86845"/>
      </dsp:txXfrm>
    </dsp:sp>
    <dsp:sp modelId="{49897C96-C3B5-49C4-BB96-359D74AC9E1C}">
      <dsp:nvSpPr>
        <dsp:cNvPr id="0" name=""/>
        <dsp:cNvSpPr/>
      </dsp:nvSpPr>
      <dsp:spPr>
        <a:xfrm>
          <a:off x="9441647" y="56186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Mood</a:t>
          </a:r>
          <a:endParaRPr lang="tr-TR" sz="700" kern="1200" dirty="0"/>
        </a:p>
      </dsp:txBody>
      <dsp:txXfrm>
        <a:off x="9441647" y="5618627"/>
        <a:ext cx="503203" cy="260536"/>
      </dsp:txXfrm>
    </dsp:sp>
    <dsp:sp modelId="{F76459B0-ED27-452D-B4E8-F8F36FB72135}">
      <dsp:nvSpPr>
        <dsp:cNvPr id="0" name=""/>
        <dsp:cNvSpPr/>
      </dsp:nvSpPr>
      <dsp:spPr>
        <a:xfrm>
          <a:off x="9472505" y="5837168"/>
          <a:ext cx="592448" cy="14185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3810" rIns="1524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600" kern="1200" dirty="0"/>
            <a:t>Aykırıları varsayar</a:t>
          </a:r>
        </a:p>
      </dsp:txBody>
      <dsp:txXfrm>
        <a:off x="9472505" y="5837168"/>
        <a:ext cx="592448" cy="141855"/>
      </dsp:txXfrm>
    </dsp:sp>
    <dsp:sp modelId="{18596F9C-0F1D-4DE1-96BC-8F69A79F9C35}">
      <dsp:nvSpPr>
        <dsp:cNvPr id="0" name=""/>
        <dsp:cNvSpPr/>
      </dsp:nvSpPr>
      <dsp:spPr>
        <a:xfrm>
          <a:off x="10186537" y="5618627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 err="1"/>
            <a:t>Kruskal</a:t>
          </a:r>
          <a:r>
            <a:rPr lang="tr-TR" sz="700" kern="1200" dirty="0"/>
            <a:t>-Wallis</a:t>
          </a:r>
        </a:p>
      </dsp:txBody>
      <dsp:txXfrm>
        <a:off x="10186537" y="5618627"/>
        <a:ext cx="503203" cy="260536"/>
      </dsp:txXfrm>
    </dsp:sp>
    <dsp:sp modelId="{96995B90-0166-4ACD-96E6-F827F9CC9B14}">
      <dsp:nvSpPr>
        <dsp:cNvPr id="0" name=""/>
        <dsp:cNvSpPr/>
      </dsp:nvSpPr>
      <dsp:spPr>
        <a:xfrm>
          <a:off x="10198243" y="5826189"/>
          <a:ext cx="630753" cy="14210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/>
            <a:t>Aykırıları varsaymaz</a:t>
          </a:r>
        </a:p>
      </dsp:txBody>
      <dsp:txXfrm>
        <a:off x="10198243" y="5826189"/>
        <a:ext cx="630753" cy="142108"/>
      </dsp:txXfrm>
    </dsp:sp>
    <dsp:sp modelId="{F4597DE7-BD71-41B3-9EF3-2C3DB8C89614}">
      <dsp:nvSpPr>
        <dsp:cNvPr id="0" name=""/>
        <dsp:cNvSpPr/>
      </dsp:nvSpPr>
      <dsp:spPr>
        <a:xfrm>
          <a:off x="9303003" y="3958524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H0 </a:t>
          </a:r>
          <a:r>
            <a:rPr lang="tr-TR" sz="700" kern="1200" dirty="0" err="1"/>
            <a:t>Red</a:t>
          </a:r>
          <a:endParaRPr lang="tr-TR" sz="700" kern="1200" dirty="0"/>
        </a:p>
      </dsp:txBody>
      <dsp:txXfrm>
        <a:off x="9303003" y="3958524"/>
        <a:ext cx="503203" cy="260536"/>
      </dsp:txXfrm>
    </dsp:sp>
    <dsp:sp modelId="{2701E982-40A9-496B-B40A-A854021D09C4}">
      <dsp:nvSpPr>
        <dsp:cNvPr id="0" name=""/>
        <dsp:cNvSpPr/>
      </dsp:nvSpPr>
      <dsp:spPr>
        <a:xfrm>
          <a:off x="9248631" y="4160814"/>
          <a:ext cx="762909" cy="8754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500" kern="1200" dirty="0" err="1"/>
            <a:t>Varyanslar</a:t>
          </a:r>
          <a:r>
            <a:rPr lang="tr-TR" sz="500" kern="1200" dirty="0"/>
            <a:t> homojen değil</a:t>
          </a:r>
        </a:p>
      </dsp:txBody>
      <dsp:txXfrm>
        <a:off x="9248631" y="4160814"/>
        <a:ext cx="762909" cy="87544"/>
      </dsp:txXfrm>
    </dsp:sp>
    <dsp:sp modelId="{EC4D1D35-9E79-4D00-8D7D-88DB67E10D9A}">
      <dsp:nvSpPr>
        <dsp:cNvPr id="0" name=""/>
        <dsp:cNvSpPr/>
      </dsp:nvSpPr>
      <dsp:spPr>
        <a:xfrm>
          <a:off x="9353323" y="4369943"/>
          <a:ext cx="503203" cy="26053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Son!</a:t>
          </a:r>
        </a:p>
      </dsp:txBody>
      <dsp:txXfrm>
        <a:off x="9353323" y="4369943"/>
        <a:ext cx="503203" cy="260536"/>
      </dsp:txXfrm>
    </dsp:sp>
    <dsp:sp modelId="{346D2250-DE02-4851-8C91-D2A3ED9DEE68}">
      <dsp:nvSpPr>
        <dsp:cNvPr id="0" name=""/>
        <dsp:cNvSpPr/>
      </dsp:nvSpPr>
      <dsp:spPr>
        <a:xfrm>
          <a:off x="9453964" y="4572582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9453964" y="4572582"/>
        <a:ext cx="452883" cy="86845"/>
      </dsp:txXfrm>
    </dsp:sp>
    <dsp:sp modelId="{AB0AAA56-2288-4968-85BB-6E9ADA6004F2}">
      <dsp:nvSpPr>
        <dsp:cNvPr id="0" name=""/>
        <dsp:cNvSpPr/>
      </dsp:nvSpPr>
      <dsp:spPr>
        <a:xfrm>
          <a:off x="6759916" y="1070858"/>
          <a:ext cx="503203" cy="26053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3676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700" kern="1200" dirty="0"/>
            <a:t>Kategorik Veri</a:t>
          </a:r>
        </a:p>
      </dsp:txBody>
      <dsp:txXfrm>
        <a:off x="6759916" y="1070858"/>
        <a:ext cx="503203" cy="260536"/>
      </dsp:txXfrm>
    </dsp:sp>
    <dsp:sp modelId="{9E0C7B13-AA6D-45DD-A70A-94B9D789489D}">
      <dsp:nvSpPr>
        <dsp:cNvPr id="0" name=""/>
        <dsp:cNvSpPr/>
      </dsp:nvSpPr>
      <dsp:spPr>
        <a:xfrm>
          <a:off x="6860557" y="1273497"/>
          <a:ext cx="452883" cy="8684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3175" rIns="12700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500" kern="1200"/>
        </a:p>
      </dsp:txBody>
      <dsp:txXfrm>
        <a:off x="6860557" y="1273497"/>
        <a:ext cx="452883" cy="868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074A79-89E1-4879-9DE9-1AF2D1F99036}">
      <dsp:nvSpPr>
        <dsp:cNvPr id="0" name=""/>
        <dsp:cNvSpPr/>
      </dsp:nvSpPr>
      <dsp:spPr>
        <a:xfrm>
          <a:off x="10079073" y="4524583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B3A946-4AAC-4EB7-98EB-0866A24B1ABF}">
      <dsp:nvSpPr>
        <dsp:cNvPr id="0" name=""/>
        <dsp:cNvSpPr/>
      </dsp:nvSpPr>
      <dsp:spPr>
        <a:xfrm>
          <a:off x="9338788" y="3567397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786004" y="208963"/>
              </a:lnTo>
              <a:lnTo>
                <a:pt x="786004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F53B30-7839-4FD9-AA30-CD67867E4C2E}">
      <dsp:nvSpPr>
        <dsp:cNvPr id="0" name=""/>
        <dsp:cNvSpPr/>
      </dsp:nvSpPr>
      <dsp:spPr>
        <a:xfrm>
          <a:off x="8507063" y="4524583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4438C4-0C6B-453C-9E77-53DD32BFB19B}">
      <dsp:nvSpPr>
        <dsp:cNvPr id="0" name=""/>
        <dsp:cNvSpPr/>
      </dsp:nvSpPr>
      <dsp:spPr>
        <a:xfrm>
          <a:off x="8552783" y="3567397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786004" y="0"/>
              </a:moveTo>
              <a:lnTo>
                <a:pt x="786004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8D231C-67D6-43BB-8F7C-3E7C51523D28}">
      <dsp:nvSpPr>
        <dsp:cNvPr id="0" name=""/>
        <dsp:cNvSpPr/>
      </dsp:nvSpPr>
      <dsp:spPr>
        <a:xfrm>
          <a:off x="6686021" y="2610210"/>
          <a:ext cx="2652766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2652766" y="208963"/>
              </a:lnTo>
              <a:lnTo>
                <a:pt x="2652766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D99D-F0FC-4651-B426-3038A3593B8A}">
      <dsp:nvSpPr>
        <dsp:cNvPr id="0" name=""/>
        <dsp:cNvSpPr/>
      </dsp:nvSpPr>
      <dsp:spPr>
        <a:xfrm>
          <a:off x="6935053" y="5481770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CB33B-6D13-4D58-8C38-71931C7AB960}">
      <dsp:nvSpPr>
        <dsp:cNvPr id="0" name=""/>
        <dsp:cNvSpPr/>
      </dsp:nvSpPr>
      <dsp:spPr>
        <a:xfrm>
          <a:off x="6194768" y="4524583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786004" y="208963"/>
              </a:lnTo>
              <a:lnTo>
                <a:pt x="786004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AD6ABE-9DBF-4645-B77D-F21F86A3B8F0}">
      <dsp:nvSpPr>
        <dsp:cNvPr id="0" name=""/>
        <dsp:cNvSpPr/>
      </dsp:nvSpPr>
      <dsp:spPr>
        <a:xfrm>
          <a:off x="5363043" y="5481770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CD851-178F-49DB-B6E8-D3C6B7C72553}">
      <dsp:nvSpPr>
        <dsp:cNvPr id="0" name=""/>
        <dsp:cNvSpPr/>
      </dsp:nvSpPr>
      <dsp:spPr>
        <a:xfrm>
          <a:off x="5408763" y="4524583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786004" y="0"/>
              </a:moveTo>
              <a:lnTo>
                <a:pt x="786004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BEE2D-20B3-4690-B2B4-AD8034DCFF68}">
      <dsp:nvSpPr>
        <dsp:cNvPr id="0" name=""/>
        <dsp:cNvSpPr/>
      </dsp:nvSpPr>
      <dsp:spPr>
        <a:xfrm>
          <a:off x="4033255" y="3567397"/>
          <a:ext cx="2161513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2161513" y="208963"/>
              </a:lnTo>
              <a:lnTo>
                <a:pt x="2161513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760583-298C-47D9-B9AF-89AA928B474F}">
      <dsp:nvSpPr>
        <dsp:cNvPr id="0" name=""/>
        <dsp:cNvSpPr/>
      </dsp:nvSpPr>
      <dsp:spPr>
        <a:xfrm>
          <a:off x="3050749" y="5481770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786004" y="208963"/>
              </a:lnTo>
              <a:lnTo>
                <a:pt x="786004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482D0C-7E90-4779-BD12-BC9401A1B381}">
      <dsp:nvSpPr>
        <dsp:cNvPr id="0" name=""/>
        <dsp:cNvSpPr/>
      </dsp:nvSpPr>
      <dsp:spPr>
        <a:xfrm>
          <a:off x="2264744" y="5481770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786004" y="0"/>
              </a:moveTo>
              <a:lnTo>
                <a:pt x="786004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6759F5-7089-47A8-9595-83EB4204814A}">
      <dsp:nvSpPr>
        <dsp:cNvPr id="0" name=""/>
        <dsp:cNvSpPr/>
      </dsp:nvSpPr>
      <dsp:spPr>
        <a:xfrm>
          <a:off x="1871741" y="4524583"/>
          <a:ext cx="1179007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1179007" y="208963"/>
              </a:lnTo>
              <a:lnTo>
                <a:pt x="1179007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567E42-6A72-4467-9306-00ED0DBC2A70}">
      <dsp:nvSpPr>
        <dsp:cNvPr id="0" name=""/>
        <dsp:cNvSpPr/>
      </dsp:nvSpPr>
      <dsp:spPr>
        <a:xfrm>
          <a:off x="647014" y="5481770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F60857-D449-43D1-935D-9AB539B2D639}">
      <dsp:nvSpPr>
        <dsp:cNvPr id="0" name=""/>
        <dsp:cNvSpPr/>
      </dsp:nvSpPr>
      <dsp:spPr>
        <a:xfrm>
          <a:off x="692734" y="4524583"/>
          <a:ext cx="1179007" cy="350519"/>
        </a:xfrm>
        <a:custGeom>
          <a:avLst/>
          <a:gdLst/>
          <a:ahLst/>
          <a:cxnLst/>
          <a:rect l="0" t="0" r="0" b="0"/>
          <a:pathLst>
            <a:path>
              <a:moveTo>
                <a:pt x="1179007" y="0"/>
              </a:moveTo>
              <a:lnTo>
                <a:pt x="1179007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20F62-2EE9-44FD-9D9D-22FB7F6FEB66}">
      <dsp:nvSpPr>
        <dsp:cNvPr id="0" name=""/>
        <dsp:cNvSpPr/>
      </dsp:nvSpPr>
      <dsp:spPr>
        <a:xfrm>
          <a:off x="1871741" y="3567397"/>
          <a:ext cx="2161513" cy="350519"/>
        </a:xfrm>
        <a:custGeom>
          <a:avLst/>
          <a:gdLst/>
          <a:ahLst/>
          <a:cxnLst/>
          <a:rect l="0" t="0" r="0" b="0"/>
          <a:pathLst>
            <a:path>
              <a:moveTo>
                <a:pt x="2161513" y="0"/>
              </a:moveTo>
              <a:lnTo>
                <a:pt x="2161513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DDEAC-8C51-4933-A44C-DC38689A46C2}">
      <dsp:nvSpPr>
        <dsp:cNvPr id="0" name=""/>
        <dsp:cNvSpPr/>
      </dsp:nvSpPr>
      <dsp:spPr>
        <a:xfrm>
          <a:off x="4033255" y="2610210"/>
          <a:ext cx="2652766" cy="350519"/>
        </a:xfrm>
        <a:custGeom>
          <a:avLst/>
          <a:gdLst/>
          <a:ahLst/>
          <a:cxnLst/>
          <a:rect l="0" t="0" r="0" b="0"/>
          <a:pathLst>
            <a:path>
              <a:moveTo>
                <a:pt x="2652766" y="0"/>
              </a:moveTo>
              <a:lnTo>
                <a:pt x="2652766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86BF45-286A-4DAC-B50C-5C79996FBB08}">
      <dsp:nvSpPr>
        <dsp:cNvPr id="0" name=""/>
        <dsp:cNvSpPr/>
      </dsp:nvSpPr>
      <dsp:spPr>
        <a:xfrm>
          <a:off x="6640301" y="1653023"/>
          <a:ext cx="91440" cy="3505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051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E583B1-3952-402D-9804-C69172C3CFCF}">
      <dsp:nvSpPr>
        <dsp:cNvPr id="0" name=""/>
        <dsp:cNvSpPr/>
      </dsp:nvSpPr>
      <dsp:spPr>
        <a:xfrm>
          <a:off x="5900016" y="695836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63"/>
              </a:lnTo>
              <a:lnTo>
                <a:pt x="786004" y="208963"/>
              </a:lnTo>
              <a:lnTo>
                <a:pt x="786004" y="350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5F9D9E-086B-42D5-B52F-B62A247473C1}">
      <dsp:nvSpPr>
        <dsp:cNvPr id="0" name=""/>
        <dsp:cNvSpPr/>
      </dsp:nvSpPr>
      <dsp:spPr>
        <a:xfrm>
          <a:off x="5114011" y="695836"/>
          <a:ext cx="786004" cy="350519"/>
        </a:xfrm>
        <a:custGeom>
          <a:avLst/>
          <a:gdLst/>
          <a:ahLst/>
          <a:cxnLst/>
          <a:rect l="0" t="0" r="0" b="0"/>
          <a:pathLst>
            <a:path>
              <a:moveTo>
                <a:pt x="786004" y="0"/>
              </a:moveTo>
              <a:lnTo>
                <a:pt x="786004" y="208963"/>
              </a:lnTo>
              <a:lnTo>
                <a:pt x="0" y="208963"/>
              </a:lnTo>
              <a:lnTo>
                <a:pt x="0" y="35051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A1FAA-11A0-46AF-891E-546FFB08197A}">
      <dsp:nvSpPr>
        <dsp:cNvPr id="0" name=""/>
        <dsp:cNvSpPr/>
      </dsp:nvSpPr>
      <dsp:spPr>
        <a:xfrm>
          <a:off x="5314153" y="8916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Hipotez Testi</a:t>
          </a:r>
        </a:p>
      </dsp:txBody>
      <dsp:txXfrm>
        <a:off x="5314153" y="89169"/>
        <a:ext cx="1171725" cy="606667"/>
      </dsp:txXfrm>
    </dsp:sp>
    <dsp:sp modelId="{E2E8BC1F-7224-4EE0-93DE-79438D6B369A}">
      <dsp:nvSpPr>
        <dsp:cNvPr id="0" name=""/>
        <dsp:cNvSpPr/>
      </dsp:nvSpPr>
      <dsp:spPr>
        <a:xfrm>
          <a:off x="5548499" y="561021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5548499" y="561021"/>
        <a:ext cx="1054553" cy="202222"/>
      </dsp:txXfrm>
    </dsp:sp>
    <dsp:sp modelId="{9041CD52-2242-40B4-ACF6-800A3DAA547D}">
      <dsp:nvSpPr>
        <dsp:cNvPr id="0" name=""/>
        <dsp:cNvSpPr/>
      </dsp:nvSpPr>
      <dsp:spPr>
        <a:xfrm>
          <a:off x="4528149" y="1046356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Sayısal Veri</a:t>
          </a:r>
        </a:p>
      </dsp:txBody>
      <dsp:txXfrm>
        <a:off x="4528149" y="1046356"/>
        <a:ext cx="1171725" cy="606667"/>
      </dsp:txXfrm>
    </dsp:sp>
    <dsp:sp modelId="{8BE08BFC-6C3B-4089-8DE0-0009A2551FD9}">
      <dsp:nvSpPr>
        <dsp:cNvPr id="0" name=""/>
        <dsp:cNvSpPr/>
      </dsp:nvSpPr>
      <dsp:spPr>
        <a:xfrm>
          <a:off x="4762494" y="151820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4762494" y="1518208"/>
        <a:ext cx="1054553" cy="202222"/>
      </dsp:txXfrm>
    </dsp:sp>
    <dsp:sp modelId="{AB0AAA56-2288-4968-85BB-6E9ADA6004F2}">
      <dsp:nvSpPr>
        <dsp:cNvPr id="0" name=""/>
        <dsp:cNvSpPr/>
      </dsp:nvSpPr>
      <dsp:spPr>
        <a:xfrm>
          <a:off x="6100158" y="1046356"/>
          <a:ext cx="1171725" cy="606667"/>
        </a:xfrm>
        <a:prstGeom prst="rect">
          <a:avLst/>
        </a:prstGeom>
        <a:solidFill>
          <a:schemeClr val="tx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Kategorik Veri</a:t>
          </a:r>
        </a:p>
      </dsp:txBody>
      <dsp:txXfrm>
        <a:off x="6100158" y="1046356"/>
        <a:ext cx="1171725" cy="606667"/>
      </dsp:txXfrm>
    </dsp:sp>
    <dsp:sp modelId="{9E0C7B13-AA6D-45DD-A70A-94B9D789489D}">
      <dsp:nvSpPr>
        <dsp:cNvPr id="0" name=""/>
        <dsp:cNvSpPr/>
      </dsp:nvSpPr>
      <dsp:spPr>
        <a:xfrm>
          <a:off x="6334503" y="151820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6334503" y="1518208"/>
        <a:ext cx="1054553" cy="202222"/>
      </dsp:txXfrm>
    </dsp:sp>
    <dsp:sp modelId="{26636647-6219-4A76-B36F-F8F4EFF0A801}">
      <dsp:nvSpPr>
        <dsp:cNvPr id="0" name=""/>
        <dsp:cNvSpPr/>
      </dsp:nvSpPr>
      <dsp:spPr>
        <a:xfrm>
          <a:off x="6100158" y="200354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1 Faktör</a:t>
          </a:r>
        </a:p>
      </dsp:txBody>
      <dsp:txXfrm>
        <a:off x="6100158" y="2003542"/>
        <a:ext cx="1171725" cy="606667"/>
      </dsp:txXfrm>
    </dsp:sp>
    <dsp:sp modelId="{A2EE342F-852D-43C1-AE56-022A22FBBC8D}">
      <dsp:nvSpPr>
        <dsp:cNvPr id="0" name=""/>
        <dsp:cNvSpPr/>
      </dsp:nvSpPr>
      <dsp:spPr>
        <a:xfrm>
          <a:off x="6334503" y="247539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6334503" y="2475395"/>
        <a:ext cx="1054553" cy="202222"/>
      </dsp:txXfrm>
    </dsp:sp>
    <dsp:sp modelId="{C3B49EED-9226-45E2-A22F-2474138EF6C1}">
      <dsp:nvSpPr>
        <dsp:cNvPr id="0" name=""/>
        <dsp:cNvSpPr/>
      </dsp:nvSpPr>
      <dsp:spPr>
        <a:xfrm>
          <a:off x="3447392" y="296072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2 Kategori</a:t>
          </a:r>
        </a:p>
      </dsp:txBody>
      <dsp:txXfrm>
        <a:off x="3447392" y="2960729"/>
        <a:ext cx="1171725" cy="606667"/>
      </dsp:txXfrm>
    </dsp:sp>
    <dsp:sp modelId="{FA5E7889-241D-44A5-8816-46FA81235DBF}">
      <dsp:nvSpPr>
        <dsp:cNvPr id="0" name=""/>
        <dsp:cNvSpPr/>
      </dsp:nvSpPr>
      <dsp:spPr>
        <a:xfrm>
          <a:off x="3681737" y="343258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3681737" y="3432582"/>
        <a:ext cx="1054553" cy="202222"/>
      </dsp:txXfrm>
    </dsp:sp>
    <dsp:sp modelId="{C6E4DF73-5D49-4312-B13C-C1E84437A534}">
      <dsp:nvSpPr>
        <dsp:cNvPr id="0" name=""/>
        <dsp:cNvSpPr/>
      </dsp:nvSpPr>
      <dsp:spPr>
        <a:xfrm>
          <a:off x="1285878" y="3917916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2 Örneklem</a:t>
          </a:r>
        </a:p>
      </dsp:txBody>
      <dsp:txXfrm>
        <a:off x="1285878" y="3917916"/>
        <a:ext cx="1171725" cy="606667"/>
      </dsp:txXfrm>
    </dsp:sp>
    <dsp:sp modelId="{26AA0A6A-B008-4A7F-8A59-2DD49DA6D5AB}">
      <dsp:nvSpPr>
        <dsp:cNvPr id="0" name=""/>
        <dsp:cNvSpPr/>
      </dsp:nvSpPr>
      <dsp:spPr>
        <a:xfrm>
          <a:off x="1520223" y="438976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1520223" y="4389768"/>
        <a:ext cx="1054553" cy="202222"/>
      </dsp:txXfrm>
    </dsp:sp>
    <dsp:sp modelId="{31E92B49-2996-4E41-8E38-BE39F7F8E09D}">
      <dsp:nvSpPr>
        <dsp:cNvPr id="0" name=""/>
        <dsp:cNvSpPr/>
      </dsp:nvSpPr>
      <dsp:spPr>
        <a:xfrm>
          <a:off x="106871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Bağımlı</a:t>
          </a:r>
        </a:p>
      </dsp:txBody>
      <dsp:txXfrm>
        <a:off x="106871" y="4875102"/>
        <a:ext cx="1171725" cy="606667"/>
      </dsp:txXfrm>
    </dsp:sp>
    <dsp:sp modelId="{D3D155CC-FDE1-4009-9D93-107136C45248}">
      <dsp:nvSpPr>
        <dsp:cNvPr id="0" name=""/>
        <dsp:cNvSpPr/>
      </dsp:nvSpPr>
      <dsp:spPr>
        <a:xfrm>
          <a:off x="341216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341216" y="5346955"/>
        <a:ext cx="1054553" cy="202222"/>
      </dsp:txXfrm>
    </dsp:sp>
    <dsp:sp modelId="{F85438E0-24FC-4E15-8E3E-4F412D2BD9C9}">
      <dsp:nvSpPr>
        <dsp:cNvPr id="0" name=""/>
        <dsp:cNvSpPr/>
      </dsp:nvSpPr>
      <dsp:spPr>
        <a:xfrm>
          <a:off x="106871" y="583228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McNemar</a:t>
          </a:r>
          <a:r>
            <a:rPr lang="tr-TR" sz="1600" kern="1200" dirty="0"/>
            <a:t> Testi</a:t>
          </a:r>
        </a:p>
      </dsp:txBody>
      <dsp:txXfrm>
        <a:off x="106871" y="5832289"/>
        <a:ext cx="1171725" cy="606667"/>
      </dsp:txXfrm>
    </dsp:sp>
    <dsp:sp modelId="{80387AD3-B2C7-4567-BE4C-B693394B97D8}">
      <dsp:nvSpPr>
        <dsp:cNvPr id="0" name=""/>
        <dsp:cNvSpPr/>
      </dsp:nvSpPr>
      <dsp:spPr>
        <a:xfrm>
          <a:off x="341216" y="630414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341216" y="6304142"/>
        <a:ext cx="1054553" cy="202222"/>
      </dsp:txXfrm>
    </dsp:sp>
    <dsp:sp modelId="{CB2345F3-E4C7-45E1-8010-245D742677A6}">
      <dsp:nvSpPr>
        <dsp:cNvPr id="0" name=""/>
        <dsp:cNvSpPr/>
      </dsp:nvSpPr>
      <dsp:spPr>
        <a:xfrm>
          <a:off x="2464886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Bağımsız</a:t>
          </a:r>
        </a:p>
      </dsp:txBody>
      <dsp:txXfrm>
        <a:off x="2464886" y="4875102"/>
        <a:ext cx="1171725" cy="606667"/>
      </dsp:txXfrm>
    </dsp:sp>
    <dsp:sp modelId="{D848F079-1316-4CBC-9AC2-8967D437610D}">
      <dsp:nvSpPr>
        <dsp:cNvPr id="0" name=""/>
        <dsp:cNvSpPr/>
      </dsp:nvSpPr>
      <dsp:spPr>
        <a:xfrm>
          <a:off x="2699231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2699231" y="5346955"/>
        <a:ext cx="1054553" cy="202222"/>
      </dsp:txXfrm>
    </dsp:sp>
    <dsp:sp modelId="{75948309-E0F5-426B-92BD-6BA79AC30992}">
      <dsp:nvSpPr>
        <dsp:cNvPr id="0" name=""/>
        <dsp:cNvSpPr/>
      </dsp:nvSpPr>
      <dsp:spPr>
        <a:xfrm>
          <a:off x="1678881" y="583228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Ki-Kare Testi</a:t>
          </a:r>
        </a:p>
      </dsp:txBody>
      <dsp:txXfrm>
        <a:off x="1678881" y="5832289"/>
        <a:ext cx="1171725" cy="606667"/>
      </dsp:txXfrm>
    </dsp:sp>
    <dsp:sp modelId="{5F672A1F-467D-412B-AEC5-D514EAEA57BE}">
      <dsp:nvSpPr>
        <dsp:cNvPr id="0" name=""/>
        <dsp:cNvSpPr/>
      </dsp:nvSpPr>
      <dsp:spPr>
        <a:xfrm>
          <a:off x="1913226" y="630414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E(X)&gt;5 ise</a:t>
          </a:r>
        </a:p>
      </dsp:txBody>
      <dsp:txXfrm>
        <a:off x="1913226" y="6304142"/>
        <a:ext cx="1054553" cy="202222"/>
      </dsp:txXfrm>
    </dsp:sp>
    <dsp:sp modelId="{C11CA689-C291-4C99-9D07-9BD1490CF2F7}">
      <dsp:nvSpPr>
        <dsp:cNvPr id="0" name=""/>
        <dsp:cNvSpPr/>
      </dsp:nvSpPr>
      <dsp:spPr>
        <a:xfrm>
          <a:off x="3250891" y="583228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Fisher</a:t>
          </a:r>
          <a:r>
            <a:rPr lang="tr-TR" sz="1600" kern="1200"/>
            <a:t> Exact</a:t>
          </a:r>
          <a:r>
            <a:rPr lang="tr-TR" sz="1600" kern="1200" dirty="0"/>
            <a:t> Testi</a:t>
          </a:r>
        </a:p>
      </dsp:txBody>
      <dsp:txXfrm>
        <a:off x="3250891" y="5832289"/>
        <a:ext cx="1171725" cy="606667"/>
      </dsp:txXfrm>
    </dsp:sp>
    <dsp:sp modelId="{CB98A4A5-E808-4975-A6A5-CD42513B8A35}">
      <dsp:nvSpPr>
        <dsp:cNvPr id="0" name=""/>
        <dsp:cNvSpPr/>
      </dsp:nvSpPr>
      <dsp:spPr>
        <a:xfrm>
          <a:off x="3485236" y="630414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/>
            <a:t>E(X)&lt;5 ise</a:t>
          </a:r>
        </a:p>
      </dsp:txBody>
      <dsp:txXfrm>
        <a:off x="3485236" y="6304142"/>
        <a:ext cx="1054553" cy="202222"/>
      </dsp:txXfrm>
    </dsp:sp>
    <dsp:sp modelId="{4ED7E6D3-116A-42D2-BB89-E94CEE0ED769}">
      <dsp:nvSpPr>
        <dsp:cNvPr id="0" name=""/>
        <dsp:cNvSpPr/>
      </dsp:nvSpPr>
      <dsp:spPr>
        <a:xfrm>
          <a:off x="5608905" y="3917916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&gt;</a:t>
          </a:r>
          <a:r>
            <a:rPr lang="tr-TR" sz="1600" kern="1200"/>
            <a:t>2 Örneklem</a:t>
          </a:r>
          <a:endParaRPr lang="tr-TR" sz="1600" kern="1200" dirty="0"/>
        </a:p>
      </dsp:txBody>
      <dsp:txXfrm>
        <a:off x="5608905" y="3917916"/>
        <a:ext cx="1171725" cy="606667"/>
      </dsp:txXfrm>
    </dsp:sp>
    <dsp:sp modelId="{10C47DCA-7EE6-46E3-81A1-7C5289F2AEA0}">
      <dsp:nvSpPr>
        <dsp:cNvPr id="0" name=""/>
        <dsp:cNvSpPr/>
      </dsp:nvSpPr>
      <dsp:spPr>
        <a:xfrm>
          <a:off x="5843250" y="438976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5843250" y="4389768"/>
        <a:ext cx="1054553" cy="202222"/>
      </dsp:txXfrm>
    </dsp:sp>
    <dsp:sp modelId="{6040E893-D678-43DF-98AF-56D5BC8B886C}">
      <dsp:nvSpPr>
        <dsp:cNvPr id="0" name=""/>
        <dsp:cNvSpPr/>
      </dsp:nvSpPr>
      <dsp:spPr>
        <a:xfrm>
          <a:off x="4822900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Bağımlı</a:t>
          </a:r>
        </a:p>
      </dsp:txBody>
      <dsp:txXfrm>
        <a:off x="4822900" y="4875102"/>
        <a:ext cx="1171725" cy="606667"/>
      </dsp:txXfrm>
    </dsp:sp>
    <dsp:sp modelId="{141E6DFE-037D-4FD3-AFE2-1364C7FBBF84}">
      <dsp:nvSpPr>
        <dsp:cNvPr id="0" name=""/>
        <dsp:cNvSpPr/>
      </dsp:nvSpPr>
      <dsp:spPr>
        <a:xfrm>
          <a:off x="5057246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5057246" y="5346955"/>
        <a:ext cx="1054553" cy="202222"/>
      </dsp:txXfrm>
    </dsp:sp>
    <dsp:sp modelId="{68505503-4013-4FB5-8093-857011111BA5}">
      <dsp:nvSpPr>
        <dsp:cNvPr id="0" name=""/>
        <dsp:cNvSpPr/>
      </dsp:nvSpPr>
      <dsp:spPr>
        <a:xfrm>
          <a:off x="4822900" y="583228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Cochran</a:t>
          </a:r>
          <a:r>
            <a:rPr lang="tr-TR" sz="1600" kern="1200" dirty="0"/>
            <a:t> Q Testi</a:t>
          </a:r>
        </a:p>
      </dsp:txBody>
      <dsp:txXfrm>
        <a:off x="4822900" y="5832289"/>
        <a:ext cx="1171725" cy="606667"/>
      </dsp:txXfrm>
    </dsp:sp>
    <dsp:sp modelId="{5717F9F9-63F2-4C03-8532-E579DD67C3D6}">
      <dsp:nvSpPr>
        <dsp:cNvPr id="0" name=""/>
        <dsp:cNvSpPr/>
      </dsp:nvSpPr>
      <dsp:spPr>
        <a:xfrm>
          <a:off x="5057246" y="630414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5057246" y="6304142"/>
        <a:ext cx="1054553" cy="202222"/>
      </dsp:txXfrm>
    </dsp:sp>
    <dsp:sp modelId="{F73C6522-11C3-47A8-916C-B39E32E2C2B1}">
      <dsp:nvSpPr>
        <dsp:cNvPr id="0" name=""/>
        <dsp:cNvSpPr/>
      </dsp:nvSpPr>
      <dsp:spPr>
        <a:xfrm>
          <a:off x="6394910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Bağımsız</a:t>
          </a:r>
        </a:p>
      </dsp:txBody>
      <dsp:txXfrm>
        <a:off x="6394910" y="4875102"/>
        <a:ext cx="1171725" cy="606667"/>
      </dsp:txXfrm>
    </dsp:sp>
    <dsp:sp modelId="{0A4E0561-EF40-475E-9A37-92F0862A87F2}">
      <dsp:nvSpPr>
        <dsp:cNvPr id="0" name=""/>
        <dsp:cNvSpPr/>
      </dsp:nvSpPr>
      <dsp:spPr>
        <a:xfrm>
          <a:off x="6629255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6629255" y="5346955"/>
        <a:ext cx="1054553" cy="202222"/>
      </dsp:txXfrm>
    </dsp:sp>
    <dsp:sp modelId="{07DA2311-F976-4BC1-9944-F6B3A20215E4}">
      <dsp:nvSpPr>
        <dsp:cNvPr id="0" name=""/>
        <dsp:cNvSpPr/>
      </dsp:nvSpPr>
      <dsp:spPr>
        <a:xfrm>
          <a:off x="6394910" y="583228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Ki-Kare Testi</a:t>
          </a:r>
        </a:p>
      </dsp:txBody>
      <dsp:txXfrm>
        <a:off x="6394910" y="5832289"/>
        <a:ext cx="1171725" cy="606667"/>
      </dsp:txXfrm>
    </dsp:sp>
    <dsp:sp modelId="{50E9F4EE-D34F-453F-9F3C-ABA2C65708FD}">
      <dsp:nvSpPr>
        <dsp:cNvPr id="0" name=""/>
        <dsp:cNvSpPr/>
      </dsp:nvSpPr>
      <dsp:spPr>
        <a:xfrm>
          <a:off x="6629255" y="630414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6629255" y="6304142"/>
        <a:ext cx="1054553" cy="202222"/>
      </dsp:txXfrm>
    </dsp:sp>
    <dsp:sp modelId="{9A53BDB1-7C5C-46D3-B1E5-6B44B8607D63}">
      <dsp:nvSpPr>
        <dsp:cNvPr id="0" name=""/>
        <dsp:cNvSpPr/>
      </dsp:nvSpPr>
      <dsp:spPr>
        <a:xfrm>
          <a:off x="8752925" y="2960729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&gt;2 Kategori</a:t>
          </a:r>
        </a:p>
      </dsp:txBody>
      <dsp:txXfrm>
        <a:off x="8752925" y="2960729"/>
        <a:ext cx="1171725" cy="606667"/>
      </dsp:txXfrm>
    </dsp:sp>
    <dsp:sp modelId="{B60CEB32-F15C-45D4-B120-34E860F66A0D}">
      <dsp:nvSpPr>
        <dsp:cNvPr id="0" name=""/>
        <dsp:cNvSpPr/>
      </dsp:nvSpPr>
      <dsp:spPr>
        <a:xfrm>
          <a:off x="8987270" y="3432582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8987270" y="3432582"/>
        <a:ext cx="1054553" cy="202222"/>
      </dsp:txXfrm>
    </dsp:sp>
    <dsp:sp modelId="{F36A374D-52FA-4452-923D-390A2C1BAA63}">
      <dsp:nvSpPr>
        <dsp:cNvPr id="0" name=""/>
        <dsp:cNvSpPr/>
      </dsp:nvSpPr>
      <dsp:spPr>
        <a:xfrm>
          <a:off x="7966920" y="3917916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Bağımlı</a:t>
          </a:r>
        </a:p>
      </dsp:txBody>
      <dsp:txXfrm>
        <a:off x="7966920" y="3917916"/>
        <a:ext cx="1171725" cy="606667"/>
      </dsp:txXfrm>
    </dsp:sp>
    <dsp:sp modelId="{9457A88F-3217-4399-877A-3122FD7C581B}">
      <dsp:nvSpPr>
        <dsp:cNvPr id="0" name=""/>
        <dsp:cNvSpPr/>
      </dsp:nvSpPr>
      <dsp:spPr>
        <a:xfrm>
          <a:off x="8201265" y="438976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8201265" y="4389768"/>
        <a:ext cx="1054553" cy="202222"/>
      </dsp:txXfrm>
    </dsp:sp>
    <dsp:sp modelId="{1C05041E-25EA-4474-A099-3F869B080F9D}">
      <dsp:nvSpPr>
        <dsp:cNvPr id="0" name=""/>
        <dsp:cNvSpPr/>
      </dsp:nvSpPr>
      <dsp:spPr>
        <a:xfrm>
          <a:off x="7966920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 err="1"/>
            <a:t>Marginal</a:t>
          </a:r>
          <a:r>
            <a:rPr lang="tr-TR" sz="1600" kern="1200" dirty="0"/>
            <a:t> </a:t>
          </a:r>
          <a:r>
            <a:rPr lang="tr-TR" sz="1600" kern="1200" dirty="0" err="1"/>
            <a:t>Homogeneity</a:t>
          </a:r>
          <a:endParaRPr lang="tr-TR" sz="1600" kern="1200" dirty="0"/>
        </a:p>
      </dsp:txBody>
      <dsp:txXfrm>
        <a:off x="7966920" y="4875102"/>
        <a:ext cx="1171725" cy="606667"/>
      </dsp:txXfrm>
    </dsp:sp>
    <dsp:sp modelId="{65682E75-E72B-444A-B0A6-5A674DEB86F5}">
      <dsp:nvSpPr>
        <dsp:cNvPr id="0" name=""/>
        <dsp:cNvSpPr/>
      </dsp:nvSpPr>
      <dsp:spPr>
        <a:xfrm>
          <a:off x="8201265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8201265" y="5346955"/>
        <a:ext cx="1054553" cy="202222"/>
      </dsp:txXfrm>
    </dsp:sp>
    <dsp:sp modelId="{1E6CBAB0-F12B-4CD8-821F-4FD855F35853}">
      <dsp:nvSpPr>
        <dsp:cNvPr id="0" name=""/>
        <dsp:cNvSpPr/>
      </dsp:nvSpPr>
      <dsp:spPr>
        <a:xfrm>
          <a:off x="9538930" y="3917916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Bağımsız</a:t>
          </a:r>
        </a:p>
      </dsp:txBody>
      <dsp:txXfrm>
        <a:off x="9538930" y="3917916"/>
        <a:ext cx="1171725" cy="606667"/>
      </dsp:txXfrm>
    </dsp:sp>
    <dsp:sp modelId="{17281378-F849-4543-8DD3-763C1C622014}">
      <dsp:nvSpPr>
        <dsp:cNvPr id="0" name=""/>
        <dsp:cNvSpPr/>
      </dsp:nvSpPr>
      <dsp:spPr>
        <a:xfrm>
          <a:off x="9773275" y="4389768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9773275" y="4389768"/>
        <a:ext cx="1054553" cy="202222"/>
      </dsp:txXfrm>
    </dsp:sp>
    <dsp:sp modelId="{2CC02EE5-0DB5-48AF-97F8-BF0804B77BAB}">
      <dsp:nvSpPr>
        <dsp:cNvPr id="0" name=""/>
        <dsp:cNvSpPr/>
      </dsp:nvSpPr>
      <dsp:spPr>
        <a:xfrm>
          <a:off x="9538930" y="4875102"/>
          <a:ext cx="1171725" cy="6066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85608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 dirty="0"/>
            <a:t>Ki-Kare Testi</a:t>
          </a:r>
        </a:p>
      </dsp:txBody>
      <dsp:txXfrm>
        <a:off x="9538930" y="4875102"/>
        <a:ext cx="1171725" cy="606667"/>
      </dsp:txXfrm>
    </dsp:sp>
    <dsp:sp modelId="{2022EE32-3A23-4285-AE3D-8A5A1D32B887}">
      <dsp:nvSpPr>
        <dsp:cNvPr id="0" name=""/>
        <dsp:cNvSpPr/>
      </dsp:nvSpPr>
      <dsp:spPr>
        <a:xfrm>
          <a:off x="9773275" y="5346955"/>
          <a:ext cx="1054553" cy="20222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tr-TR" sz="1300" kern="1200"/>
        </a:p>
      </dsp:txBody>
      <dsp:txXfrm>
        <a:off x="9773275" y="5346955"/>
        <a:ext cx="1054553" cy="202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ED735-238D-4024-8B44-97FF9EAF74C4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6DB36-E873-409D-A618-9E4BD9926E3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56940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6DB36-E873-409D-A618-9E4BD9926E3D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825771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86DB36-E873-409D-A618-9E4BD9926E3D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3476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BBA254-4397-4D0D-9790-13370CE381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964F0E7-1047-4E5B-9A31-B24CC00B8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6971773-3AB8-4BB7-BB43-690D45BC0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DB84817-A2D5-4633-9254-ABF83B0AD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39DB6A5-962B-4676-8DA6-96E4A6674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79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67B25D8-8E02-4888-A4EA-EFBA5059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CDEAC8C-FD47-4EC4-A99A-4C35D53BC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8FE15C-0563-4B97-8675-86CD971D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AEAC73-B126-4FD0-B1FA-A09C0F9C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C68B96C-CCE9-4269-BE21-1B027CDAA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846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5A60C54D-355D-4DF7-979B-ECA29D6EC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247D3D5-CE29-45F9-89B3-326DB25E6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9F7C650-346E-42D1-8DBD-A3F7A4AF6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5B9688B-185F-41C7-AE5B-1A1E3061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B8E5B5D-ED6E-408E-BF04-5F294FDD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9691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300B1A-C711-466C-9F50-F96529866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AF672A1-92A1-4F9A-9C03-CCA0969BB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EC811B2-6AED-4C73-91DD-218A8BD2A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0F7AD1-6F8E-46AD-A456-C42E0EE7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BFA401D-B401-4CD9-BF3A-130E5A47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323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3C97511-1C11-44BC-80B3-C7CB4A16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6349D124-56B4-47E2-81CF-1AC6A0368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8EA051-4541-457A-A3D3-D7236D5BE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6B751E8-E95D-41C8-83E5-222C015DF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154AEB6-C124-4928-82E4-873C6039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410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B594A38-2619-4425-8EAE-EBB697D68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335F25-CD15-408C-8F85-9C8BA8E417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C4A5B70-0699-40A6-999A-CFCBC448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023F9F16-3623-41A6-BC5A-3C5D59C1D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5E1B21-8FA2-48FB-9CD9-A806A33A4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D21F550-8B49-4529-8D2A-2830859E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1324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99B6CFB-1DE0-43E1-9FC6-5FD74A26E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71A25E69-F776-4793-96E6-5B914AD37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A93DD3E-4ACB-4E15-BB41-B12106607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ABDFEFC-86FA-4880-9918-175CD8254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B1B6051-F085-4B4D-8BCD-47A742150C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129B914-C62F-4EB8-9427-FF244B1F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606B070E-DA9D-4845-A565-CC005B57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3845213-04D1-4D3B-AC7E-C3C4187B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530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527254C-1734-4813-BAD0-BFF473CF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B601FF0-5950-4526-96F8-4C251484B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F771C14-B19C-4872-BFBF-C70104DB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42F49EFA-0C2E-4C78-834D-A60A0FD45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3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74B4026-10C3-4CE3-AE52-EED359123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14EFA1C-3725-4DDF-99E0-C44B22B92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C6F38DC-6501-446B-A177-ECC653D87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390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CBAB729-59E0-4492-A6EA-023982F6C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ACC48EE-F941-494D-9513-3E1A2BC0F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E0DBCEA-A8F8-4B9B-AAB3-A6944864E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7094475-1A44-45F8-8966-79D85720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9FCC802-20CC-4BE9-9FB3-76AF29778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7088F0-30D9-4116-ABC3-F38E2EB6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785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EC301D-74A4-48DE-8350-435E9E47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17FFD21F-FBFB-4BB1-8B40-7BD59A7260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66EE5688-F03D-4CEE-9E8D-4BAB668D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78A8C70-1E0D-4941-B12F-8532178C4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E9C6C40-B9E9-40D8-86A7-AE5A5E49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7DF4330-52B1-481B-B121-F99A8833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59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66BAE6F3-9BCE-4C6B-8933-739E0A83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7589283-083A-4C19-80A5-4726BBDD4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FEF8811-3AAC-4FD6-9395-7401E8F07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B1B36-A165-4DC6-89AD-0C927E8E7F81}" type="datetimeFigureOut">
              <a:rPr lang="tr-TR" smtClean="0"/>
              <a:t>4.07.2021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A62EE0-D7F8-4EE4-ABFB-2ACA42F4F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9EE6AA-4093-4459-A997-A3A0029037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E9F2-C2FD-4580-BCD2-B37FF4CE52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09604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Diyagram 3">
                <a:extLst>
                  <a:ext uri="{FF2B5EF4-FFF2-40B4-BE49-F238E27FC236}">
                    <a16:creationId xmlns:a16="http://schemas.microsoft.com/office/drawing/2014/main" id="{4FBFB2BF-42D2-456D-BE98-E53E811F17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8175709"/>
                  </p:ext>
                </p:extLst>
              </p:nvPr>
            </p:nvGraphicFramePr>
            <p:xfrm>
              <a:off x="628650" y="-423334"/>
              <a:ext cx="10934700" cy="65955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>
          <p:graphicFrame>
            <p:nvGraphicFramePr>
              <p:cNvPr id="4" name="Diyagram 3">
                <a:extLst>
                  <a:ext uri="{FF2B5EF4-FFF2-40B4-BE49-F238E27FC236}">
                    <a16:creationId xmlns:a16="http://schemas.microsoft.com/office/drawing/2014/main" id="{4FBFB2BF-42D2-456D-BE98-E53E811F178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88175709"/>
                  </p:ext>
                </p:extLst>
              </p:nvPr>
            </p:nvGraphicFramePr>
            <p:xfrm>
              <a:off x="628650" y="-423334"/>
              <a:ext cx="10934700" cy="659553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4" r:qs="rId5" r:cs="rId6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66973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4FBFB2BF-42D2-456D-BE98-E53E811F178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6656561"/>
              </p:ext>
            </p:extLst>
          </p:nvPr>
        </p:nvGraphicFramePr>
        <p:xfrm>
          <a:off x="628650" y="65764"/>
          <a:ext cx="10934700" cy="65955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7150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205</Words>
  <Application>Microsoft Office PowerPoint</Application>
  <PresentationFormat>Geniş ekran</PresentationFormat>
  <Paragraphs>93</Paragraphs>
  <Slides>2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Teması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Ertuğrul</dc:creator>
  <cp:lastModifiedBy>Ertuğrul</cp:lastModifiedBy>
  <cp:revision>47</cp:revision>
  <dcterms:created xsi:type="dcterms:W3CDTF">2021-06-23T14:46:04Z</dcterms:created>
  <dcterms:modified xsi:type="dcterms:W3CDTF">2021-07-04T06:35:23Z</dcterms:modified>
</cp:coreProperties>
</file>