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2c6916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2c6916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2c6916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22c6916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22c6916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22c6916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22c6916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22c6916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22c6916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22c6916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2c6916c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2c6916c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22c6916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22c6916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keras.io/" TargetMode="External"/><Relationship Id="rId4" Type="http://schemas.openxmlformats.org/officeDocument/2006/relationships/hyperlink" Target="https://www.tensorflow.org/" TargetMode="External"/><Relationship Id="rId5" Type="http://schemas.openxmlformats.org/officeDocument/2006/relationships/hyperlink" Target="http://pytorch.org/" TargetMode="External"/><Relationship Id="rId6" Type="http://schemas.openxmlformats.org/officeDocument/2006/relationships/hyperlink" Target="https://opencv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colab.research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Google Colab nasıl kullanılır?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Tensorflow Bootcamp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48888"/>
              <a:buFont typeface="Arial"/>
              <a:buNone/>
            </a:pPr>
            <a:r>
              <a:rPr lang="cy" sz="2250">
                <a:solidFill>
                  <a:srgbClr val="292929"/>
                </a:solidFill>
                <a:highlight>
                  <a:srgbClr val="FFFFFF"/>
                </a:highlight>
              </a:rPr>
              <a:t>Google Colab ile Ne Yapabilirim?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7391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 programlama dilinde uygulama geliştirebilirsiniz.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30200" lvl="0" marL="749300" rtl="0" algn="l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●"/>
            </a:pPr>
            <a:r>
              <a:rPr lang="cy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Keras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cy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4"/>
              </a:rPr>
              <a:t>TensorFlow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cy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5"/>
              </a:rPr>
              <a:t>PyTorch 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ve </a:t>
            </a:r>
            <a:r>
              <a:rPr lang="cy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6"/>
              </a:rPr>
              <a:t>OpenCV 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gibi kütüphaneleri kullanarak derin öğrenme (deep learning) uygulamaları geliştirebilirsiniz. Colab’ı diğer ücretsiz bulut servislerinden ayıran en önemli özellik; Colab’ın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ücretsiz GPU 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sağlamasıdır.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Nasıl çalıştırırım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 kendi Google Drive’ınız üzerinde çalıştığı için öncelikle Drive’da kullanılacak klasör yapısını belirlememiz gerekiyor. Ben kendi Google Drive’ımda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“uygulama”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isminde bir klasör oluşturmak gerekir.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Daha önce oluşturduğumuz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uygulama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isimli klasörün içerisine çalıştırmak istediğimiz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Python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dosyalarımızı yükleyelim.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/>
              <a:t>Dikkat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 üzerinde Python dosyalarını direkt olarak çalıştırabileceğiniz bir terminal olmadığı için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.py uzantılı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dosyaları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notebook içerisinde 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çalıştırmak zorundayız.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Drive üzerinde yeni bir notebook oluşturamadığımız için </a:t>
            </a:r>
            <a:r>
              <a:rPr lang="cy" sz="1600" u="sng">
                <a:solidFill>
                  <a:schemeClr val="hlink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  <a:hlinkClick r:id="rId3"/>
              </a:rPr>
              <a:t>Google Colab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’a giriş yapıyoruz.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Colab’a giriş yaptığınızda ilk olarak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Recent notebooks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adında bir pencere karşılıyor bizi. Hemen sağ altta bulunan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NEW NOTEBOOK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’a tıklıyoruz.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Colab’ı kullanmaya başladığınızda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Drive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üzerinde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Colab Notebooks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isimli bir klasör oluşturuluyor; yeni oluşturduğunuz notebook’lar da bu klasörde tutuluyor.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58753"/>
              <a:buFont typeface="Arial"/>
              <a:buNone/>
            </a:pPr>
            <a:r>
              <a:rPr b="1" lang="cy" sz="1872">
                <a:solidFill>
                  <a:srgbClr val="292929"/>
                </a:solidFill>
                <a:highlight>
                  <a:srgbClr val="FFFFFF"/>
                </a:highlight>
              </a:rPr>
              <a:t>GPU’yu Ayarlama</a:t>
            </a:r>
            <a:endParaRPr b="1" sz="3022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23529"/>
              </a:lnSpc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t/>
            </a:r>
            <a:endParaRPr sz="1650">
              <a:solidFill>
                <a:srgbClr val="2929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218181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Google Drive üzerinde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calistir.ipynb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dosyasına sağ tıklayıp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Birlikte aç &gt;&gt; Colaboratory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yolunu izleyerek notebooku Colab’da açabilirsiniz.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218181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Notebook üzerinde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Edit &gt;&gt; Notebook settings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yolunu izleyerek aşağıdaki şekilde de göreceğiniz ekrana ulaşıyoruz. Burada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Hardware accelerator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’u </a:t>
            </a:r>
            <a:r>
              <a:rPr b="1"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GPU</a:t>
            </a:r>
            <a:r>
              <a:rPr lang="cy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olacak şekilde değiştiriyoruz. Kaydedip bu ekrandan çıkıyoruz.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445025"/>
            <a:ext cx="6725625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