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3" r:id="rId4"/>
    <p:sldId id="258" r:id="rId5"/>
    <p:sldId id="265" r:id="rId6"/>
    <p:sldId id="259" r:id="rId7"/>
    <p:sldId id="264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DCD60-5F0A-4AC7-8695-FC75475A36C4}" v="335" dt="2020-11-24T06:08:18.969"/>
    <p1510:client id="{F6490C7C-B8AC-4668-ACFB-F12F4A6FDD28}" v="96" dt="2020-11-23T18:11:29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2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6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8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4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7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8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6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2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4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0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8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8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47651" y="1413164"/>
            <a:ext cx="10212474" cy="2972567"/>
          </a:xfrm>
        </p:spPr>
        <p:txBody>
          <a:bodyPr>
            <a:normAutofit fontScale="90000"/>
          </a:bodyPr>
          <a:lstStyle/>
          <a:p>
            <a:r>
              <a:rPr lang="tr-TR" dirty="0">
                <a:cs typeface="Calibri Light"/>
              </a:rPr>
              <a:t/>
            </a:r>
            <a:br>
              <a:rPr lang="tr-TR" dirty="0">
                <a:cs typeface="Calibri Light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Esat Ertuğrul Filiz 161805058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Erdem Kuru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181805066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Bartu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Duman 181805056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Hasan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Kaplan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161805052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runner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36199E-2DFF-474C-887F-8AF7193A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ea typeface="+mj-lt"/>
                <a:cs typeface="+mj-lt"/>
              </a:rPr>
              <a:t> </a:t>
            </a:r>
            <a:r>
              <a:rPr lang="tr-TR" sz="4800" dirty="0" err="1">
                <a:ea typeface="+mj-lt"/>
                <a:cs typeface="+mj-lt"/>
              </a:rPr>
              <a:t>Thanks</a:t>
            </a:r>
            <a:r>
              <a:rPr lang="tr-TR" sz="4800" dirty="0">
                <a:ea typeface="+mj-lt"/>
                <a:cs typeface="+mj-lt"/>
              </a:rPr>
              <a:t> </a:t>
            </a:r>
            <a:r>
              <a:rPr lang="tr-TR" sz="4800" dirty="0" err="1">
                <a:ea typeface="+mj-lt"/>
                <a:cs typeface="+mj-lt"/>
              </a:rPr>
              <a:t>for</a:t>
            </a:r>
            <a:r>
              <a:rPr lang="tr-TR" sz="4800" dirty="0">
                <a:ea typeface="+mj-lt"/>
                <a:cs typeface="+mj-lt"/>
              </a:rPr>
              <a:t> </a:t>
            </a:r>
            <a:r>
              <a:rPr lang="tr-TR" sz="4800" dirty="0" err="1">
                <a:ea typeface="+mj-lt"/>
                <a:cs typeface="+mj-lt"/>
              </a:rPr>
              <a:t>your</a:t>
            </a:r>
            <a:r>
              <a:rPr lang="tr-TR" sz="4800" dirty="0">
                <a:ea typeface="+mj-lt"/>
                <a:cs typeface="+mj-lt"/>
              </a:rPr>
              <a:t> </a:t>
            </a:r>
            <a:r>
              <a:rPr lang="tr-TR" sz="4800" dirty="0" err="1">
                <a:ea typeface="+mj-lt"/>
                <a:cs typeface="+mj-lt"/>
              </a:rPr>
              <a:t>attention</a:t>
            </a:r>
            <a:endParaRPr lang="tr-TR" sz="4800" dirty="0" err="1"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AD9524-94E0-4DD7-8818-56BA1C42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53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3600C7-B298-433D-8857-409A2B16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C5A75B-445D-4149-B703-281661C2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tr-TR" sz="2400" dirty="0" err="1">
                <a:ea typeface="+mn-lt"/>
                <a:cs typeface="+mn-lt"/>
              </a:rPr>
              <a:t>Our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project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targets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users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entertainment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field</a:t>
            </a:r>
            <a:r>
              <a:rPr lang="tr-TR" sz="2400" dirty="0">
                <a:ea typeface="+mn-lt"/>
                <a:cs typeface="+mn-lt"/>
              </a:rPr>
              <a:t>. </a:t>
            </a:r>
            <a:r>
              <a:rPr lang="tr-TR" sz="2400" dirty="0" err="1">
                <a:ea typeface="+mn-lt"/>
                <a:cs typeface="+mn-lt"/>
              </a:rPr>
              <a:t>It</a:t>
            </a:r>
            <a:r>
              <a:rPr lang="tr-TR" sz="2400" dirty="0">
                <a:ea typeface="+mn-lt"/>
                <a:cs typeface="+mn-lt"/>
              </a:rPr>
              <a:t> is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relieve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enjoy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users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who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under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stress</a:t>
            </a:r>
            <a:r>
              <a:rPr lang="tr-TR" sz="2400" dirty="0">
                <a:ea typeface="+mn-lt"/>
                <a:cs typeface="+mn-lt"/>
              </a:rPr>
              <a:t> of </a:t>
            </a:r>
            <a:r>
              <a:rPr lang="tr-TR" sz="2400" dirty="0" err="1">
                <a:ea typeface="+mn-lt"/>
                <a:cs typeface="+mn-lt"/>
              </a:rPr>
              <a:t>daily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work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life. </a:t>
            </a:r>
            <a:endParaRPr lang="tr-TR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057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08BFAF-E476-49C6-8F1B-CF300A9C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012B8D0F-C21F-4879-9F2B-04DAA23F2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52" y="181311"/>
            <a:ext cx="11533274" cy="6492693"/>
          </a:xfrm>
        </p:spPr>
      </p:pic>
    </p:spTree>
    <p:extLst>
      <p:ext uri="{BB962C8B-B14F-4D97-AF65-F5344CB8AC3E}">
        <p14:creationId xmlns:p14="http://schemas.microsoft.com/office/powerpoint/2010/main" val="321368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887495-C6F5-4656-AC24-6DD5BA47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2D8853-28F2-49AC-BA2E-1312112A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With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our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hero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advancing</a:t>
            </a:r>
            <a:r>
              <a:rPr lang="tr-TR" sz="2400" dirty="0">
                <a:ea typeface="+mn-lt"/>
                <a:cs typeface="+mn-lt"/>
              </a:rPr>
              <a:t> in an </a:t>
            </a:r>
            <a:r>
              <a:rPr lang="tr-TR" sz="2400" dirty="0" err="1">
                <a:ea typeface="+mn-lt"/>
                <a:cs typeface="+mn-lt"/>
              </a:rPr>
              <a:t>endless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loop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our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game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higher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points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obtained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overcoming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obstacles</a:t>
            </a:r>
            <a:endParaRPr lang="tr-TR" sz="24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tr-TR" sz="2400" dirty="0" err="1">
                <a:ea typeface="+mn-lt"/>
                <a:cs typeface="+mn-lt"/>
              </a:rPr>
              <a:t>Besides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be </a:t>
            </a:r>
            <a:r>
              <a:rPr lang="tr-TR" sz="2400" dirty="0" err="1">
                <a:ea typeface="+mn-lt"/>
                <a:cs typeface="+mn-lt"/>
              </a:rPr>
              <a:t>more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successful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game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we</a:t>
            </a:r>
            <a:r>
              <a:rPr lang="tr-TR" sz="2400" dirty="0">
                <a:ea typeface="+mn-lt"/>
                <a:cs typeface="+mn-lt"/>
              </a:rPr>
              <a:t> can </a:t>
            </a:r>
            <a:r>
              <a:rPr lang="tr-TR" sz="2400" dirty="0" err="1">
                <a:ea typeface="+mn-lt"/>
                <a:cs typeface="+mn-lt"/>
              </a:rPr>
              <a:t>increase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our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score</a:t>
            </a:r>
            <a:r>
              <a:rPr lang="tr-TR" sz="2400" dirty="0">
                <a:ea typeface="+mn-lt"/>
                <a:cs typeface="+mn-lt"/>
              </a:rPr>
              <a:t> as </a:t>
            </a:r>
            <a:r>
              <a:rPr lang="tr-TR" sz="2400" dirty="0" err="1">
                <a:ea typeface="+mn-lt"/>
                <a:cs typeface="+mn-lt"/>
              </a:rPr>
              <a:t>we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get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rid</a:t>
            </a:r>
            <a:r>
              <a:rPr lang="tr-TR" sz="2400" dirty="0">
                <a:ea typeface="+mn-lt"/>
                <a:cs typeface="+mn-lt"/>
              </a:rPr>
              <a:t> of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traps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collect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gold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lives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that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come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before</a:t>
            </a:r>
            <a:r>
              <a:rPr lang="tr-TR" sz="2400" dirty="0">
                <a:ea typeface="+mn-lt"/>
                <a:cs typeface="+mn-lt"/>
              </a:rPr>
              <a:t> us. </a:t>
            </a:r>
            <a:endParaRPr lang="tr-T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449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1DA814-AF7E-4218-8182-16A31402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94B7FF7-03C5-4537-9BED-0AC0D22AD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044" y="139095"/>
            <a:ext cx="5530737" cy="6588275"/>
          </a:xfrm>
        </p:spPr>
      </p:pic>
    </p:spTree>
    <p:extLst>
      <p:ext uri="{BB962C8B-B14F-4D97-AF65-F5344CB8AC3E}">
        <p14:creationId xmlns:p14="http://schemas.microsoft.com/office/powerpoint/2010/main" val="207231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2B9E46-99F9-4CED-89BF-0FAE04DA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9DCA27-9387-4FFD-B69D-2467274C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ea typeface="+mn-lt"/>
                <a:cs typeface="+mn-lt"/>
              </a:rPr>
              <a:t>As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points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increase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gold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accumulated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game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we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add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different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visuals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our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character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bring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fun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different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dimensions</a:t>
            </a:r>
            <a:r>
              <a:rPr lang="tr-TR" sz="2400" dirty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tr-TR" sz="2400" dirty="0" err="1">
                <a:ea typeface="+mn-lt"/>
                <a:cs typeface="+mn-lt"/>
              </a:rPr>
              <a:t>However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with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store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that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will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add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our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game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future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different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products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that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cannot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obtain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game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will</a:t>
            </a:r>
            <a:r>
              <a:rPr lang="tr-TR" sz="2400" dirty="0">
                <a:ea typeface="+mn-lt"/>
                <a:cs typeface="+mn-lt"/>
              </a:rPr>
              <a:t> be </a:t>
            </a:r>
            <a:r>
              <a:rPr lang="tr-TR" sz="2400" dirty="0" err="1">
                <a:ea typeface="+mn-lt"/>
                <a:cs typeface="+mn-lt"/>
              </a:rPr>
              <a:t>available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from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market. </a:t>
            </a:r>
            <a:endParaRPr lang="tr-TR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975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E0E591-55BD-46AE-9047-4D90751C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4056D553-D4A9-4EB4-BF83-33938338A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11" y="258838"/>
            <a:ext cx="11396803" cy="6337903"/>
          </a:xfrm>
        </p:spPr>
      </p:pic>
    </p:spTree>
    <p:extLst>
      <p:ext uri="{BB962C8B-B14F-4D97-AF65-F5344CB8AC3E}">
        <p14:creationId xmlns:p14="http://schemas.microsoft.com/office/powerpoint/2010/main" val="27401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213179-3EB3-44B8-B16B-FFE79E3C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5C2DAC-97FA-461C-B15A-30E96A93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>
                <a:ea typeface="+mn-lt"/>
                <a:cs typeface="+mn-lt"/>
              </a:rPr>
              <a:t>With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update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that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will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come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our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game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future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the</a:t>
            </a:r>
            <a:r>
              <a:rPr lang="tr-TR" sz="2400" dirty="0">
                <a:ea typeface="+mn-lt"/>
                <a:cs typeface="+mn-lt"/>
              </a:rPr>
              <a:t> mail </a:t>
            </a:r>
            <a:r>
              <a:rPr lang="tr-TR" sz="2400" dirty="0" err="1">
                <a:ea typeface="+mn-lt"/>
                <a:cs typeface="+mn-lt"/>
              </a:rPr>
              <a:t>system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technical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support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will</a:t>
            </a:r>
            <a:r>
              <a:rPr lang="tr-TR" sz="2400" dirty="0">
                <a:ea typeface="+mn-lt"/>
                <a:cs typeface="+mn-lt"/>
              </a:rPr>
              <a:t> be </a:t>
            </a:r>
            <a:r>
              <a:rPr lang="tr-TR" sz="2400" dirty="0" err="1">
                <a:ea typeface="+mn-lt"/>
                <a:cs typeface="+mn-lt"/>
              </a:rPr>
              <a:t>provided</a:t>
            </a:r>
            <a:r>
              <a:rPr lang="tr-TR" sz="2400" dirty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It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will</a:t>
            </a:r>
            <a:r>
              <a:rPr lang="tr-TR" sz="2400" dirty="0">
                <a:ea typeface="+mn-lt"/>
                <a:cs typeface="+mn-lt"/>
              </a:rPr>
              <a:t> be </a:t>
            </a:r>
            <a:r>
              <a:rPr lang="tr-TR" sz="2400" dirty="0" err="1">
                <a:ea typeface="+mn-lt"/>
                <a:cs typeface="+mn-lt"/>
              </a:rPr>
              <a:t>added</a:t>
            </a:r>
            <a:r>
              <a:rPr lang="tr-TR" sz="2400" dirty="0">
                <a:ea typeface="+mn-lt"/>
                <a:cs typeface="+mn-lt"/>
              </a:rPr>
              <a:t> at </a:t>
            </a:r>
            <a:r>
              <a:rPr lang="tr-TR" sz="2400" dirty="0" err="1">
                <a:ea typeface="+mn-lt"/>
                <a:cs typeface="+mn-lt"/>
              </a:rPr>
              <a:t>different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levels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such</a:t>
            </a:r>
            <a:r>
              <a:rPr lang="tr-TR" sz="2400" dirty="0">
                <a:ea typeface="+mn-lt"/>
                <a:cs typeface="+mn-lt"/>
              </a:rPr>
              <a:t> as </a:t>
            </a:r>
            <a:r>
              <a:rPr lang="tr-TR" sz="2400" dirty="0" err="1">
                <a:ea typeface="+mn-lt"/>
                <a:cs typeface="+mn-lt"/>
              </a:rPr>
              <a:t>easy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medium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hard</a:t>
            </a:r>
            <a:endParaRPr lang="tr-TR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837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1CE77A-EDB5-4A8F-A36C-0BFD560B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EFA995-B46D-4C6C-AAC0-2BEEAFD0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ea typeface="+mn-lt"/>
                <a:cs typeface="+mn-lt"/>
              </a:rPr>
              <a:t>As a </a:t>
            </a:r>
            <a:r>
              <a:rPr lang="tr-TR" sz="2400" dirty="0" err="1">
                <a:ea typeface="+mn-lt"/>
                <a:cs typeface="+mn-lt"/>
              </a:rPr>
              <a:t>result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dirty="0" err="1">
                <a:ea typeface="+mn-lt"/>
                <a:cs typeface="+mn-lt"/>
              </a:rPr>
              <a:t>we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have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gained</a:t>
            </a:r>
            <a:r>
              <a:rPr lang="tr-TR" sz="2400" dirty="0">
                <a:ea typeface="+mn-lt"/>
                <a:cs typeface="+mn-lt"/>
              </a:rPr>
              <a:t> a nice </a:t>
            </a:r>
            <a:r>
              <a:rPr lang="tr-TR" sz="2400" dirty="0" err="1">
                <a:ea typeface="+mn-lt"/>
                <a:cs typeface="+mn-lt"/>
              </a:rPr>
              <a:t>experience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by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having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fun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gaining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new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information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while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preparing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our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project</a:t>
            </a:r>
            <a:r>
              <a:rPr lang="tr-TR" sz="2400" dirty="0">
                <a:ea typeface="+mn-lt"/>
                <a:cs typeface="+mn-lt"/>
              </a:rPr>
              <a:t> .</a:t>
            </a:r>
          </a:p>
          <a:p>
            <a:pPr>
              <a:buClr>
                <a:srgbClr val="FFFFFF"/>
              </a:buClr>
            </a:pPr>
            <a:r>
              <a:rPr lang="tr-TR" sz="2400" dirty="0" err="1">
                <a:ea typeface="+mn-lt"/>
                <a:cs typeface="+mn-lt"/>
              </a:rPr>
              <a:t>Because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we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have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fun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and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try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make</a:t>
            </a: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dirty="0" err="1">
                <a:ea typeface="+mn-lt"/>
                <a:cs typeface="+mn-lt"/>
              </a:rPr>
              <a:t>people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happy</a:t>
            </a:r>
            <a:r>
              <a:rPr lang="tr-TR" sz="2400" dirty="0">
                <a:ea typeface="+mn-lt"/>
                <a:cs typeface="+mn-lt"/>
              </a:rPr>
              <a:t> in </a:t>
            </a:r>
            <a:r>
              <a:rPr lang="tr-TR" sz="2400" dirty="0" err="1">
                <a:ea typeface="+mn-lt"/>
                <a:cs typeface="+mn-lt"/>
              </a:rPr>
              <a:t>our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game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that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we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prepared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relieve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people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under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stress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nowadays</a:t>
            </a:r>
            <a:r>
              <a:rPr lang="tr-TR" sz="2400" dirty="0">
                <a:ea typeface="+mn-lt"/>
                <a:cs typeface="+mn-lt"/>
              </a:rPr>
              <a:t>.</a:t>
            </a:r>
          </a:p>
          <a:p>
            <a:pPr>
              <a:buClr>
                <a:srgbClr val="FFFFFF"/>
              </a:buClr>
            </a:pPr>
            <a:r>
              <a:rPr lang="tr-TR" sz="2400" dirty="0">
                <a:ea typeface="+mn-lt"/>
                <a:cs typeface="+mn-lt"/>
              </a:rPr>
              <a:t> </a:t>
            </a:r>
            <a:r>
              <a:rPr lang="tr-TR" sz="240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sum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up</a:t>
            </a:r>
            <a:r>
              <a:rPr lang="tr-TR" sz="2400" dirty="0">
                <a:ea typeface="+mn-lt"/>
                <a:cs typeface="+mn-lt"/>
              </a:rPr>
              <a:t>, </a:t>
            </a:r>
            <a:r>
              <a:rPr lang="tr-TR" sz="2400" err="1">
                <a:ea typeface="+mn-lt"/>
                <a:cs typeface="+mn-lt"/>
              </a:rPr>
              <a:t>we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learned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to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work</a:t>
            </a:r>
            <a:r>
              <a:rPr lang="tr-TR" sz="2400" dirty="0">
                <a:ea typeface="+mn-lt"/>
                <a:cs typeface="+mn-lt"/>
              </a:rPr>
              <a:t> as a </a:t>
            </a:r>
            <a:r>
              <a:rPr lang="tr-TR" sz="2400" err="1">
                <a:ea typeface="+mn-lt"/>
                <a:cs typeface="+mn-lt"/>
              </a:rPr>
              <a:t>team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harmoniously</a:t>
            </a:r>
            <a:r>
              <a:rPr lang="tr-TR" sz="2400" dirty="0">
                <a:ea typeface="+mn-lt"/>
                <a:cs typeface="+mn-lt"/>
              </a:rPr>
              <a:t>.</a:t>
            </a:r>
            <a:endParaRPr lang="tr-T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9314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136</Words>
  <Application>Microsoft Office PowerPoint</Application>
  <PresentationFormat>Geniş ekran</PresentationFormat>
  <Paragraphs>13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3</vt:lpstr>
      <vt:lpstr>İyon Toplantı Odası</vt:lpstr>
      <vt:lpstr> Esat Ertuğrul Filiz 161805058 Erdem Kuru 181805066 Bartu Duman 181805056 Hasan Kaplan 161805052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 Thanks for your 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Onur ŞAHAN</cp:lastModifiedBy>
  <cp:revision>129</cp:revision>
  <dcterms:created xsi:type="dcterms:W3CDTF">2020-11-23T17:43:58Z</dcterms:created>
  <dcterms:modified xsi:type="dcterms:W3CDTF">2020-11-24T19:04:46Z</dcterms:modified>
</cp:coreProperties>
</file>