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d Nevertell" initials="LN" lastIdx="1" clrIdx="0">
    <p:extLst>
      <p:ext uri="{19B8F6BF-5375-455C-9EA6-DF929625EA0E}">
        <p15:presenceInfo xmlns:p15="http://schemas.microsoft.com/office/powerpoint/2012/main" userId="b090781d5e51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87A18-8E1F-4F4F-B9FF-73BC2492CBC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720B35-F482-4CE5-8C93-6A105CD2D991}">
      <dgm:prSet phldrT="[Text]" custT="1"/>
      <dgm:spPr/>
      <dgm:t>
        <a:bodyPr/>
        <a:lstStyle/>
        <a:p>
          <a:r>
            <a:rPr lang="de-DE" sz="1200" dirty="0"/>
            <a:t>Thema definiert und eingegrenzt</a:t>
          </a:r>
        </a:p>
      </dgm:t>
    </dgm:pt>
    <dgm:pt modelId="{932E99BA-9344-4B59-BE7A-BC32CAAAC9CD}" type="parTrans" cxnId="{E69DCF35-C506-412C-88AA-A48E9B49F86F}">
      <dgm:prSet/>
      <dgm:spPr/>
      <dgm:t>
        <a:bodyPr/>
        <a:lstStyle/>
        <a:p>
          <a:endParaRPr lang="de-DE"/>
        </a:p>
      </dgm:t>
    </dgm:pt>
    <dgm:pt modelId="{B4A48ABA-4C4B-4935-B5EA-34FAEFF8061B}" type="sibTrans" cxnId="{E69DCF35-C506-412C-88AA-A48E9B49F86F}">
      <dgm:prSet/>
      <dgm:spPr/>
      <dgm:t>
        <a:bodyPr/>
        <a:lstStyle/>
        <a:p>
          <a:endParaRPr lang="de-DE"/>
        </a:p>
      </dgm:t>
    </dgm:pt>
    <dgm:pt modelId="{A15C68A6-6237-4875-AB01-3A7D61FD8BE6}">
      <dgm:prSet phldrT="[Text]" custT="1"/>
      <dgm:spPr/>
      <dgm:t>
        <a:bodyPr/>
        <a:lstStyle/>
        <a:p>
          <a:r>
            <a:rPr lang="de-DE" sz="1200"/>
            <a:t>Literatur-analyse </a:t>
          </a:r>
          <a:r>
            <a:rPr lang="de-DE" sz="1200" dirty="0"/>
            <a:t>&amp; Recherche</a:t>
          </a:r>
        </a:p>
      </dgm:t>
    </dgm:pt>
    <dgm:pt modelId="{E0E19F11-6734-4264-A169-146929B805B4}" type="parTrans" cxnId="{2E70A69E-9E0A-457E-8CCB-79838A882B42}">
      <dgm:prSet/>
      <dgm:spPr/>
      <dgm:t>
        <a:bodyPr/>
        <a:lstStyle/>
        <a:p>
          <a:endParaRPr lang="de-DE"/>
        </a:p>
      </dgm:t>
    </dgm:pt>
    <dgm:pt modelId="{DC5AA6D4-76A3-451E-9846-2545C36668A9}" type="sibTrans" cxnId="{2E70A69E-9E0A-457E-8CCB-79838A882B42}">
      <dgm:prSet/>
      <dgm:spPr/>
      <dgm:t>
        <a:bodyPr/>
        <a:lstStyle/>
        <a:p>
          <a:endParaRPr lang="de-DE"/>
        </a:p>
      </dgm:t>
    </dgm:pt>
    <dgm:pt modelId="{E9976822-2CEC-41BB-B30B-B0619CDFEDF7}">
      <dgm:prSet phldrT="[Text]" custT="1"/>
      <dgm:spPr/>
      <dgm:t>
        <a:bodyPr/>
        <a:lstStyle/>
        <a:p>
          <a:r>
            <a:rPr lang="de-DE" sz="1200" dirty="0"/>
            <a:t>Prototypentwicklung</a:t>
          </a:r>
        </a:p>
      </dgm:t>
    </dgm:pt>
    <dgm:pt modelId="{944A3951-C180-4F8B-8ECE-771C1E5A2CAF}" type="sibTrans" cxnId="{0BE72872-D01E-4E87-9980-D88FF25DB9B1}">
      <dgm:prSet/>
      <dgm:spPr/>
      <dgm:t>
        <a:bodyPr/>
        <a:lstStyle/>
        <a:p>
          <a:endParaRPr lang="de-DE"/>
        </a:p>
      </dgm:t>
    </dgm:pt>
    <dgm:pt modelId="{AA7DA17E-5CD1-4FCB-B83B-D3E38E28284D}" type="parTrans" cxnId="{0BE72872-D01E-4E87-9980-D88FF25DB9B1}">
      <dgm:prSet/>
      <dgm:spPr/>
      <dgm:t>
        <a:bodyPr/>
        <a:lstStyle/>
        <a:p>
          <a:endParaRPr lang="de-DE"/>
        </a:p>
      </dgm:t>
    </dgm:pt>
    <dgm:pt modelId="{57E9B6EE-832C-4BDC-A10F-DD09935E46A4}">
      <dgm:prSet phldrT="[Text]" custT="1"/>
      <dgm:spPr/>
      <dgm:t>
        <a:bodyPr/>
        <a:lstStyle/>
        <a:p>
          <a:r>
            <a:rPr lang="de-DE" sz="1200" dirty="0"/>
            <a:t>Hauptteil &amp; Analyse</a:t>
          </a:r>
        </a:p>
      </dgm:t>
    </dgm:pt>
    <dgm:pt modelId="{5B9F7B0B-A656-40C4-BF07-19863BFBEB09}" type="parTrans" cxnId="{C1BA1E9C-250E-4D11-A28D-10D80A60EBE1}">
      <dgm:prSet/>
      <dgm:spPr/>
      <dgm:t>
        <a:bodyPr/>
        <a:lstStyle/>
        <a:p>
          <a:endParaRPr lang="de-DE"/>
        </a:p>
      </dgm:t>
    </dgm:pt>
    <dgm:pt modelId="{45F8B053-6608-4FF8-8725-BDABBE330042}" type="sibTrans" cxnId="{C1BA1E9C-250E-4D11-A28D-10D80A60EBE1}">
      <dgm:prSet/>
      <dgm:spPr/>
      <dgm:t>
        <a:bodyPr/>
        <a:lstStyle/>
        <a:p>
          <a:endParaRPr lang="de-DE"/>
        </a:p>
      </dgm:t>
    </dgm:pt>
    <dgm:pt modelId="{09A09D3A-80AC-413A-9F72-8D3860430608}">
      <dgm:prSet phldrT="[Text]" custT="1"/>
      <dgm:spPr/>
      <dgm:t>
        <a:bodyPr/>
        <a:lstStyle/>
        <a:p>
          <a:r>
            <a:rPr lang="de-DE" sz="1200" dirty="0"/>
            <a:t>Auswertung</a:t>
          </a:r>
        </a:p>
      </dgm:t>
    </dgm:pt>
    <dgm:pt modelId="{97F6A77B-C944-42AB-82BD-DCAC3E92D674}" type="parTrans" cxnId="{136A238A-4CCA-4939-ABE7-F6AA9B7FFF96}">
      <dgm:prSet/>
      <dgm:spPr/>
      <dgm:t>
        <a:bodyPr/>
        <a:lstStyle/>
        <a:p>
          <a:endParaRPr lang="de-DE"/>
        </a:p>
      </dgm:t>
    </dgm:pt>
    <dgm:pt modelId="{0A58B0AA-2429-4CBA-B5C4-3D6CA01C6426}" type="sibTrans" cxnId="{136A238A-4CCA-4939-ABE7-F6AA9B7FFF96}">
      <dgm:prSet/>
      <dgm:spPr/>
      <dgm:t>
        <a:bodyPr/>
        <a:lstStyle/>
        <a:p>
          <a:endParaRPr lang="de-DE"/>
        </a:p>
      </dgm:t>
    </dgm:pt>
    <dgm:pt modelId="{1F6F0207-D021-4D9F-98B9-105D0CADA75A}" type="pres">
      <dgm:prSet presAssocID="{FCE87A18-8E1F-4F4F-B9FF-73BC2492CBC7}" presName="rootnode" presStyleCnt="0">
        <dgm:presLayoutVars>
          <dgm:chMax/>
          <dgm:chPref/>
          <dgm:dir/>
          <dgm:animLvl val="lvl"/>
        </dgm:presLayoutVars>
      </dgm:prSet>
      <dgm:spPr/>
    </dgm:pt>
    <dgm:pt modelId="{B9A9544D-44FC-4FF9-A3F8-ADF621618693}" type="pres">
      <dgm:prSet presAssocID="{DE720B35-F482-4CE5-8C93-6A105CD2D991}" presName="composite" presStyleCnt="0"/>
      <dgm:spPr/>
    </dgm:pt>
    <dgm:pt modelId="{E4097980-1D14-4572-B9D0-F09F58DDDF3A}" type="pres">
      <dgm:prSet presAssocID="{DE720B35-F482-4CE5-8C93-6A105CD2D991}" presName="bentUpArrow1" presStyleLbl="alignImgPlace1" presStyleIdx="0" presStyleCnt="4"/>
      <dgm:spPr/>
    </dgm:pt>
    <dgm:pt modelId="{F6961917-B0EB-4ABE-9F38-4C65DDDD8A7A}" type="pres">
      <dgm:prSet presAssocID="{DE720B35-F482-4CE5-8C93-6A105CD2D99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7A3AF44-887A-497E-89BF-F6080936DEEA}" type="pres">
      <dgm:prSet presAssocID="{DE720B35-F482-4CE5-8C93-6A105CD2D99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43B3FF-49EA-4781-AADF-B33E00AA2C35}" type="pres">
      <dgm:prSet presAssocID="{B4A48ABA-4C4B-4935-B5EA-34FAEFF8061B}" presName="sibTrans" presStyleCnt="0"/>
      <dgm:spPr/>
    </dgm:pt>
    <dgm:pt modelId="{705396FA-085D-4806-AB51-5AC9CB94E11F}" type="pres">
      <dgm:prSet presAssocID="{A15C68A6-6237-4875-AB01-3A7D61FD8BE6}" presName="composite" presStyleCnt="0"/>
      <dgm:spPr/>
    </dgm:pt>
    <dgm:pt modelId="{BB14F9B6-06A9-4E14-BDAE-CB4B41E5013D}" type="pres">
      <dgm:prSet presAssocID="{A15C68A6-6237-4875-AB01-3A7D61FD8BE6}" presName="bentUpArrow1" presStyleLbl="alignImgPlace1" presStyleIdx="1" presStyleCnt="4"/>
      <dgm:spPr/>
    </dgm:pt>
    <dgm:pt modelId="{34C9975E-AFE4-4C00-B4AD-F5716FFC7739}" type="pres">
      <dgm:prSet presAssocID="{A15C68A6-6237-4875-AB01-3A7D61FD8BE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12BE63C-0042-4938-B91D-0B3CBA2C8E73}" type="pres">
      <dgm:prSet presAssocID="{A15C68A6-6237-4875-AB01-3A7D61FD8BE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959324-6E9C-498D-BD5C-FAA7C9C3ACCC}" type="pres">
      <dgm:prSet presAssocID="{DC5AA6D4-76A3-451E-9846-2545C36668A9}" presName="sibTrans" presStyleCnt="0"/>
      <dgm:spPr/>
    </dgm:pt>
    <dgm:pt modelId="{75A11775-CF80-431F-82B0-3A4630695450}" type="pres">
      <dgm:prSet presAssocID="{E9976822-2CEC-41BB-B30B-B0619CDFEDF7}" presName="composite" presStyleCnt="0"/>
      <dgm:spPr/>
    </dgm:pt>
    <dgm:pt modelId="{92B0CC72-88BC-43D3-B213-0F10DAD4CA20}" type="pres">
      <dgm:prSet presAssocID="{E9976822-2CEC-41BB-B30B-B0619CDFEDF7}" presName="bentUpArrow1" presStyleLbl="alignImgPlace1" presStyleIdx="2" presStyleCnt="4"/>
      <dgm:spPr/>
    </dgm:pt>
    <dgm:pt modelId="{ED0E73B7-ECEB-4FD3-BEEE-470EB5CB14BA}" type="pres">
      <dgm:prSet presAssocID="{E9976822-2CEC-41BB-B30B-B0619CDFEDF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F18A119-EB96-4839-B8A7-D93EC43D9A32}" type="pres">
      <dgm:prSet presAssocID="{E9976822-2CEC-41BB-B30B-B0619CDFEDF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D2DE44-E6BC-4D94-BAB8-FE9E050A1657}" type="pres">
      <dgm:prSet presAssocID="{944A3951-C180-4F8B-8ECE-771C1E5A2CAF}" presName="sibTrans" presStyleCnt="0"/>
      <dgm:spPr/>
    </dgm:pt>
    <dgm:pt modelId="{659BBFAB-402E-4270-B826-F64308A9FE1F}" type="pres">
      <dgm:prSet presAssocID="{57E9B6EE-832C-4BDC-A10F-DD09935E46A4}" presName="composite" presStyleCnt="0"/>
      <dgm:spPr/>
    </dgm:pt>
    <dgm:pt modelId="{733CFFE8-F74F-4FFB-8C30-C6E566F221B3}" type="pres">
      <dgm:prSet presAssocID="{57E9B6EE-832C-4BDC-A10F-DD09935E46A4}" presName="bentUpArrow1" presStyleLbl="alignImgPlace1" presStyleIdx="3" presStyleCnt="4"/>
      <dgm:spPr/>
    </dgm:pt>
    <dgm:pt modelId="{9BCA879F-54C2-400C-B203-510F28766E6F}" type="pres">
      <dgm:prSet presAssocID="{57E9B6EE-832C-4BDC-A10F-DD09935E46A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CC1A8A7-8B6C-4126-B15D-6C963C334FBE}" type="pres">
      <dgm:prSet presAssocID="{57E9B6EE-832C-4BDC-A10F-DD09935E46A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D47848-A1A5-4C2B-B9C4-E41B1B71CD64}" type="pres">
      <dgm:prSet presAssocID="{45F8B053-6608-4FF8-8725-BDABBE330042}" presName="sibTrans" presStyleCnt="0"/>
      <dgm:spPr/>
    </dgm:pt>
    <dgm:pt modelId="{4A2D08BC-8FEA-43BB-B269-8408EA67948C}" type="pres">
      <dgm:prSet presAssocID="{09A09D3A-80AC-413A-9F72-8D3860430608}" presName="composite" presStyleCnt="0"/>
      <dgm:spPr/>
    </dgm:pt>
    <dgm:pt modelId="{CD3692A6-77C2-4349-B515-CF2C82021207}" type="pres">
      <dgm:prSet presAssocID="{09A09D3A-80AC-413A-9F72-8D386043060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783BC1F-AE33-4143-BE2E-6865DBDE9D2E}" type="presOf" srcId="{A15C68A6-6237-4875-AB01-3A7D61FD8BE6}" destId="{34C9975E-AFE4-4C00-B4AD-F5716FFC7739}" srcOrd="0" destOrd="0" presId="urn:microsoft.com/office/officeart/2005/8/layout/StepDownProcess"/>
    <dgm:cxn modelId="{E69DCF35-C506-412C-88AA-A48E9B49F86F}" srcId="{FCE87A18-8E1F-4F4F-B9FF-73BC2492CBC7}" destId="{DE720B35-F482-4CE5-8C93-6A105CD2D991}" srcOrd="0" destOrd="0" parTransId="{932E99BA-9344-4B59-BE7A-BC32CAAAC9CD}" sibTransId="{B4A48ABA-4C4B-4935-B5EA-34FAEFF8061B}"/>
    <dgm:cxn modelId="{3EBD6B50-E0A6-405E-A956-8622115A728D}" type="presOf" srcId="{57E9B6EE-832C-4BDC-A10F-DD09935E46A4}" destId="{9BCA879F-54C2-400C-B203-510F28766E6F}" srcOrd="0" destOrd="0" presId="urn:microsoft.com/office/officeart/2005/8/layout/StepDownProcess"/>
    <dgm:cxn modelId="{2A5FA471-E2E4-43C4-AAC4-060AE6C1C4B3}" type="presOf" srcId="{DE720B35-F482-4CE5-8C93-6A105CD2D991}" destId="{F6961917-B0EB-4ABE-9F38-4C65DDDD8A7A}" srcOrd="0" destOrd="0" presId="urn:microsoft.com/office/officeart/2005/8/layout/StepDownProcess"/>
    <dgm:cxn modelId="{0BE72872-D01E-4E87-9980-D88FF25DB9B1}" srcId="{FCE87A18-8E1F-4F4F-B9FF-73BC2492CBC7}" destId="{E9976822-2CEC-41BB-B30B-B0619CDFEDF7}" srcOrd="2" destOrd="0" parTransId="{AA7DA17E-5CD1-4FCB-B83B-D3E38E28284D}" sibTransId="{944A3951-C180-4F8B-8ECE-771C1E5A2CAF}"/>
    <dgm:cxn modelId="{81146576-27D8-4C3B-AC28-7A3CC04208F4}" type="presOf" srcId="{FCE87A18-8E1F-4F4F-B9FF-73BC2492CBC7}" destId="{1F6F0207-D021-4D9F-98B9-105D0CADA75A}" srcOrd="0" destOrd="0" presId="urn:microsoft.com/office/officeart/2005/8/layout/StepDownProcess"/>
    <dgm:cxn modelId="{136A238A-4CCA-4939-ABE7-F6AA9B7FFF96}" srcId="{FCE87A18-8E1F-4F4F-B9FF-73BC2492CBC7}" destId="{09A09D3A-80AC-413A-9F72-8D3860430608}" srcOrd="4" destOrd="0" parTransId="{97F6A77B-C944-42AB-82BD-DCAC3E92D674}" sibTransId="{0A58B0AA-2429-4CBA-B5C4-3D6CA01C6426}"/>
    <dgm:cxn modelId="{C1BA1E9C-250E-4D11-A28D-10D80A60EBE1}" srcId="{FCE87A18-8E1F-4F4F-B9FF-73BC2492CBC7}" destId="{57E9B6EE-832C-4BDC-A10F-DD09935E46A4}" srcOrd="3" destOrd="0" parTransId="{5B9F7B0B-A656-40C4-BF07-19863BFBEB09}" sibTransId="{45F8B053-6608-4FF8-8725-BDABBE330042}"/>
    <dgm:cxn modelId="{2E70A69E-9E0A-457E-8CCB-79838A882B42}" srcId="{FCE87A18-8E1F-4F4F-B9FF-73BC2492CBC7}" destId="{A15C68A6-6237-4875-AB01-3A7D61FD8BE6}" srcOrd="1" destOrd="0" parTransId="{E0E19F11-6734-4264-A169-146929B805B4}" sibTransId="{DC5AA6D4-76A3-451E-9846-2545C36668A9}"/>
    <dgm:cxn modelId="{4A8D5FAC-0F8C-45BB-A113-9748FB16B9C0}" type="presOf" srcId="{09A09D3A-80AC-413A-9F72-8D3860430608}" destId="{CD3692A6-77C2-4349-B515-CF2C82021207}" srcOrd="0" destOrd="0" presId="urn:microsoft.com/office/officeart/2005/8/layout/StepDownProcess"/>
    <dgm:cxn modelId="{F31E69D9-89FE-429D-A2C9-F62869FB32D6}" type="presOf" srcId="{E9976822-2CEC-41BB-B30B-B0619CDFEDF7}" destId="{ED0E73B7-ECEB-4FD3-BEEE-470EB5CB14BA}" srcOrd="0" destOrd="0" presId="urn:microsoft.com/office/officeart/2005/8/layout/StepDownProcess"/>
    <dgm:cxn modelId="{21796529-65BF-4FE1-A2DB-769D5CAA316C}" type="presParOf" srcId="{1F6F0207-D021-4D9F-98B9-105D0CADA75A}" destId="{B9A9544D-44FC-4FF9-A3F8-ADF621618693}" srcOrd="0" destOrd="0" presId="urn:microsoft.com/office/officeart/2005/8/layout/StepDownProcess"/>
    <dgm:cxn modelId="{F6C34BE2-D11C-4797-82E2-83B0F7B9366C}" type="presParOf" srcId="{B9A9544D-44FC-4FF9-A3F8-ADF621618693}" destId="{E4097980-1D14-4572-B9D0-F09F58DDDF3A}" srcOrd="0" destOrd="0" presId="urn:microsoft.com/office/officeart/2005/8/layout/StepDownProcess"/>
    <dgm:cxn modelId="{1AF5768C-CD4D-4A41-AF3C-0B3A5A11AC43}" type="presParOf" srcId="{B9A9544D-44FC-4FF9-A3F8-ADF621618693}" destId="{F6961917-B0EB-4ABE-9F38-4C65DDDD8A7A}" srcOrd="1" destOrd="0" presId="urn:microsoft.com/office/officeart/2005/8/layout/StepDownProcess"/>
    <dgm:cxn modelId="{5694C29F-D27E-4E77-974C-9E258AE06EA0}" type="presParOf" srcId="{B9A9544D-44FC-4FF9-A3F8-ADF621618693}" destId="{77A3AF44-887A-497E-89BF-F6080936DEEA}" srcOrd="2" destOrd="0" presId="urn:microsoft.com/office/officeart/2005/8/layout/StepDownProcess"/>
    <dgm:cxn modelId="{2D0D52FC-9219-4DB0-B6AB-A311B53A3976}" type="presParOf" srcId="{1F6F0207-D021-4D9F-98B9-105D0CADA75A}" destId="{0F43B3FF-49EA-4781-AADF-B33E00AA2C35}" srcOrd="1" destOrd="0" presId="urn:microsoft.com/office/officeart/2005/8/layout/StepDownProcess"/>
    <dgm:cxn modelId="{81BA44AE-EACB-4AC0-9CAF-5261CA646164}" type="presParOf" srcId="{1F6F0207-D021-4D9F-98B9-105D0CADA75A}" destId="{705396FA-085D-4806-AB51-5AC9CB94E11F}" srcOrd="2" destOrd="0" presId="urn:microsoft.com/office/officeart/2005/8/layout/StepDownProcess"/>
    <dgm:cxn modelId="{6AB73966-3894-4A13-8BCA-004B32B8A67E}" type="presParOf" srcId="{705396FA-085D-4806-AB51-5AC9CB94E11F}" destId="{BB14F9B6-06A9-4E14-BDAE-CB4B41E5013D}" srcOrd="0" destOrd="0" presId="urn:microsoft.com/office/officeart/2005/8/layout/StepDownProcess"/>
    <dgm:cxn modelId="{E0EAB469-6ED2-42D2-93FF-41D60C43A7E6}" type="presParOf" srcId="{705396FA-085D-4806-AB51-5AC9CB94E11F}" destId="{34C9975E-AFE4-4C00-B4AD-F5716FFC7739}" srcOrd="1" destOrd="0" presId="urn:microsoft.com/office/officeart/2005/8/layout/StepDownProcess"/>
    <dgm:cxn modelId="{0ED5EBB7-0BEC-4792-B083-BF860F55BE91}" type="presParOf" srcId="{705396FA-085D-4806-AB51-5AC9CB94E11F}" destId="{112BE63C-0042-4938-B91D-0B3CBA2C8E73}" srcOrd="2" destOrd="0" presId="urn:microsoft.com/office/officeart/2005/8/layout/StepDownProcess"/>
    <dgm:cxn modelId="{880E50E1-33D1-411A-8BCC-1CEE1D6395EF}" type="presParOf" srcId="{1F6F0207-D021-4D9F-98B9-105D0CADA75A}" destId="{F7959324-6E9C-498D-BD5C-FAA7C9C3ACCC}" srcOrd="3" destOrd="0" presId="urn:microsoft.com/office/officeart/2005/8/layout/StepDownProcess"/>
    <dgm:cxn modelId="{552494CF-6D2A-4F54-9840-6AE8A8A04CBD}" type="presParOf" srcId="{1F6F0207-D021-4D9F-98B9-105D0CADA75A}" destId="{75A11775-CF80-431F-82B0-3A4630695450}" srcOrd="4" destOrd="0" presId="urn:microsoft.com/office/officeart/2005/8/layout/StepDownProcess"/>
    <dgm:cxn modelId="{9F0DF3F1-0B79-4112-B9F0-3CDD5A51E6DC}" type="presParOf" srcId="{75A11775-CF80-431F-82B0-3A4630695450}" destId="{92B0CC72-88BC-43D3-B213-0F10DAD4CA20}" srcOrd="0" destOrd="0" presId="urn:microsoft.com/office/officeart/2005/8/layout/StepDownProcess"/>
    <dgm:cxn modelId="{33955995-1E07-472A-A828-588972CFF2FE}" type="presParOf" srcId="{75A11775-CF80-431F-82B0-3A4630695450}" destId="{ED0E73B7-ECEB-4FD3-BEEE-470EB5CB14BA}" srcOrd="1" destOrd="0" presId="urn:microsoft.com/office/officeart/2005/8/layout/StepDownProcess"/>
    <dgm:cxn modelId="{39E4DDD0-0398-44B6-8614-604471FA60C9}" type="presParOf" srcId="{75A11775-CF80-431F-82B0-3A4630695450}" destId="{EF18A119-EB96-4839-B8A7-D93EC43D9A32}" srcOrd="2" destOrd="0" presId="urn:microsoft.com/office/officeart/2005/8/layout/StepDownProcess"/>
    <dgm:cxn modelId="{E12B5B7D-BCF8-4F08-BE6E-C7F0DACF0500}" type="presParOf" srcId="{1F6F0207-D021-4D9F-98B9-105D0CADA75A}" destId="{8BD2DE44-E6BC-4D94-BAB8-FE9E050A1657}" srcOrd="5" destOrd="0" presId="urn:microsoft.com/office/officeart/2005/8/layout/StepDownProcess"/>
    <dgm:cxn modelId="{71F1F346-D943-4133-9587-6952E109E4B4}" type="presParOf" srcId="{1F6F0207-D021-4D9F-98B9-105D0CADA75A}" destId="{659BBFAB-402E-4270-B826-F64308A9FE1F}" srcOrd="6" destOrd="0" presId="urn:microsoft.com/office/officeart/2005/8/layout/StepDownProcess"/>
    <dgm:cxn modelId="{22516651-5498-45C7-9D91-EB4D24CA497F}" type="presParOf" srcId="{659BBFAB-402E-4270-B826-F64308A9FE1F}" destId="{733CFFE8-F74F-4FFB-8C30-C6E566F221B3}" srcOrd="0" destOrd="0" presId="urn:microsoft.com/office/officeart/2005/8/layout/StepDownProcess"/>
    <dgm:cxn modelId="{AC8462A9-7734-4F9C-9B87-1D488B8B3A42}" type="presParOf" srcId="{659BBFAB-402E-4270-B826-F64308A9FE1F}" destId="{9BCA879F-54C2-400C-B203-510F28766E6F}" srcOrd="1" destOrd="0" presId="urn:microsoft.com/office/officeart/2005/8/layout/StepDownProcess"/>
    <dgm:cxn modelId="{786718A7-476C-4271-B999-706BBE8B7800}" type="presParOf" srcId="{659BBFAB-402E-4270-B826-F64308A9FE1F}" destId="{ECC1A8A7-8B6C-4126-B15D-6C963C334FBE}" srcOrd="2" destOrd="0" presId="urn:microsoft.com/office/officeart/2005/8/layout/StepDownProcess"/>
    <dgm:cxn modelId="{8B6E49AC-A4D2-4735-A051-9C326827BF0D}" type="presParOf" srcId="{1F6F0207-D021-4D9F-98B9-105D0CADA75A}" destId="{71D47848-A1A5-4C2B-B9C4-E41B1B71CD64}" srcOrd="7" destOrd="0" presId="urn:microsoft.com/office/officeart/2005/8/layout/StepDownProcess"/>
    <dgm:cxn modelId="{B40D1A31-A704-46C9-A48B-A09F95D04394}" type="presParOf" srcId="{1F6F0207-D021-4D9F-98B9-105D0CADA75A}" destId="{4A2D08BC-8FEA-43BB-B269-8408EA67948C}" srcOrd="8" destOrd="0" presId="urn:microsoft.com/office/officeart/2005/8/layout/StepDownProcess"/>
    <dgm:cxn modelId="{7C78F6C0-51F8-4ECE-9A85-EFB8E260BDA0}" type="presParOf" srcId="{4A2D08BC-8FEA-43BB-B269-8408EA67948C}" destId="{CD3692A6-77C2-4349-B515-CF2C820212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7980-1D14-4572-B9D0-F09F58DDDF3A}">
      <dsp:nvSpPr>
        <dsp:cNvPr id="0" name=""/>
        <dsp:cNvSpPr/>
      </dsp:nvSpPr>
      <dsp:spPr>
        <a:xfrm rot="5400000">
          <a:off x="4106109" y="702731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1917-B0EB-4ABE-9F38-4C65DDDD8A7A}">
      <dsp:nvSpPr>
        <dsp:cNvPr id="0" name=""/>
        <dsp:cNvSpPr/>
      </dsp:nvSpPr>
      <dsp:spPr>
        <a:xfrm>
          <a:off x="3944079" y="24786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Thema definiert und eingegrenzt</a:t>
          </a:r>
        </a:p>
      </dsp:txBody>
      <dsp:txXfrm>
        <a:off x="3979264" y="59971"/>
        <a:ext cx="959165" cy="650271"/>
      </dsp:txXfrm>
    </dsp:sp>
    <dsp:sp modelId="{77A3AF44-887A-497E-89BF-F6080936DEEA}">
      <dsp:nvSpPr>
        <dsp:cNvPr id="0" name=""/>
        <dsp:cNvSpPr/>
      </dsp:nvSpPr>
      <dsp:spPr>
        <a:xfrm>
          <a:off x="4973614" y="93516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4F9B6-06A9-4E14-BDAE-CB4B41E5013D}">
      <dsp:nvSpPr>
        <dsp:cNvPr id="0" name=""/>
        <dsp:cNvSpPr/>
      </dsp:nvSpPr>
      <dsp:spPr>
        <a:xfrm rot="5400000">
          <a:off x="4959703" y="1512249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9975E-AFE4-4C00-B4AD-F5716FFC7739}">
      <dsp:nvSpPr>
        <dsp:cNvPr id="0" name=""/>
        <dsp:cNvSpPr/>
      </dsp:nvSpPr>
      <dsp:spPr>
        <a:xfrm>
          <a:off x="4797673" y="834304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Literatur-analyse </a:t>
          </a:r>
          <a:r>
            <a:rPr lang="de-DE" sz="1200" kern="1200" dirty="0"/>
            <a:t>&amp; Recherche</a:t>
          </a:r>
        </a:p>
      </dsp:txBody>
      <dsp:txXfrm>
        <a:off x="4832858" y="869489"/>
        <a:ext cx="959165" cy="650271"/>
      </dsp:txXfrm>
    </dsp:sp>
    <dsp:sp modelId="{112BE63C-0042-4938-B91D-0B3CBA2C8E73}">
      <dsp:nvSpPr>
        <dsp:cNvPr id="0" name=""/>
        <dsp:cNvSpPr/>
      </dsp:nvSpPr>
      <dsp:spPr>
        <a:xfrm>
          <a:off x="5827208" y="903033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CC72-88BC-43D3-B213-0F10DAD4CA20}">
      <dsp:nvSpPr>
        <dsp:cNvPr id="0" name=""/>
        <dsp:cNvSpPr/>
      </dsp:nvSpPr>
      <dsp:spPr>
        <a:xfrm rot="5400000">
          <a:off x="5813298" y="2321767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73B7-ECEB-4FD3-BEEE-470EB5CB14BA}">
      <dsp:nvSpPr>
        <dsp:cNvPr id="0" name=""/>
        <dsp:cNvSpPr/>
      </dsp:nvSpPr>
      <dsp:spPr>
        <a:xfrm>
          <a:off x="5651267" y="1643822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Prototypentwicklung</a:t>
          </a:r>
        </a:p>
      </dsp:txBody>
      <dsp:txXfrm>
        <a:off x="5686452" y="1679007"/>
        <a:ext cx="959165" cy="650271"/>
      </dsp:txXfrm>
    </dsp:sp>
    <dsp:sp modelId="{EF18A119-EB96-4839-B8A7-D93EC43D9A32}">
      <dsp:nvSpPr>
        <dsp:cNvPr id="0" name=""/>
        <dsp:cNvSpPr/>
      </dsp:nvSpPr>
      <dsp:spPr>
        <a:xfrm>
          <a:off x="6680802" y="1712551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FFE8-F74F-4FFB-8C30-C6E566F221B3}">
      <dsp:nvSpPr>
        <dsp:cNvPr id="0" name=""/>
        <dsp:cNvSpPr/>
      </dsp:nvSpPr>
      <dsp:spPr>
        <a:xfrm rot="5400000">
          <a:off x="6666892" y="3131285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A879F-54C2-400C-B203-510F28766E6F}">
      <dsp:nvSpPr>
        <dsp:cNvPr id="0" name=""/>
        <dsp:cNvSpPr/>
      </dsp:nvSpPr>
      <dsp:spPr>
        <a:xfrm>
          <a:off x="6504861" y="2453340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Hauptteil &amp; Analyse</a:t>
          </a:r>
        </a:p>
      </dsp:txBody>
      <dsp:txXfrm>
        <a:off x="6540046" y="2488525"/>
        <a:ext cx="959165" cy="650271"/>
      </dsp:txXfrm>
    </dsp:sp>
    <dsp:sp modelId="{ECC1A8A7-8B6C-4126-B15D-6C963C334FBE}">
      <dsp:nvSpPr>
        <dsp:cNvPr id="0" name=""/>
        <dsp:cNvSpPr/>
      </dsp:nvSpPr>
      <dsp:spPr>
        <a:xfrm>
          <a:off x="7534396" y="2522069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692A6-77C2-4349-B515-CF2C82021207}">
      <dsp:nvSpPr>
        <dsp:cNvPr id="0" name=""/>
        <dsp:cNvSpPr/>
      </dsp:nvSpPr>
      <dsp:spPr>
        <a:xfrm>
          <a:off x="7358455" y="3262858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Auswertung</a:t>
          </a:r>
        </a:p>
      </dsp:txBody>
      <dsp:txXfrm>
        <a:off x="7393640" y="3298043"/>
        <a:ext cx="959165" cy="65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7643-1C0D-43A3-8A9B-4BF430955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CF94-729F-4920-AE8D-2CFDE139F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E448-252D-414B-8D88-7F653C15F9DE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6F61-7BF6-4BF7-9D1B-896E54E12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1C30-4438-4AD6-8F8E-6713EA72C1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0284-3D15-4586-9136-264FA29E96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59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FAAD-3BAB-4526-AAC7-4F3AE7719F84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65EB-5ED7-49D2-8898-9FDD315AD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6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51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431E-669A-4FB5-A4F8-594D109AAFCA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1630-20CA-4528-AFA8-C8C5F46EE5A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630-8E69-484C-B961-5D9F3E160A79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F82-C342-422C-A4DD-34307C62C2D9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2B37-394A-4C15-9988-7CBD966C93CE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84C5-5228-47ED-99B7-57BEE3E90413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E6D-7271-4A36-8A46-B14F6CED6D93}" type="datetime1">
              <a:rPr lang="de-DE" smtClean="0"/>
              <a:t>05.11.2020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DD34-728C-4FEF-89E4-F3B352B28E56}" type="datetime1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2AFC-78BF-4C27-968D-9F86BE7DBD9B}" type="datetime1">
              <a:rPr lang="de-DE" smtClean="0"/>
              <a:t>05.11.2020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D11D-2036-48B3-94D5-66B66A32B3CD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4BADA1-3247-4F1A-AF5E-63939A6BAECB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9357-6AA6-4A96-A310-63C374D26E5A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8C1-9F35-4A61-A3CC-7F7B3599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597890"/>
            <a:ext cx="8421856" cy="2728906"/>
          </a:xfrm>
        </p:spPr>
        <p:txBody>
          <a:bodyPr>
            <a:normAutofit/>
          </a:bodyPr>
          <a:lstStyle/>
          <a:p>
            <a:r>
              <a:rPr lang="de-DE" sz="4000" dirty="0"/>
              <a:t>Kolloquium zur Arbeit von Ertugrul Sener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8551-66F8-4055-9D20-297B2D90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Inwiefern bietet die Authentifikation ohne Passwort Vor- und Nachteile für Webanwendungen hinsichtlich Nutzerfreundlichkeit, Datenschutz und Sicherheit?</a:t>
            </a:r>
          </a:p>
        </p:txBody>
      </p:sp>
    </p:spTree>
    <p:extLst>
      <p:ext uri="{BB962C8B-B14F-4D97-AF65-F5344CB8AC3E}">
        <p14:creationId xmlns:p14="http://schemas.microsoft.com/office/powerpoint/2010/main" val="2101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5. 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31A-7697-450A-8416-737DE809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6862D-94F9-4085-9F14-437EB48169C4}"/>
              </a:ext>
            </a:extLst>
          </p:cNvPr>
          <p:cNvSpPr txBox="1">
            <a:spLocks/>
          </p:cNvSpPr>
          <p:nvPr/>
        </p:nvSpPr>
        <p:spPr>
          <a:xfrm>
            <a:off x="0" y="2405029"/>
            <a:ext cx="1219200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000" dirty="0"/>
              <a:t>Vielen Dank für ihre Aufmerksamkeit.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9AB-E53F-43F4-BE14-006E3D43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2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3E38-E8B3-4ADA-A494-5FD14AF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6140"/>
            <a:ext cx="9603275" cy="495471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B46-68C0-4249-8E88-FAA3F629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7876"/>
            <a:ext cx="9603275" cy="3923429"/>
          </a:xfrm>
        </p:spPr>
        <p:txBody>
          <a:bodyPr>
            <a:normAutofit/>
          </a:bodyPr>
          <a:lstStyle/>
          <a:p>
            <a:r>
              <a:rPr lang="de-DE" dirty="0"/>
              <a:t>1. Einleitung</a:t>
            </a:r>
          </a:p>
          <a:p>
            <a:pPr lvl="1"/>
            <a:r>
              <a:rPr lang="de-DE" dirty="0"/>
              <a:t>1.1 Motivation</a:t>
            </a:r>
          </a:p>
          <a:p>
            <a:pPr lvl="1"/>
            <a:r>
              <a:rPr lang="de-DE" dirty="0"/>
              <a:t>1.2  Vorangehensweise</a:t>
            </a:r>
          </a:p>
          <a:p>
            <a:pPr lvl="1"/>
            <a:r>
              <a:rPr lang="de-DE" dirty="0"/>
              <a:t>1.3 Zusammenfassung</a:t>
            </a:r>
          </a:p>
          <a:p>
            <a:r>
              <a:rPr lang="de-DE" dirty="0"/>
              <a:t>2. Erkenntnisse</a:t>
            </a:r>
          </a:p>
          <a:p>
            <a:r>
              <a:rPr lang="de-DE" dirty="0"/>
              <a:t>3. Spannende Aspekte</a:t>
            </a:r>
          </a:p>
          <a:p>
            <a:r>
              <a:rPr lang="de-DE" dirty="0"/>
              <a:t>4. Reflektion</a:t>
            </a:r>
          </a:p>
          <a:p>
            <a:r>
              <a:rPr lang="de-DE" dirty="0"/>
              <a:t>5. Zusammenfassung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C32835-5BC9-4F61-9362-2EED11D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DDF2-A80B-482E-AEB0-FBE6C1E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996"/>
            <a:ext cx="9603275" cy="619758"/>
          </a:xfrm>
        </p:spPr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3CDA8-6212-4716-99F1-3107146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2FF8F-2C48-4337-A416-B276F8E5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38" y="1951409"/>
            <a:ext cx="7282324" cy="40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1049235"/>
          </a:xfrm>
        </p:spPr>
        <p:txBody>
          <a:bodyPr/>
          <a:lstStyle/>
          <a:p>
            <a:r>
              <a:rPr lang="de-DE" dirty="0"/>
              <a:t>1.1 Motivation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78B3-C53D-4011-99D0-9C097803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38" y="1868776"/>
            <a:ext cx="9603274" cy="2170564"/>
          </a:xfrm>
        </p:spPr>
        <p:txBody>
          <a:bodyPr>
            <a:noAutofit/>
          </a:bodyPr>
          <a:lstStyle/>
          <a:p>
            <a:r>
              <a:rPr lang="de-DE" sz="1800" dirty="0"/>
              <a:t>19. Juli 2020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Wattpad Databreach</a:t>
            </a:r>
          </a:p>
          <a:p>
            <a:r>
              <a:rPr lang="de-DE" sz="1800" dirty="0"/>
              <a:t>Kleine Webseite – Große Daten (268 Millionen Datensätze)</a:t>
            </a:r>
          </a:p>
          <a:p>
            <a:r>
              <a:rPr lang="de-DE" sz="1800" dirty="0"/>
              <a:t>Disskusionen im Freundeskreis zu 2FA -&gt; Bestehend aus zwei Lagern</a:t>
            </a:r>
          </a:p>
          <a:p>
            <a:pPr lvl="1"/>
            <a:r>
              <a:rPr lang="de-DE" dirty="0"/>
              <a:t>1) „Sind sie selbst Schuld wenn sie überall die selben Passwörter verwenden.“</a:t>
            </a:r>
          </a:p>
          <a:p>
            <a:pPr lvl="1"/>
            <a:r>
              <a:rPr lang="de-DE" dirty="0"/>
              <a:t>2) „Wenn ich mein Handy (2FA registriert) verliere, dann sind ja alle Daten weg.“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4</a:t>
            </a:fld>
            <a:endParaRPr lang="de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00B5F7-6C44-4056-A166-1DC8EAAB5656}"/>
              </a:ext>
            </a:extLst>
          </p:cNvPr>
          <p:cNvSpPr/>
          <p:nvPr/>
        </p:nvSpPr>
        <p:spPr>
          <a:xfrm>
            <a:off x="5324773" y="4116814"/>
            <a:ext cx="541541" cy="671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4DF0-FBA4-4FD1-BE7C-1D9D81745430}"/>
              </a:ext>
            </a:extLst>
          </p:cNvPr>
          <p:cNvSpPr txBox="1"/>
          <p:nvPr/>
        </p:nvSpPr>
        <p:spPr>
          <a:xfrm>
            <a:off x="1185006" y="4944835"/>
            <a:ext cx="882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de-DE" dirty="0"/>
              <a:t>„</a:t>
            </a:r>
            <a:r>
              <a:rPr lang="de-DE" b="1" dirty="0"/>
              <a:t>Inwiefern bietet die Authentifikation ohne Passwort Vor- und Nachteile gegenüber Webanwendungen hinsichtlich Nutzerfreundlichkeit, Datenschutz und Sicherheit?“</a:t>
            </a:r>
          </a:p>
        </p:txBody>
      </p:sp>
    </p:spTree>
    <p:extLst>
      <p:ext uri="{BB962C8B-B14F-4D97-AF65-F5344CB8AC3E}">
        <p14:creationId xmlns:p14="http://schemas.microsoft.com/office/powerpoint/2010/main" val="2193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1.2  Vorangehensweise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C665B6-DEDC-4CD4-9962-2B3F829B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450933"/>
              </p:ext>
            </p:extLst>
          </p:nvPr>
        </p:nvGraphicFramePr>
        <p:xfrm>
          <a:off x="-453747" y="1944209"/>
          <a:ext cx="12332070" cy="400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1E6F2-A903-4F50-A27D-43A319407A82}"/>
              </a:ext>
            </a:extLst>
          </p:cNvPr>
          <p:cNvSpPr/>
          <p:nvPr/>
        </p:nvSpPr>
        <p:spPr>
          <a:xfrm rot="16200000">
            <a:off x="6287362" y="3728941"/>
            <a:ext cx="611576" cy="69625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44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1.3. ZIeLSETZUNG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C832D3-246F-403D-9051-E1B9E401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22742"/>
              </p:ext>
            </p:extLst>
          </p:nvPr>
        </p:nvGraphicFramePr>
        <p:xfrm>
          <a:off x="2032000" y="2051315"/>
          <a:ext cx="8128000" cy="389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46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9488921"/>
                    </a:ext>
                  </a:extLst>
                </a:gridCol>
              </a:tblGrid>
              <a:tr h="3797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Nicht-Ziele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89859"/>
                  </a:ext>
                </a:extLst>
              </a:tr>
              <a:tr h="949250">
                <a:tc>
                  <a:txBody>
                    <a:bodyPr/>
                    <a:lstStyle/>
                    <a:p>
                      <a:r>
                        <a:rPr lang="de-DE" dirty="0"/>
                        <a:t>- Vor- und Nachteile von Passwörtern ausarbeiten und neueren Verfahren gegenüberstellen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Jede Authentifikationsmöglichkeit jeder Kategorie durchleuchten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31500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Eine kriteriengerechte Authentifikation (Prototyp)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Die perfekte Lösung für Authentifikation finden / erfinden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72483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Leser in die Sicht des Angreifers auf Anwendungen versetzen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3449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r>
                        <a:rPr lang="de-DE" dirty="0"/>
                        <a:t>- Für einige ausgewählte Nutzertypen (Erfahrene, Casuals und ältere Menschen) Empfehlungen zur Wahl eines geeigneten Authentifikators aussprechen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72B78-4430-43CE-972B-5F2CE2D91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39166"/>
            <a:ext cx="2847773" cy="40282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08517-9306-4E3B-A851-B9DCF647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353" y="2445193"/>
            <a:ext cx="6870913" cy="2188951"/>
          </a:xfrm>
        </p:spPr>
        <p:txBody>
          <a:bodyPr>
            <a:noAutofit/>
          </a:bodyPr>
          <a:lstStyle/>
          <a:p>
            <a:r>
              <a:rPr lang="de-DE" dirty="0"/>
              <a:t>Dem Umgang mit Passwörtern wird statistisch gesehen immer noch keine höhere Beachtung geschenkt.</a:t>
            </a:r>
          </a:p>
          <a:p>
            <a:r>
              <a:rPr lang="de-DE" dirty="0"/>
              <a:t>Menschen wollen Sicherheit, sie darf nur nichts kosten</a:t>
            </a:r>
          </a:p>
          <a:p>
            <a:pPr lvl="1"/>
            <a:r>
              <a:rPr lang="de-DE" dirty="0"/>
              <a:t>Auch keine ~15€ für einen FIDO-USB</a:t>
            </a:r>
          </a:p>
          <a:p>
            <a:r>
              <a:rPr lang="de-DE" dirty="0"/>
              <a:t>WebAuthn nicht allzu verbreitet obwohl weit unterstützt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D915C6-B8D3-4136-91AE-373F069B7C06}"/>
              </a:ext>
            </a:extLst>
          </p:cNvPr>
          <p:cNvSpPr txBox="1">
            <a:spLocks/>
          </p:cNvSpPr>
          <p:nvPr/>
        </p:nvSpPr>
        <p:spPr>
          <a:xfrm>
            <a:off x="4414764" y="2084179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Allgemein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3889F6-7F25-4705-A3BA-42D4D699CBA5}"/>
              </a:ext>
            </a:extLst>
          </p:cNvPr>
          <p:cNvSpPr txBox="1">
            <a:spLocks/>
          </p:cNvSpPr>
          <p:nvPr/>
        </p:nvSpPr>
        <p:spPr>
          <a:xfrm>
            <a:off x="4414764" y="4854524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Implementierung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76918F-5DC8-4A60-BB84-DE8404243CED}"/>
              </a:ext>
            </a:extLst>
          </p:cNvPr>
          <p:cNvSpPr txBox="1">
            <a:spLocks/>
          </p:cNvSpPr>
          <p:nvPr/>
        </p:nvSpPr>
        <p:spPr>
          <a:xfrm>
            <a:off x="4357058" y="5225583"/>
            <a:ext cx="6870914" cy="8623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WebAuthn unerwartet kompliziert und Implementierung ein eher steiniger Weg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Abhilfe durch Bibliotheken</a:t>
            </a: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94B7C4BC-A5A6-4EFF-AB7F-83A5BD774552}"/>
              </a:ext>
            </a:extLst>
          </p:cNvPr>
          <p:cNvSpPr/>
          <p:nvPr/>
        </p:nvSpPr>
        <p:spPr>
          <a:xfrm>
            <a:off x="3346082" y="4624099"/>
            <a:ext cx="8777453" cy="14856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3. SPANNENDE ASPEKTE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31A-7697-450A-8416-737DE809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6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4. REFLEKTION &amp;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31A-7697-450A-8416-737DE809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45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304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Kolloquium zur Arbeit von Ertugrul Sener</vt:lpstr>
      <vt:lpstr>Gliederung</vt:lpstr>
      <vt:lpstr>1. Einleitung</vt:lpstr>
      <vt:lpstr>1.1 Motivation </vt:lpstr>
      <vt:lpstr>1.2  Vorangehensweise </vt:lpstr>
      <vt:lpstr>1.3. ZIeLSETZUNG </vt:lpstr>
      <vt:lpstr>2. Erkentnisse</vt:lpstr>
      <vt:lpstr>3. SPANNENDE ASPEKTE</vt:lpstr>
      <vt:lpstr>4. REFLEKTION &amp; ANALYSE</vt:lpstr>
      <vt:lpstr>5. ZUSAMMENFASSUNG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Kolloquium zur Arbeit von Ertugrul Sener</dc:title>
  <dc:creator>Lead Nevertell</dc:creator>
  <cp:lastModifiedBy>Lead Nevertell</cp:lastModifiedBy>
  <cp:revision>83</cp:revision>
  <dcterms:created xsi:type="dcterms:W3CDTF">2020-11-04T12:31:18Z</dcterms:created>
  <dcterms:modified xsi:type="dcterms:W3CDTF">2020-11-05T12:54:48Z</dcterms:modified>
</cp:coreProperties>
</file>