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1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25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3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8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12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2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83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0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8268-66D1-4211-8755-37F1C9B91A1F}" type="datetimeFigureOut">
              <a:rPr lang="en-AU" smtClean="0"/>
              <a:t>7/09/2014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E928-CC22-4565-A215-728FD3D35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711" y="341971"/>
            <a:ext cx="3117140" cy="508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 smtClean="0">
                <a:solidFill>
                  <a:sysClr val="windowText" lastClr="000000"/>
                </a:solidFill>
              </a:rPr>
              <a:t>./</a:t>
            </a:r>
            <a:r>
              <a:rPr lang="en-AU" sz="2400" dirty="0" err="1" smtClean="0">
                <a:solidFill>
                  <a:sysClr val="windowText" lastClr="000000"/>
                </a:solidFill>
              </a:rPr>
              <a:t>Bogosort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err="1" smtClean="0"/>
              <a:t>Bogosort.c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22" y="1490133"/>
            <a:ext cx="2922518" cy="38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Scodellaro</dc:creator>
  <cp:lastModifiedBy>Danilo Scodellaro</cp:lastModifiedBy>
  <cp:revision>4</cp:revision>
  <dcterms:created xsi:type="dcterms:W3CDTF">2014-09-06T18:01:42Z</dcterms:created>
  <dcterms:modified xsi:type="dcterms:W3CDTF">2014-09-06T20:05:57Z</dcterms:modified>
</cp:coreProperties>
</file>