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91" r:id="rId4"/>
    <p:sldMasterId id="214748369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15:clr>
            <a:srgbClr val="A4A3A4"/>
          </p15:clr>
        </p15:guide>
        <p15:guide id="2" orient="horz" pos="2047">
          <p15:clr>
            <a:srgbClr val="A4A3A4"/>
          </p15:clr>
        </p15:guide>
        <p15:guide id="3" orient="horz" pos="1593">
          <p15:clr>
            <a:srgbClr val="A4A3A4"/>
          </p15:clr>
        </p15:guide>
        <p15:guide id="4" orient="horz" pos="2568">
          <p15:clr>
            <a:srgbClr val="A4A3A4"/>
          </p15:clr>
        </p15:guide>
        <p15:guide id="5" orient="horz" pos="3090">
          <p15:clr>
            <a:srgbClr val="A4A3A4"/>
          </p15:clr>
        </p15:guide>
        <p15:guide id="6" orient="horz" pos="3589">
          <p15:clr>
            <a:srgbClr val="A4A3A4"/>
          </p15:clr>
        </p15:guide>
      </p15:sldGuideLst>
    </p:ext>
    <p:ext uri="{2D200454-40CA-4A62-9FC3-DE9A4176ACB9}">
      <p15:notesGuideLst>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guide pos="2047" orient="horz"/>
        <p:guide pos="1593" orient="horz"/>
        <p:guide pos="2568" orient="horz"/>
        <p:guide pos="3090" orient="horz"/>
        <p:guide pos="3589" orient="horz"/>
      </p:guideLst>
    </p:cSldViewPr>
  </p:slideViewPr>
  <p:notesViewPr>
    <p:cSldViewPr snapToGrid="0">
      <p:cViewPr varScale="1">
        <p:scale>
          <a:sx n="100" d="100"/>
          <a:sy n="100" d="100"/>
        </p:scale>
        <p:origin x="0" y="0"/>
      </p:cViewPr>
      <p:guideLst>
        <p:guide pos="3024" orient="horz"/>
        <p:guide pos="2304"/>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3169920" cy="480060"/>
          </a:xfrm>
          <a:prstGeom prst="rect">
            <a:avLst/>
          </a:prstGeom>
          <a:noFill/>
          <a:ln>
            <a:noFill/>
          </a:ln>
        </p:spPr>
        <p:txBody>
          <a:bodyPr anchorCtr="0" anchor="t" bIns="49225" lIns="98475" spcFirstLastPara="1" rIns="98475" wrap="square" tIns="49225"/>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589" y="1"/>
            <a:ext cx="3169920" cy="480060"/>
          </a:xfrm>
          <a:prstGeom prst="rect">
            <a:avLst/>
          </a:prstGeom>
          <a:noFill/>
          <a:ln>
            <a:noFill/>
          </a:ln>
        </p:spPr>
        <p:txBody>
          <a:bodyPr anchorCtr="0" anchor="t" bIns="49225" lIns="98475" spcFirstLastPara="1" rIns="98475" wrap="square" tIns="49225"/>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58788" y="720725"/>
            <a:ext cx="6397625" cy="3598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0" y="4560571"/>
            <a:ext cx="5852160" cy="4320540"/>
          </a:xfrm>
          <a:prstGeom prst="rect">
            <a:avLst/>
          </a:prstGeom>
          <a:noFill/>
          <a:ln>
            <a:noFill/>
          </a:ln>
        </p:spPr>
        <p:txBody>
          <a:bodyPr anchorCtr="0" anchor="t" bIns="49225" lIns="98475" spcFirstLastPara="1" rIns="98475" wrap="square" tIns="49225"/>
          <a:lstStyle>
            <a:lvl1pPr indent="-228600" lvl="0" marL="457200" marR="0" rtl="0" algn="l">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6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6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6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6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19475"/>
            <a:ext cx="3169920" cy="480060"/>
          </a:xfrm>
          <a:prstGeom prst="rect">
            <a:avLst/>
          </a:prstGeom>
          <a:noFill/>
          <a:ln>
            <a:noFill/>
          </a:ln>
        </p:spPr>
        <p:txBody>
          <a:bodyPr anchorCtr="0" anchor="b" bIns="49225" lIns="98475" spcFirstLastPara="1" rIns="98475" wrap="square" tIns="49225"/>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589" y="9119475"/>
            <a:ext cx="3169920" cy="480060"/>
          </a:xfrm>
          <a:prstGeom prst="rect">
            <a:avLst/>
          </a:prstGeom>
          <a:noFill/>
          <a:ln>
            <a:noFill/>
          </a:ln>
        </p:spPr>
        <p:txBody>
          <a:bodyPr anchorCtr="0" anchor="b" bIns="49225" lIns="98475" spcFirstLastPara="1" rIns="98475" wrap="square" tIns="49225">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1:notes"/>
          <p:cNvSpPr txBox="1"/>
          <p:nvPr>
            <p:ph idx="1" type="body"/>
          </p:nvPr>
        </p:nvSpPr>
        <p:spPr>
          <a:xfrm>
            <a:off x="731520" y="4560571"/>
            <a:ext cx="5852160" cy="4320540"/>
          </a:xfrm>
          <a:prstGeom prst="rect">
            <a:avLst/>
          </a:prstGeom>
        </p:spPr>
        <p:txBody>
          <a:bodyPr anchorCtr="0" anchor="t" bIns="49225" lIns="98475" spcFirstLastPara="1" rIns="98475" wrap="square" tIns="49225">
            <a:noAutofit/>
          </a:bodyPr>
          <a:lstStyle/>
          <a:p>
            <a:pPr indent="0" lvl="0" marL="0" rtl="0" algn="l">
              <a:spcBef>
                <a:spcPts val="0"/>
              </a:spcBef>
              <a:spcAft>
                <a:spcPts val="0"/>
              </a:spcAft>
              <a:buNone/>
            </a:pPr>
            <a:r>
              <a:t/>
            </a:r>
            <a:endParaRPr/>
          </a:p>
        </p:txBody>
      </p:sp>
      <p:sp>
        <p:nvSpPr>
          <p:cNvPr id="267" name="Google Shape;267;p1:notes"/>
          <p:cNvSpPr/>
          <p:nvPr>
            <p:ph idx="2" type="sldImg"/>
          </p:nvPr>
        </p:nvSpPr>
        <p:spPr>
          <a:xfrm>
            <a:off x="458788" y="720725"/>
            <a:ext cx="6397625" cy="35988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10:notes"/>
          <p:cNvSpPr/>
          <p:nvPr>
            <p:ph idx="2" type="sldImg"/>
          </p:nvPr>
        </p:nvSpPr>
        <p:spPr>
          <a:xfrm>
            <a:off x="458788" y="720725"/>
            <a:ext cx="6397625" cy="3598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p10:notes"/>
          <p:cNvSpPr txBox="1"/>
          <p:nvPr>
            <p:ph idx="1" type="body"/>
          </p:nvPr>
        </p:nvSpPr>
        <p:spPr>
          <a:xfrm>
            <a:off x="731520" y="4560571"/>
            <a:ext cx="5852160" cy="4320540"/>
          </a:xfrm>
          <a:prstGeom prst="rect">
            <a:avLst/>
          </a:prstGeom>
          <a:noFill/>
          <a:ln>
            <a:noFill/>
          </a:ln>
        </p:spPr>
        <p:txBody>
          <a:bodyPr anchorCtr="0" anchor="t" bIns="49225" lIns="98475" spcFirstLastPara="1" rIns="98475" wrap="square" tIns="49225">
            <a:noAutofit/>
          </a:bodyPr>
          <a:lstStyle/>
          <a:p>
            <a:pPr indent="0" lvl="0" marL="0" marR="0" rtl="0" algn="l">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337" name="Google Shape;337;p10:notes"/>
          <p:cNvSpPr txBox="1"/>
          <p:nvPr>
            <p:ph idx="12" type="sldNum"/>
          </p:nvPr>
        </p:nvSpPr>
        <p:spPr>
          <a:xfrm>
            <a:off x="4143589" y="9119475"/>
            <a:ext cx="3169920" cy="480060"/>
          </a:xfrm>
          <a:prstGeom prst="rect">
            <a:avLst/>
          </a:prstGeom>
          <a:noFill/>
          <a:ln>
            <a:noFill/>
          </a:ln>
        </p:spPr>
        <p:txBody>
          <a:bodyPr anchorCtr="0" anchor="b" bIns="49225" lIns="98475" spcFirstLastPara="1" rIns="98475" wrap="square" tIns="49225">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p11:notes"/>
          <p:cNvSpPr/>
          <p:nvPr>
            <p:ph idx="2" type="sldImg"/>
          </p:nvPr>
        </p:nvSpPr>
        <p:spPr>
          <a:xfrm>
            <a:off x="458788" y="720725"/>
            <a:ext cx="6397625" cy="3598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p11:notes"/>
          <p:cNvSpPr txBox="1"/>
          <p:nvPr>
            <p:ph idx="1" type="body"/>
          </p:nvPr>
        </p:nvSpPr>
        <p:spPr>
          <a:xfrm>
            <a:off x="731520" y="4560571"/>
            <a:ext cx="5852160" cy="4320540"/>
          </a:xfrm>
          <a:prstGeom prst="rect">
            <a:avLst/>
          </a:prstGeom>
          <a:noFill/>
          <a:ln>
            <a:noFill/>
          </a:ln>
        </p:spPr>
        <p:txBody>
          <a:bodyPr anchorCtr="0" anchor="t" bIns="49225" lIns="98475" spcFirstLastPara="1" rIns="98475" wrap="square" tIns="49225">
            <a:noAutofit/>
          </a:bodyPr>
          <a:lstStyle/>
          <a:p>
            <a:pPr indent="0" lvl="0" marL="0" marR="0" rtl="0" algn="l">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345" name="Google Shape;345;p11:notes"/>
          <p:cNvSpPr txBox="1"/>
          <p:nvPr>
            <p:ph idx="12" type="sldNum"/>
          </p:nvPr>
        </p:nvSpPr>
        <p:spPr>
          <a:xfrm>
            <a:off x="4143589" y="9119475"/>
            <a:ext cx="3169920" cy="480060"/>
          </a:xfrm>
          <a:prstGeom prst="rect">
            <a:avLst/>
          </a:prstGeom>
          <a:noFill/>
          <a:ln>
            <a:noFill/>
          </a:ln>
        </p:spPr>
        <p:txBody>
          <a:bodyPr anchorCtr="0" anchor="b" bIns="49225" lIns="98475" spcFirstLastPara="1" rIns="98475" wrap="square" tIns="49225">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12:notes"/>
          <p:cNvSpPr/>
          <p:nvPr>
            <p:ph idx="2" type="sldImg"/>
          </p:nvPr>
        </p:nvSpPr>
        <p:spPr>
          <a:xfrm>
            <a:off x="458788" y="720725"/>
            <a:ext cx="6397625" cy="3598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p12:notes"/>
          <p:cNvSpPr txBox="1"/>
          <p:nvPr>
            <p:ph idx="1" type="body"/>
          </p:nvPr>
        </p:nvSpPr>
        <p:spPr>
          <a:xfrm>
            <a:off x="731520" y="4560571"/>
            <a:ext cx="5852160" cy="4320540"/>
          </a:xfrm>
          <a:prstGeom prst="rect">
            <a:avLst/>
          </a:prstGeom>
          <a:noFill/>
          <a:ln>
            <a:noFill/>
          </a:ln>
        </p:spPr>
        <p:txBody>
          <a:bodyPr anchorCtr="0" anchor="t" bIns="49225" lIns="98475" spcFirstLastPara="1" rIns="98475" wrap="square" tIns="49225">
            <a:noAutofit/>
          </a:bodyPr>
          <a:lstStyle/>
          <a:p>
            <a:pPr indent="0" lvl="0" marL="0" marR="0" rtl="0" algn="l">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353" name="Google Shape;353;p12:notes"/>
          <p:cNvSpPr txBox="1"/>
          <p:nvPr>
            <p:ph idx="12" type="sldNum"/>
          </p:nvPr>
        </p:nvSpPr>
        <p:spPr>
          <a:xfrm>
            <a:off x="4143589" y="9119475"/>
            <a:ext cx="3169920" cy="480060"/>
          </a:xfrm>
          <a:prstGeom prst="rect">
            <a:avLst/>
          </a:prstGeom>
          <a:noFill/>
          <a:ln>
            <a:noFill/>
          </a:ln>
        </p:spPr>
        <p:txBody>
          <a:bodyPr anchorCtr="0" anchor="b" bIns="49225" lIns="98475" spcFirstLastPara="1" rIns="98475" wrap="square" tIns="49225">
            <a:noAutofit/>
          </a:bodyPr>
          <a:lstStyle/>
          <a:p>
            <a:pPr indent="0" lvl="0" marL="0" marR="0" rtl="0" algn="r">
              <a:spcBef>
                <a:spcPts val="0"/>
              </a:spcBef>
              <a:spcAft>
                <a:spcPts val="0"/>
              </a:spcAft>
              <a:buNone/>
            </a:pPr>
            <a:fld id="{00000000-1234-1234-1234-123412341234}" type="slidenum">
              <a:rPr b="0" i="0" lang="es-ES" sz="1200" u="none" cap="none" strike="noStrike">
                <a:solidFill>
                  <a:schemeClr val="lt1"/>
                </a:solidFill>
                <a:latin typeface="Arial"/>
                <a:ea typeface="Arial"/>
                <a:cs typeface="Arial"/>
                <a:sym typeface="Arial"/>
              </a:rPr>
              <a:t>‹#›</a:t>
            </a:fld>
            <a:endParaRPr b="0" i="0" sz="1200" u="none" cap="none" strike="noStrike">
              <a:solidFill>
                <a:schemeClr val="lt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13:notes"/>
          <p:cNvSpPr/>
          <p:nvPr>
            <p:ph idx="2" type="sldImg"/>
          </p:nvPr>
        </p:nvSpPr>
        <p:spPr>
          <a:xfrm>
            <a:off x="458788" y="720725"/>
            <a:ext cx="6397625" cy="3598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p13:notes"/>
          <p:cNvSpPr txBox="1"/>
          <p:nvPr>
            <p:ph idx="1" type="body"/>
          </p:nvPr>
        </p:nvSpPr>
        <p:spPr>
          <a:xfrm>
            <a:off x="731520" y="4560571"/>
            <a:ext cx="5852160" cy="4320540"/>
          </a:xfrm>
          <a:prstGeom prst="rect">
            <a:avLst/>
          </a:prstGeom>
          <a:noFill/>
          <a:ln>
            <a:noFill/>
          </a:ln>
        </p:spPr>
        <p:txBody>
          <a:bodyPr anchorCtr="0" anchor="t" bIns="49225" lIns="98475" spcFirstLastPara="1" rIns="98475" wrap="square" tIns="49225">
            <a:noAutofit/>
          </a:bodyPr>
          <a:lstStyle/>
          <a:p>
            <a:pPr indent="0" lvl="0" marL="0" marR="0" rtl="0" algn="l">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360" name="Google Shape;360;p13:notes"/>
          <p:cNvSpPr txBox="1"/>
          <p:nvPr>
            <p:ph idx="12" type="sldNum"/>
          </p:nvPr>
        </p:nvSpPr>
        <p:spPr>
          <a:xfrm>
            <a:off x="4143589" y="9119475"/>
            <a:ext cx="3169920" cy="480060"/>
          </a:xfrm>
          <a:prstGeom prst="rect">
            <a:avLst/>
          </a:prstGeom>
          <a:noFill/>
          <a:ln>
            <a:noFill/>
          </a:ln>
        </p:spPr>
        <p:txBody>
          <a:bodyPr anchorCtr="0" anchor="b" bIns="49225" lIns="98475" spcFirstLastPara="1" rIns="98475" wrap="square" tIns="49225">
            <a:noAutofit/>
          </a:bodyPr>
          <a:lstStyle/>
          <a:p>
            <a:pPr indent="0" lvl="0" marL="0" marR="0" rtl="0" algn="r">
              <a:spcBef>
                <a:spcPts val="0"/>
              </a:spcBef>
              <a:spcAft>
                <a:spcPts val="0"/>
              </a:spcAft>
              <a:buNone/>
            </a:pPr>
            <a:fld id="{00000000-1234-1234-1234-123412341234}" type="slidenum">
              <a:rPr b="0" i="0" lang="es-ES" sz="1200" u="none" cap="none" strike="noStrike">
                <a:solidFill>
                  <a:schemeClr val="lt1"/>
                </a:solidFill>
                <a:latin typeface="Arial"/>
                <a:ea typeface="Arial"/>
                <a:cs typeface="Arial"/>
                <a:sym typeface="Arial"/>
              </a:rPr>
              <a:t>‹#›</a:t>
            </a:fld>
            <a:endParaRPr b="0" i="0" sz="1200" u="none" cap="none" strike="noStrike">
              <a:solidFill>
                <a:schemeClr val="lt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2:notes"/>
          <p:cNvSpPr/>
          <p:nvPr>
            <p:ph idx="2" type="sldImg"/>
          </p:nvPr>
        </p:nvSpPr>
        <p:spPr>
          <a:xfrm>
            <a:off x="458788" y="720725"/>
            <a:ext cx="6397625" cy="3598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2:notes"/>
          <p:cNvSpPr txBox="1"/>
          <p:nvPr>
            <p:ph idx="1" type="body"/>
          </p:nvPr>
        </p:nvSpPr>
        <p:spPr>
          <a:xfrm>
            <a:off x="731520" y="4560571"/>
            <a:ext cx="5852160" cy="4320540"/>
          </a:xfrm>
          <a:prstGeom prst="rect">
            <a:avLst/>
          </a:prstGeom>
          <a:noFill/>
          <a:ln>
            <a:noFill/>
          </a:ln>
        </p:spPr>
        <p:txBody>
          <a:bodyPr anchorCtr="0" anchor="t" bIns="49225" lIns="98475" spcFirstLastPara="1" rIns="98475" wrap="square" tIns="49225">
            <a:noAutofit/>
          </a:bodyPr>
          <a:lstStyle/>
          <a:p>
            <a:pPr indent="0" lvl="0" marL="0" marR="0" rtl="0" algn="l">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276" name="Google Shape;276;p2:notes"/>
          <p:cNvSpPr txBox="1"/>
          <p:nvPr>
            <p:ph idx="12" type="sldNum"/>
          </p:nvPr>
        </p:nvSpPr>
        <p:spPr>
          <a:xfrm>
            <a:off x="4143589" y="9119475"/>
            <a:ext cx="3169920" cy="480060"/>
          </a:xfrm>
          <a:prstGeom prst="rect">
            <a:avLst/>
          </a:prstGeom>
          <a:noFill/>
          <a:ln>
            <a:noFill/>
          </a:ln>
        </p:spPr>
        <p:txBody>
          <a:bodyPr anchorCtr="0" anchor="b" bIns="49225" lIns="98475" spcFirstLastPara="1" rIns="98475" wrap="square" tIns="49225">
            <a:noAutofit/>
          </a:bodyPr>
          <a:lstStyle/>
          <a:p>
            <a:pPr indent="0" lvl="0" marL="0" marR="0" rtl="0" algn="r">
              <a:spcBef>
                <a:spcPts val="0"/>
              </a:spcBef>
              <a:spcAft>
                <a:spcPts val="0"/>
              </a:spcAft>
              <a:buNone/>
            </a:pPr>
            <a:fld id="{00000000-1234-1234-1234-123412341234}" type="slidenum">
              <a:rPr b="0" i="0" lang="es-ES" sz="1200" u="none" cap="none" strike="noStrike">
                <a:solidFill>
                  <a:schemeClr val="lt1"/>
                </a:solidFill>
                <a:latin typeface="Arial"/>
                <a:ea typeface="Arial"/>
                <a:cs typeface="Arial"/>
                <a:sym typeface="Arial"/>
              </a:rPr>
              <a:t>‹#›</a:t>
            </a:fld>
            <a:endParaRPr b="0" i="0" sz="1200" u="none" cap="none" strike="noStrike">
              <a:solidFill>
                <a:schemeClr val="lt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3:notes"/>
          <p:cNvSpPr/>
          <p:nvPr>
            <p:ph idx="2" type="sldImg"/>
          </p:nvPr>
        </p:nvSpPr>
        <p:spPr>
          <a:xfrm>
            <a:off x="458788" y="720725"/>
            <a:ext cx="6397625" cy="3598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3:notes"/>
          <p:cNvSpPr txBox="1"/>
          <p:nvPr>
            <p:ph idx="1" type="body"/>
          </p:nvPr>
        </p:nvSpPr>
        <p:spPr>
          <a:xfrm>
            <a:off x="731520" y="4560571"/>
            <a:ext cx="5852160" cy="4320540"/>
          </a:xfrm>
          <a:prstGeom prst="rect">
            <a:avLst/>
          </a:prstGeom>
          <a:noFill/>
          <a:ln>
            <a:noFill/>
          </a:ln>
        </p:spPr>
        <p:txBody>
          <a:bodyPr anchorCtr="0" anchor="t" bIns="49225" lIns="98475" spcFirstLastPara="1" rIns="98475" wrap="square" tIns="49225">
            <a:noAutofit/>
          </a:bodyPr>
          <a:lstStyle/>
          <a:p>
            <a:pPr indent="0" lvl="0" marL="0" marR="0" rtl="0" algn="l">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282" name="Google Shape;282;p3:notes"/>
          <p:cNvSpPr txBox="1"/>
          <p:nvPr>
            <p:ph idx="12" type="sldNum"/>
          </p:nvPr>
        </p:nvSpPr>
        <p:spPr>
          <a:xfrm>
            <a:off x="4143589" y="9119475"/>
            <a:ext cx="3169920" cy="480060"/>
          </a:xfrm>
          <a:prstGeom prst="rect">
            <a:avLst/>
          </a:prstGeom>
          <a:noFill/>
          <a:ln>
            <a:noFill/>
          </a:ln>
        </p:spPr>
        <p:txBody>
          <a:bodyPr anchorCtr="0" anchor="b" bIns="49225" lIns="98475" spcFirstLastPara="1" rIns="98475" wrap="square" tIns="49225">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4:notes"/>
          <p:cNvSpPr/>
          <p:nvPr>
            <p:ph idx="2" type="sldImg"/>
          </p:nvPr>
        </p:nvSpPr>
        <p:spPr>
          <a:xfrm>
            <a:off x="458788" y="720725"/>
            <a:ext cx="6397625" cy="3598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4:notes"/>
          <p:cNvSpPr txBox="1"/>
          <p:nvPr>
            <p:ph idx="1" type="body"/>
          </p:nvPr>
        </p:nvSpPr>
        <p:spPr>
          <a:xfrm>
            <a:off x="731520" y="4560571"/>
            <a:ext cx="5852160" cy="4320540"/>
          </a:xfrm>
          <a:prstGeom prst="rect">
            <a:avLst/>
          </a:prstGeom>
          <a:noFill/>
          <a:ln>
            <a:noFill/>
          </a:ln>
        </p:spPr>
        <p:txBody>
          <a:bodyPr anchorCtr="0" anchor="t" bIns="49225" lIns="98475" spcFirstLastPara="1" rIns="98475" wrap="square" tIns="49225">
            <a:noAutofit/>
          </a:bodyPr>
          <a:lstStyle/>
          <a:p>
            <a:pPr indent="0" lvl="0" marL="0" marR="0" rtl="0" algn="l">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291" name="Google Shape;291;p4:notes"/>
          <p:cNvSpPr txBox="1"/>
          <p:nvPr>
            <p:ph idx="12" type="sldNum"/>
          </p:nvPr>
        </p:nvSpPr>
        <p:spPr>
          <a:xfrm>
            <a:off x="4143589" y="9119475"/>
            <a:ext cx="3169920" cy="480060"/>
          </a:xfrm>
          <a:prstGeom prst="rect">
            <a:avLst/>
          </a:prstGeom>
          <a:noFill/>
          <a:ln>
            <a:noFill/>
          </a:ln>
        </p:spPr>
        <p:txBody>
          <a:bodyPr anchorCtr="0" anchor="b" bIns="49225" lIns="98475" spcFirstLastPara="1" rIns="98475" wrap="square" tIns="49225">
            <a:noAutofit/>
          </a:bodyPr>
          <a:lstStyle/>
          <a:p>
            <a:pPr indent="0" lvl="0" marL="0" marR="0" rtl="0" algn="r">
              <a:spcBef>
                <a:spcPts val="0"/>
              </a:spcBef>
              <a:spcAft>
                <a:spcPts val="0"/>
              </a:spcAft>
              <a:buNone/>
            </a:pPr>
            <a:fld id="{00000000-1234-1234-1234-123412341234}" type="slidenum">
              <a:rPr b="0" i="0" lang="es-ES" sz="1200" u="none" cap="none" strike="noStrike">
                <a:solidFill>
                  <a:schemeClr val="lt1"/>
                </a:solidFill>
                <a:latin typeface="Arial"/>
                <a:ea typeface="Arial"/>
                <a:cs typeface="Arial"/>
                <a:sym typeface="Arial"/>
              </a:rPr>
              <a:t>‹#›</a:t>
            </a:fld>
            <a:endParaRPr b="0" i="0" sz="1200" u="none" cap="none" strike="noStrike">
              <a:solidFill>
                <a:schemeClr val="lt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5:notes"/>
          <p:cNvSpPr/>
          <p:nvPr>
            <p:ph idx="2" type="sldImg"/>
          </p:nvPr>
        </p:nvSpPr>
        <p:spPr>
          <a:xfrm>
            <a:off x="458788" y="720725"/>
            <a:ext cx="6397625" cy="3598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p5:notes"/>
          <p:cNvSpPr txBox="1"/>
          <p:nvPr>
            <p:ph idx="1" type="body"/>
          </p:nvPr>
        </p:nvSpPr>
        <p:spPr>
          <a:xfrm>
            <a:off x="731520" y="4560571"/>
            <a:ext cx="5852160" cy="4320540"/>
          </a:xfrm>
          <a:prstGeom prst="rect">
            <a:avLst/>
          </a:prstGeom>
          <a:noFill/>
          <a:ln>
            <a:noFill/>
          </a:ln>
        </p:spPr>
        <p:txBody>
          <a:bodyPr anchorCtr="0" anchor="t" bIns="49225" lIns="98475" spcFirstLastPara="1" rIns="98475" wrap="square" tIns="49225">
            <a:noAutofit/>
          </a:bodyPr>
          <a:lstStyle/>
          <a:p>
            <a:pPr indent="0" lvl="0" marL="0" marR="0" rtl="0" algn="l">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297" name="Google Shape;297;p5:notes"/>
          <p:cNvSpPr txBox="1"/>
          <p:nvPr>
            <p:ph idx="12" type="sldNum"/>
          </p:nvPr>
        </p:nvSpPr>
        <p:spPr>
          <a:xfrm>
            <a:off x="4143589" y="9119475"/>
            <a:ext cx="3169920" cy="480060"/>
          </a:xfrm>
          <a:prstGeom prst="rect">
            <a:avLst/>
          </a:prstGeom>
          <a:noFill/>
          <a:ln>
            <a:noFill/>
          </a:ln>
        </p:spPr>
        <p:txBody>
          <a:bodyPr anchorCtr="0" anchor="b" bIns="49225" lIns="98475" spcFirstLastPara="1" rIns="98475" wrap="square" tIns="49225">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6:notes"/>
          <p:cNvSpPr/>
          <p:nvPr>
            <p:ph idx="2" type="sldImg"/>
          </p:nvPr>
        </p:nvSpPr>
        <p:spPr>
          <a:xfrm>
            <a:off x="458788" y="720725"/>
            <a:ext cx="6397625" cy="3598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p6:notes"/>
          <p:cNvSpPr txBox="1"/>
          <p:nvPr>
            <p:ph idx="1" type="body"/>
          </p:nvPr>
        </p:nvSpPr>
        <p:spPr>
          <a:xfrm>
            <a:off x="731520" y="4560571"/>
            <a:ext cx="5852160" cy="4320540"/>
          </a:xfrm>
          <a:prstGeom prst="rect">
            <a:avLst/>
          </a:prstGeom>
          <a:noFill/>
          <a:ln>
            <a:noFill/>
          </a:ln>
        </p:spPr>
        <p:txBody>
          <a:bodyPr anchorCtr="0" anchor="t" bIns="49225" lIns="98475" spcFirstLastPara="1" rIns="98475" wrap="square" tIns="49225">
            <a:noAutofit/>
          </a:bodyPr>
          <a:lstStyle/>
          <a:p>
            <a:pPr indent="0" lvl="0" marL="0" marR="0" rtl="0" algn="l">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305" name="Google Shape;305;p6:notes"/>
          <p:cNvSpPr txBox="1"/>
          <p:nvPr>
            <p:ph idx="12" type="sldNum"/>
          </p:nvPr>
        </p:nvSpPr>
        <p:spPr>
          <a:xfrm>
            <a:off x="4143589" y="9119475"/>
            <a:ext cx="3169920" cy="480060"/>
          </a:xfrm>
          <a:prstGeom prst="rect">
            <a:avLst/>
          </a:prstGeom>
          <a:noFill/>
          <a:ln>
            <a:noFill/>
          </a:ln>
        </p:spPr>
        <p:txBody>
          <a:bodyPr anchorCtr="0" anchor="b" bIns="49225" lIns="98475" spcFirstLastPara="1" rIns="98475" wrap="square" tIns="49225">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7:notes"/>
          <p:cNvSpPr/>
          <p:nvPr>
            <p:ph idx="2" type="sldImg"/>
          </p:nvPr>
        </p:nvSpPr>
        <p:spPr>
          <a:xfrm>
            <a:off x="458788" y="720725"/>
            <a:ext cx="6397625" cy="3598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p7:notes"/>
          <p:cNvSpPr txBox="1"/>
          <p:nvPr>
            <p:ph idx="1" type="body"/>
          </p:nvPr>
        </p:nvSpPr>
        <p:spPr>
          <a:xfrm>
            <a:off x="731520" y="4560571"/>
            <a:ext cx="5852160" cy="4320540"/>
          </a:xfrm>
          <a:prstGeom prst="rect">
            <a:avLst/>
          </a:prstGeom>
          <a:noFill/>
          <a:ln>
            <a:noFill/>
          </a:ln>
        </p:spPr>
        <p:txBody>
          <a:bodyPr anchorCtr="0" anchor="t" bIns="49225" lIns="98475" spcFirstLastPara="1" rIns="98475" wrap="square" tIns="49225">
            <a:noAutofit/>
          </a:bodyPr>
          <a:lstStyle/>
          <a:p>
            <a:pPr indent="0" lvl="0" marL="0" marR="0" rtl="0" algn="l">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313" name="Google Shape;313;p7:notes"/>
          <p:cNvSpPr txBox="1"/>
          <p:nvPr>
            <p:ph idx="12" type="sldNum"/>
          </p:nvPr>
        </p:nvSpPr>
        <p:spPr>
          <a:xfrm>
            <a:off x="4143589" y="9119475"/>
            <a:ext cx="3169920" cy="480060"/>
          </a:xfrm>
          <a:prstGeom prst="rect">
            <a:avLst/>
          </a:prstGeom>
          <a:noFill/>
          <a:ln>
            <a:noFill/>
          </a:ln>
        </p:spPr>
        <p:txBody>
          <a:bodyPr anchorCtr="0" anchor="b" bIns="49225" lIns="98475" spcFirstLastPara="1" rIns="98475" wrap="square" tIns="49225">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8:notes"/>
          <p:cNvSpPr/>
          <p:nvPr>
            <p:ph idx="2" type="sldImg"/>
          </p:nvPr>
        </p:nvSpPr>
        <p:spPr>
          <a:xfrm>
            <a:off x="458788" y="720725"/>
            <a:ext cx="6397625" cy="3598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p8:notes"/>
          <p:cNvSpPr txBox="1"/>
          <p:nvPr>
            <p:ph idx="1" type="body"/>
          </p:nvPr>
        </p:nvSpPr>
        <p:spPr>
          <a:xfrm>
            <a:off x="731520" y="4560571"/>
            <a:ext cx="5852160" cy="4320540"/>
          </a:xfrm>
          <a:prstGeom prst="rect">
            <a:avLst/>
          </a:prstGeom>
          <a:noFill/>
          <a:ln>
            <a:noFill/>
          </a:ln>
        </p:spPr>
        <p:txBody>
          <a:bodyPr anchorCtr="0" anchor="t" bIns="49225" lIns="98475" spcFirstLastPara="1" rIns="98475" wrap="square" tIns="49225">
            <a:noAutofit/>
          </a:bodyPr>
          <a:lstStyle/>
          <a:p>
            <a:pPr indent="0" lvl="0" marL="0" marR="0" rtl="0" algn="l">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321" name="Google Shape;321;p8:notes"/>
          <p:cNvSpPr txBox="1"/>
          <p:nvPr>
            <p:ph idx="12" type="sldNum"/>
          </p:nvPr>
        </p:nvSpPr>
        <p:spPr>
          <a:xfrm>
            <a:off x="4143589" y="9119475"/>
            <a:ext cx="3169920" cy="480060"/>
          </a:xfrm>
          <a:prstGeom prst="rect">
            <a:avLst/>
          </a:prstGeom>
          <a:noFill/>
          <a:ln>
            <a:noFill/>
          </a:ln>
        </p:spPr>
        <p:txBody>
          <a:bodyPr anchorCtr="0" anchor="b" bIns="49225" lIns="98475" spcFirstLastPara="1" rIns="98475" wrap="square" tIns="49225">
            <a:noAutofit/>
          </a:bodyPr>
          <a:lstStyle/>
          <a:p>
            <a:pPr indent="0" lvl="0" marL="0" marR="0" rtl="0" algn="r">
              <a:spcBef>
                <a:spcPts val="0"/>
              </a:spcBef>
              <a:spcAft>
                <a:spcPts val="0"/>
              </a:spcAft>
              <a:buNone/>
            </a:pPr>
            <a:fld id="{00000000-1234-1234-1234-123412341234}" type="slidenum">
              <a:rPr b="0" i="0" lang="es-ES" sz="1200" u="none" cap="none" strike="noStrike">
                <a:solidFill>
                  <a:schemeClr val="lt1"/>
                </a:solidFill>
                <a:latin typeface="Arial"/>
                <a:ea typeface="Arial"/>
                <a:cs typeface="Arial"/>
                <a:sym typeface="Arial"/>
              </a:rPr>
              <a:t>‹#›</a:t>
            </a:fld>
            <a:endParaRPr b="0" i="0" sz="1200" u="none" cap="none" strike="noStrike">
              <a:solidFill>
                <a:schemeClr val="lt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9:notes"/>
          <p:cNvSpPr/>
          <p:nvPr>
            <p:ph idx="2" type="sldImg"/>
          </p:nvPr>
        </p:nvSpPr>
        <p:spPr>
          <a:xfrm>
            <a:off x="458788" y="720725"/>
            <a:ext cx="6397625" cy="3598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p9:notes"/>
          <p:cNvSpPr txBox="1"/>
          <p:nvPr>
            <p:ph idx="1" type="body"/>
          </p:nvPr>
        </p:nvSpPr>
        <p:spPr>
          <a:xfrm>
            <a:off x="731520" y="4560571"/>
            <a:ext cx="5852160" cy="4320540"/>
          </a:xfrm>
          <a:prstGeom prst="rect">
            <a:avLst/>
          </a:prstGeom>
          <a:noFill/>
          <a:ln>
            <a:noFill/>
          </a:ln>
        </p:spPr>
        <p:txBody>
          <a:bodyPr anchorCtr="0" anchor="t" bIns="49225" lIns="98475" spcFirstLastPara="1" rIns="98475" wrap="square" tIns="49225">
            <a:noAutofit/>
          </a:bodyPr>
          <a:lstStyle/>
          <a:p>
            <a:pPr indent="0" lvl="0" marL="0" marR="0" rtl="0" algn="l">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327" name="Google Shape;327;p9:notes"/>
          <p:cNvSpPr txBox="1"/>
          <p:nvPr>
            <p:ph idx="12" type="sldNum"/>
          </p:nvPr>
        </p:nvSpPr>
        <p:spPr>
          <a:xfrm>
            <a:off x="4143589" y="9119475"/>
            <a:ext cx="3169920" cy="480060"/>
          </a:xfrm>
          <a:prstGeom prst="rect">
            <a:avLst/>
          </a:prstGeom>
          <a:noFill/>
          <a:ln>
            <a:noFill/>
          </a:ln>
        </p:spPr>
        <p:txBody>
          <a:bodyPr anchorCtr="0" anchor="b" bIns="49225" lIns="98475" spcFirstLastPara="1" rIns="98475" wrap="square" tIns="49225">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Slide - White" showMasterSp="0">
  <p:cSld name="2_Title Slide - White">
    <p:bg>
      <p:bgPr>
        <a:solidFill>
          <a:schemeClr val="lt1"/>
        </a:solidFill>
      </p:bgPr>
    </p:bg>
    <p:spTree>
      <p:nvGrpSpPr>
        <p:cNvPr id="14" name="Shape 14"/>
        <p:cNvGrpSpPr/>
        <p:nvPr/>
      </p:nvGrpSpPr>
      <p:grpSpPr>
        <a:xfrm>
          <a:off x="0" y="0"/>
          <a:ext cx="0" cy="0"/>
          <a:chOff x="0" y="0"/>
          <a:chExt cx="0" cy="0"/>
        </a:xfrm>
      </p:grpSpPr>
      <p:sp>
        <p:nvSpPr>
          <p:cNvPr id="15" name="Google Shape;15;p2"/>
          <p:cNvSpPr txBox="1"/>
          <p:nvPr>
            <p:ph type="ctrTitle"/>
          </p:nvPr>
        </p:nvSpPr>
        <p:spPr>
          <a:xfrm>
            <a:off x="475200" y="5480578"/>
            <a:ext cx="5620800" cy="324000"/>
          </a:xfrm>
          <a:prstGeom prst="rect">
            <a:avLst/>
          </a:prstGeom>
          <a:noFill/>
          <a:ln>
            <a:noFill/>
          </a:ln>
        </p:spPr>
        <p:txBody>
          <a:bodyPr anchorCtr="0" anchor="b" bIns="0" lIns="0" spcFirstLastPara="1" rIns="0" wrap="square" tIns="0"/>
          <a:lstStyle>
            <a:lvl1pPr lvl="0" marR="0" rtl="0" algn="l">
              <a:lnSpc>
                <a:spcPct val="100000"/>
              </a:lnSpc>
              <a:spcBef>
                <a:spcPts val="0"/>
              </a:spcBef>
              <a:spcAft>
                <a:spcPts val="0"/>
              </a:spcAft>
              <a:buClr>
                <a:schemeClr val="dk1"/>
              </a:buClr>
              <a:buSzPts val="1800"/>
              <a:buFont typeface="Verdana"/>
              <a:buNone/>
              <a:defRPr b="1" i="0" sz="1800" u="none" cap="none" strike="noStrik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2"/>
          <p:cNvSpPr txBox="1"/>
          <p:nvPr>
            <p:ph idx="1" type="subTitle"/>
          </p:nvPr>
        </p:nvSpPr>
        <p:spPr>
          <a:xfrm>
            <a:off x="475200" y="5845180"/>
            <a:ext cx="5620800" cy="505645"/>
          </a:xfrm>
          <a:prstGeom prst="rect">
            <a:avLst/>
          </a:prstGeom>
          <a:noFill/>
          <a:ln>
            <a:noFill/>
          </a:ln>
        </p:spPr>
        <p:txBody>
          <a:bodyPr anchorCtr="0" anchor="t" bIns="0" lIns="0" spcFirstLastPara="1" rIns="0" wrap="square" tIns="0"/>
          <a:lstStyle>
            <a:lvl1pPr lvl="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Verdana"/>
                <a:ea typeface="Verdana"/>
                <a:cs typeface="Verdana"/>
                <a:sym typeface="Verdana"/>
              </a:defRPr>
            </a:lvl1pPr>
            <a:lvl2pPr lvl="1" marR="0" rtl="0" algn="ctr">
              <a:spcBef>
                <a:spcPts val="0"/>
              </a:spcBef>
              <a:spcAft>
                <a:spcPts val="0"/>
              </a:spcAft>
              <a:buClr>
                <a:schemeClr val="lt1"/>
              </a:buClr>
              <a:buSzPts val="2667"/>
              <a:buFont typeface="Arial"/>
              <a:buNone/>
              <a:defRPr b="1" i="0" sz="2667" u="none" cap="none" strike="noStrike">
                <a:solidFill>
                  <a:schemeClr val="lt1"/>
                </a:solidFill>
                <a:latin typeface="Verdana"/>
                <a:ea typeface="Verdana"/>
                <a:cs typeface="Verdana"/>
                <a:sym typeface="Verdana"/>
              </a:defRPr>
            </a:lvl2pPr>
            <a:lvl3pPr lvl="2" marR="0" rtl="0" algn="ctr">
              <a:spcBef>
                <a:spcPts val="1333"/>
              </a:spcBef>
              <a:spcAft>
                <a:spcPts val="0"/>
              </a:spcAft>
              <a:buClr>
                <a:schemeClr val="lt1"/>
              </a:buClr>
              <a:buSzPts val="2400"/>
              <a:buFont typeface="Arial"/>
              <a:buNone/>
              <a:defRPr b="0" i="0" sz="2400" u="none" cap="none" strike="noStrike">
                <a:solidFill>
                  <a:schemeClr val="lt1"/>
                </a:solidFill>
                <a:latin typeface="Verdana"/>
                <a:ea typeface="Verdana"/>
                <a:cs typeface="Verdana"/>
                <a:sym typeface="Verdana"/>
              </a:defRPr>
            </a:lvl3pPr>
            <a:lvl4pPr lvl="3" marR="0" rtl="0" algn="ctr">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4pPr>
            <a:lvl5pPr lvl="4" marR="0" rtl="0" algn="ctr">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5pPr>
            <a:lvl6pPr lvl="5" marR="0" rtl="0" algn="ctr">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6pPr>
            <a:lvl7pPr lvl="6" marR="0" rtl="0" algn="ctr">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7pPr>
            <a:lvl8pPr lvl="7" marR="0" rtl="0" algn="ctr">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8pPr>
            <a:lvl9pPr lvl="8" marR="0" rtl="0" algn="ctr">
              <a:spcBef>
                <a:spcPts val="1333"/>
              </a:spcBef>
              <a:spcAft>
                <a:spcPts val="1333"/>
              </a:spcAft>
              <a:buClr>
                <a:schemeClr val="lt1"/>
              </a:buClr>
              <a:buSzPts val="2133"/>
              <a:buFont typeface="Verdana"/>
              <a:buNone/>
              <a:defRPr b="0" i="0" sz="2133" u="none" cap="none" strike="noStrike">
                <a:solidFill>
                  <a:schemeClr val="lt1"/>
                </a:solidFill>
                <a:latin typeface="Verdana"/>
                <a:ea typeface="Verdana"/>
                <a:cs typeface="Verdana"/>
                <a:sym typeface="Verdana"/>
              </a:defRPr>
            </a:lvl9pPr>
          </a:lstStyle>
          <a:p/>
        </p:txBody>
      </p:sp>
      <p:sp>
        <p:nvSpPr>
          <p:cNvPr id="17" name="Google Shape;17;p2"/>
          <p:cNvSpPr/>
          <p:nvPr/>
        </p:nvSpPr>
        <p:spPr>
          <a:xfrm>
            <a:off x="475438" y="464400"/>
            <a:ext cx="2286000" cy="1000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Verdana"/>
              <a:ea typeface="Verdana"/>
              <a:cs typeface="Verdana"/>
              <a:sym typeface="Verdana"/>
            </a:endParaRPr>
          </a:p>
        </p:txBody>
      </p:sp>
      <p:pic>
        <p:nvPicPr>
          <p:cNvPr id="18" name="Google Shape;18;p2"/>
          <p:cNvPicPr preferRelativeResize="0"/>
          <p:nvPr/>
        </p:nvPicPr>
        <p:blipFill rotWithShape="1">
          <a:blip r:embed="rId2">
            <a:alphaModFix/>
          </a:blip>
          <a:srcRect b="0" l="0" r="0" t="0"/>
          <a:stretch/>
        </p:blipFill>
        <p:spPr>
          <a:xfrm>
            <a:off x="220077" y="423798"/>
            <a:ext cx="2857500" cy="1009650"/>
          </a:xfrm>
          <a:prstGeom prst="rect">
            <a:avLst/>
          </a:prstGeom>
          <a:noFill/>
          <a:ln>
            <a:noFill/>
          </a:ln>
        </p:spPr>
      </p:pic>
    </p:spTree>
  </p:cSld>
  <p:clrMapOvr>
    <a:masterClrMapping/>
  </p:clrMapOvr>
  <p:transition>
    <p:fade/>
  </p:transition>
  <p:extLst>
    <p:ext uri="{DCECCB84-F9BA-43D5-87BE-67443E8EF086}">
      <p15:sldGuideLst>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 Deloitte blue" showMasterSp="0">
  <p:cSld name="Divider - Deloitte blue">
    <p:bg>
      <p:bgPr>
        <a:solidFill>
          <a:schemeClr val="dk1"/>
        </a:solidFill>
      </p:bgPr>
    </p:bg>
    <p:spTree>
      <p:nvGrpSpPr>
        <p:cNvPr id="62" name="Shape 62"/>
        <p:cNvGrpSpPr/>
        <p:nvPr/>
      </p:nvGrpSpPr>
      <p:grpSpPr>
        <a:xfrm>
          <a:off x="0" y="0"/>
          <a:ext cx="0" cy="0"/>
          <a:chOff x="0" y="0"/>
          <a:chExt cx="0" cy="0"/>
        </a:xfrm>
      </p:grpSpPr>
      <p:sp>
        <p:nvSpPr>
          <p:cNvPr id="63" name="Google Shape;63;p12"/>
          <p:cNvSpPr/>
          <p:nvPr/>
        </p:nvSpPr>
        <p:spPr>
          <a:xfrm>
            <a:off x="0" y="0"/>
            <a:ext cx="12189600" cy="6858000"/>
          </a:xfrm>
          <a:prstGeom prst="rect">
            <a:avLst/>
          </a:prstGeom>
          <a:solidFill>
            <a:srgbClr val="62B5E5"/>
          </a:solidFill>
          <a:ln>
            <a:noFill/>
          </a:ln>
        </p:spPr>
        <p:txBody>
          <a:bodyPr anchorCtr="0" anchor="ctr" bIns="88900" lIns="88900" spcFirstLastPara="1" rIns="88900" wrap="square" tIns="88900">
            <a:noAutofit/>
          </a:bodyPr>
          <a:lstStyle/>
          <a:p>
            <a:pPr indent="0" lvl="0" marL="0" marR="0" rtl="0" algn="ctr">
              <a:lnSpc>
                <a:spcPct val="106000"/>
              </a:lnSpc>
              <a:spcBef>
                <a:spcPts val="0"/>
              </a:spcBef>
              <a:spcAft>
                <a:spcPts val="0"/>
              </a:spcAft>
              <a:buClr>
                <a:schemeClr val="lt1"/>
              </a:buClr>
              <a:buSzPts val="1600"/>
              <a:buFont typeface="Noto Sans Symbols"/>
              <a:buNone/>
            </a:pPr>
            <a:r>
              <a:t/>
            </a:r>
            <a:endParaRPr b="1" i="0" sz="1600" u="none" cap="none" strike="noStrike">
              <a:solidFill>
                <a:schemeClr val="lt1"/>
              </a:solidFill>
              <a:latin typeface="Verdana"/>
              <a:ea typeface="Verdana"/>
              <a:cs typeface="Verdana"/>
              <a:sym typeface="Verdana"/>
            </a:endParaRPr>
          </a:p>
        </p:txBody>
      </p:sp>
      <p:sp>
        <p:nvSpPr>
          <p:cNvPr id="64" name="Google Shape;64;p12"/>
          <p:cNvSpPr txBox="1"/>
          <p:nvPr>
            <p:ph type="title"/>
          </p:nvPr>
        </p:nvSpPr>
        <p:spPr>
          <a:xfrm>
            <a:off x="469900" y="1705668"/>
            <a:ext cx="10418233" cy="1592403"/>
          </a:xfrm>
          <a:prstGeom prst="rect">
            <a:avLst/>
          </a:prstGeom>
          <a:noFill/>
          <a:ln>
            <a:noFill/>
          </a:ln>
        </p:spPr>
        <p:txBody>
          <a:bodyPr anchorCtr="0" anchor="b" bIns="0" lIns="0" spcFirstLastPara="1" rIns="0" wrap="square" tIns="0"/>
          <a:lstStyle>
            <a:lvl1pPr lvl="0" marR="0" rtl="0" algn="l">
              <a:lnSpc>
                <a:spcPct val="95000"/>
              </a:lnSpc>
              <a:spcBef>
                <a:spcPts val="0"/>
              </a:spcBef>
              <a:spcAft>
                <a:spcPts val="0"/>
              </a:spcAft>
              <a:buClr>
                <a:schemeClr val="lt1"/>
              </a:buClr>
              <a:buSzPts val="3850"/>
              <a:buFont typeface="Verdana"/>
              <a:buNone/>
              <a:defRPr b="1" i="0" sz="3850" u="none" cap="none" strike="noStrike">
                <a:solidFill>
                  <a:schemeClr val="l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5" name="Google Shape;65;p12"/>
          <p:cNvSpPr txBox="1"/>
          <p:nvPr>
            <p:ph idx="1" type="body"/>
          </p:nvPr>
        </p:nvSpPr>
        <p:spPr>
          <a:xfrm>
            <a:off x="469900" y="3429000"/>
            <a:ext cx="10418233" cy="1566532"/>
          </a:xfrm>
          <a:prstGeom prst="rect">
            <a:avLst/>
          </a:prstGeom>
          <a:noFill/>
          <a:ln>
            <a:noFill/>
          </a:ln>
        </p:spPr>
        <p:txBody>
          <a:bodyPr anchorCtr="0" anchor="t" bIns="0" lIns="0" spcFirstLastPara="1" rIns="0" wrap="square" tIns="0"/>
          <a:lstStyle>
            <a:lvl1pPr indent="-228600" lvl="0" marL="457200" marR="0" rtl="0" algn="l">
              <a:lnSpc>
                <a:spcPct val="95000"/>
              </a:lnSpc>
              <a:spcBef>
                <a:spcPts val="0"/>
              </a:spcBef>
              <a:spcAft>
                <a:spcPts val="0"/>
              </a:spcAft>
              <a:buClr>
                <a:schemeClr val="lt1"/>
              </a:buClr>
              <a:buSzPts val="3850"/>
              <a:buFont typeface="Arial"/>
              <a:buNone/>
              <a:defRPr b="0" i="0" sz="3850" u="none" cap="none" strike="noStrike">
                <a:solidFill>
                  <a:schemeClr val="lt1"/>
                </a:solidFill>
                <a:latin typeface="Verdana"/>
                <a:ea typeface="Verdana"/>
                <a:cs typeface="Verdana"/>
                <a:sym typeface="Verdana"/>
              </a:defRPr>
            </a:lvl1pPr>
            <a:lvl2pPr indent="-228600" lvl="1" marL="914400" marR="0" rtl="0" algn="l">
              <a:spcBef>
                <a:spcPts val="0"/>
              </a:spcBef>
              <a:spcAft>
                <a:spcPts val="0"/>
              </a:spcAft>
              <a:buClr>
                <a:schemeClr val="lt1"/>
              </a:buClr>
              <a:buSzPts val="2667"/>
              <a:buFont typeface="Arial"/>
              <a:buNone/>
              <a:defRPr b="1" i="0" sz="2667" u="none" cap="none" strike="noStrike">
                <a:solidFill>
                  <a:schemeClr val="lt1"/>
                </a:solidFill>
                <a:latin typeface="Verdana"/>
                <a:ea typeface="Verdana"/>
                <a:cs typeface="Verdana"/>
                <a:sym typeface="Verdana"/>
              </a:defRPr>
            </a:lvl2pPr>
            <a:lvl3pPr indent="-228600" lvl="2" marL="1371600" marR="0" rtl="0" algn="l">
              <a:spcBef>
                <a:spcPts val="1333"/>
              </a:spcBef>
              <a:spcAft>
                <a:spcPts val="0"/>
              </a:spcAft>
              <a:buClr>
                <a:schemeClr val="lt1"/>
              </a:buClr>
              <a:buSzPts val="2400"/>
              <a:buFont typeface="Arial"/>
              <a:buNone/>
              <a:defRPr b="0" i="0" sz="2400" u="none" cap="none" strike="noStrike">
                <a:solidFill>
                  <a:schemeClr val="lt1"/>
                </a:solidFill>
                <a:latin typeface="Verdana"/>
                <a:ea typeface="Verdana"/>
                <a:cs typeface="Verdana"/>
                <a:sym typeface="Verdana"/>
              </a:defRPr>
            </a:lvl3pPr>
            <a:lvl4pPr indent="-228600" lvl="3" marL="1828800" marR="0" rtl="0" algn="l">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4pPr>
            <a:lvl5pPr indent="-228600" lvl="4" marL="2286000" marR="0" rtl="0" algn="l">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5pPr>
            <a:lvl6pPr indent="-228600" lvl="5" marL="2743200" marR="0" rtl="0" algn="l">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6pPr>
            <a:lvl7pPr indent="-228600" lvl="6" marL="3200400" marR="0" rtl="0" algn="l">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7pPr>
            <a:lvl8pPr indent="-228600" lvl="7" marL="3657600" marR="0" rtl="0" algn="l">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8pPr>
            <a:lvl9pPr indent="-228600" lvl="8" marL="4114800" marR="0" rtl="0" algn="l">
              <a:spcBef>
                <a:spcPts val="1333"/>
              </a:spcBef>
              <a:spcAft>
                <a:spcPts val="1333"/>
              </a:spcAft>
              <a:buClr>
                <a:schemeClr val="lt1"/>
              </a:buClr>
              <a:buSzPts val="2133"/>
              <a:buFont typeface="Verdana"/>
              <a:buNone/>
              <a:defRPr b="0" i="0" sz="2133" u="none" cap="none" strike="noStrike">
                <a:solidFill>
                  <a:schemeClr val="lt1"/>
                </a:solidFill>
                <a:latin typeface="Verdana"/>
                <a:ea typeface="Verdana"/>
                <a:cs typeface="Verdana"/>
                <a:sym typeface="Verdana"/>
              </a:defRPr>
            </a:lvl9pPr>
          </a:lstStyle>
          <a:p/>
        </p:txBody>
      </p:sp>
      <p:sp>
        <p:nvSpPr>
          <p:cNvPr id="66" name="Google Shape;66;p12"/>
          <p:cNvSpPr txBox="1"/>
          <p:nvPr/>
        </p:nvSpPr>
        <p:spPr>
          <a:xfrm>
            <a:off x="11414125" y="6477000"/>
            <a:ext cx="307975" cy="10002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Clr>
                <a:schemeClr val="lt1"/>
              </a:buClr>
              <a:buSzPts val="650"/>
              <a:buFont typeface="Arial"/>
              <a:buNone/>
            </a:pPr>
            <a:fld id="{00000000-1234-1234-1234-123412341234}" type="slidenum">
              <a:rPr b="0" i="0" lang="es-ES" sz="650" u="none" cap="none" strike="noStrike">
                <a:solidFill>
                  <a:schemeClr val="lt1"/>
                </a:solidFill>
                <a:latin typeface="Verdana"/>
                <a:ea typeface="Verdana"/>
                <a:cs typeface="Verdana"/>
                <a:sym typeface="Verdana"/>
              </a:rPr>
              <a:t>‹#›</a:t>
            </a:fld>
            <a:endParaRPr b="0" i="0" sz="650" u="none" cap="none" strike="noStrike">
              <a:solidFill>
                <a:schemeClr val="lt1"/>
              </a:solidFill>
              <a:latin typeface="Verdana"/>
              <a:ea typeface="Verdana"/>
              <a:cs typeface="Verdana"/>
              <a:sym typeface="Verdana"/>
            </a:endParaRPr>
          </a:p>
        </p:txBody>
      </p:sp>
    </p:spTree>
  </p:cSld>
  <p:clrMapOvr>
    <a:masterClrMapping/>
  </p:clrMapOvr>
  <p:transition>
    <p:fade/>
  </p:transition>
  <p:extLst>
    <p:ext uri="{DCECCB84-F9BA-43D5-87BE-67443E8EF086}">
      <p15:sldGuideLst>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 Deloitte dark blue" showMasterSp="0">
  <p:cSld name="Divider - Deloitte dark blue">
    <p:bg>
      <p:bgPr>
        <a:solidFill>
          <a:schemeClr val="dk1"/>
        </a:solidFill>
      </p:bgPr>
    </p:bg>
    <p:spTree>
      <p:nvGrpSpPr>
        <p:cNvPr id="67" name="Shape 67"/>
        <p:cNvGrpSpPr/>
        <p:nvPr/>
      </p:nvGrpSpPr>
      <p:grpSpPr>
        <a:xfrm>
          <a:off x="0" y="0"/>
          <a:ext cx="0" cy="0"/>
          <a:chOff x="0" y="0"/>
          <a:chExt cx="0" cy="0"/>
        </a:xfrm>
      </p:grpSpPr>
      <p:sp>
        <p:nvSpPr>
          <p:cNvPr id="68" name="Google Shape;68;p13"/>
          <p:cNvSpPr/>
          <p:nvPr/>
        </p:nvSpPr>
        <p:spPr>
          <a:xfrm>
            <a:off x="0" y="0"/>
            <a:ext cx="12189600" cy="6858000"/>
          </a:xfrm>
          <a:prstGeom prst="rect">
            <a:avLst/>
          </a:prstGeom>
          <a:solidFill>
            <a:srgbClr val="012169"/>
          </a:solidFill>
          <a:ln>
            <a:noFill/>
          </a:ln>
        </p:spPr>
        <p:txBody>
          <a:bodyPr anchorCtr="0" anchor="ctr" bIns="88900" lIns="88900" spcFirstLastPara="1" rIns="88900" wrap="square" tIns="88900">
            <a:noAutofit/>
          </a:bodyPr>
          <a:lstStyle/>
          <a:p>
            <a:pPr indent="0" lvl="0" marL="0" marR="0" rtl="0" algn="ctr">
              <a:lnSpc>
                <a:spcPct val="106000"/>
              </a:lnSpc>
              <a:spcBef>
                <a:spcPts val="0"/>
              </a:spcBef>
              <a:spcAft>
                <a:spcPts val="0"/>
              </a:spcAft>
              <a:buClr>
                <a:schemeClr val="lt1"/>
              </a:buClr>
              <a:buSzPts val="1600"/>
              <a:buFont typeface="Noto Sans Symbols"/>
              <a:buNone/>
            </a:pPr>
            <a:r>
              <a:t/>
            </a:r>
            <a:endParaRPr b="1" i="0" sz="1600" u="none" cap="none" strike="noStrike">
              <a:solidFill>
                <a:schemeClr val="lt1"/>
              </a:solidFill>
              <a:latin typeface="Verdana"/>
              <a:ea typeface="Verdana"/>
              <a:cs typeface="Verdana"/>
              <a:sym typeface="Verdana"/>
            </a:endParaRPr>
          </a:p>
        </p:txBody>
      </p:sp>
      <p:sp>
        <p:nvSpPr>
          <p:cNvPr id="69" name="Google Shape;69;p13"/>
          <p:cNvSpPr txBox="1"/>
          <p:nvPr>
            <p:ph type="title"/>
          </p:nvPr>
        </p:nvSpPr>
        <p:spPr>
          <a:xfrm>
            <a:off x="469900" y="1705668"/>
            <a:ext cx="10418233" cy="1592403"/>
          </a:xfrm>
          <a:prstGeom prst="rect">
            <a:avLst/>
          </a:prstGeom>
          <a:noFill/>
          <a:ln>
            <a:noFill/>
          </a:ln>
        </p:spPr>
        <p:txBody>
          <a:bodyPr anchorCtr="0" anchor="b" bIns="0" lIns="0" spcFirstLastPara="1" rIns="0" wrap="square" tIns="0"/>
          <a:lstStyle>
            <a:lvl1pPr lvl="0" marR="0" rtl="0" algn="l">
              <a:lnSpc>
                <a:spcPct val="95000"/>
              </a:lnSpc>
              <a:spcBef>
                <a:spcPts val="0"/>
              </a:spcBef>
              <a:spcAft>
                <a:spcPts val="0"/>
              </a:spcAft>
              <a:buClr>
                <a:schemeClr val="lt1"/>
              </a:buClr>
              <a:buSzPts val="3850"/>
              <a:buFont typeface="Verdana"/>
              <a:buNone/>
              <a:defRPr b="1" i="0" sz="3850" u="none" cap="none" strike="noStrike">
                <a:solidFill>
                  <a:schemeClr val="l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3"/>
          <p:cNvSpPr txBox="1"/>
          <p:nvPr>
            <p:ph idx="1" type="body"/>
          </p:nvPr>
        </p:nvSpPr>
        <p:spPr>
          <a:xfrm>
            <a:off x="469900" y="3429000"/>
            <a:ext cx="10418233" cy="1566532"/>
          </a:xfrm>
          <a:prstGeom prst="rect">
            <a:avLst/>
          </a:prstGeom>
          <a:noFill/>
          <a:ln>
            <a:noFill/>
          </a:ln>
        </p:spPr>
        <p:txBody>
          <a:bodyPr anchorCtr="0" anchor="t" bIns="0" lIns="0" spcFirstLastPara="1" rIns="0" wrap="square" tIns="0"/>
          <a:lstStyle>
            <a:lvl1pPr indent="-228600" lvl="0" marL="457200" marR="0" rtl="0" algn="l">
              <a:lnSpc>
                <a:spcPct val="95000"/>
              </a:lnSpc>
              <a:spcBef>
                <a:spcPts val="0"/>
              </a:spcBef>
              <a:spcAft>
                <a:spcPts val="0"/>
              </a:spcAft>
              <a:buClr>
                <a:schemeClr val="lt1"/>
              </a:buClr>
              <a:buSzPts val="3850"/>
              <a:buFont typeface="Arial"/>
              <a:buNone/>
              <a:defRPr b="0" i="0" sz="3850" u="none" cap="none" strike="noStrike">
                <a:solidFill>
                  <a:schemeClr val="lt1"/>
                </a:solidFill>
                <a:latin typeface="Verdana"/>
                <a:ea typeface="Verdana"/>
                <a:cs typeface="Verdana"/>
                <a:sym typeface="Verdana"/>
              </a:defRPr>
            </a:lvl1pPr>
            <a:lvl2pPr indent="-228600" lvl="1" marL="914400" marR="0" rtl="0" algn="l">
              <a:spcBef>
                <a:spcPts val="0"/>
              </a:spcBef>
              <a:spcAft>
                <a:spcPts val="0"/>
              </a:spcAft>
              <a:buClr>
                <a:schemeClr val="lt1"/>
              </a:buClr>
              <a:buSzPts val="2667"/>
              <a:buFont typeface="Arial"/>
              <a:buNone/>
              <a:defRPr b="1" i="0" sz="2667" u="none" cap="none" strike="noStrike">
                <a:solidFill>
                  <a:schemeClr val="lt1"/>
                </a:solidFill>
                <a:latin typeface="Verdana"/>
                <a:ea typeface="Verdana"/>
                <a:cs typeface="Verdana"/>
                <a:sym typeface="Verdana"/>
              </a:defRPr>
            </a:lvl2pPr>
            <a:lvl3pPr indent="-228600" lvl="2" marL="1371600" marR="0" rtl="0" algn="l">
              <a:spcBef>
                <a:spcPts val="1333"/>
              </a:spcBef>
              <a:spcAft>
                <a:spcPts val="0"/>
              </a:spcAft>
              <a:buClr>
                <a:schemeClr val="lt1"/>
              </a:buClr>
              <a:buSzPts val="2400"/>
              <a:buFont typeface="Arial"/>
              <a:buNone/>
              <a:defRPr b="0" i="0" sz="2400" u="none" cap="none" strike="noStrike">
                <a:solidFill>
                  <a:schemeClr val="lt1"/>
                </a:solidFill>
                <a:latin typeface="Verdana"/>
                <a:ea typeface="Verdana"/>
                <a:cs typeface="Verdana"/>
                <a:sym typeface="Verdana"/>
              </a:defRPr>
            </a:lvl3pPr>
            <a:lvl4pPr indent="-228600" lvl="3" marL="1828800" marR="0" rtl="0" algn="l">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4pPr>
            <a:lvl5pPr indent="-228600" lvl="4" marL="2286000" marR="0" rtl="0" algn="l">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5pPr>
            <a:lvl6pPr indent="-228600" lvl="5" marL="2743200" marR="0" rtl="0" algn="l">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6pPr>
            <a:lvl7pPr indent="-228600" lvl="6" marL="3200400" marR="0" rtl="0" algn="l">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7pPr>
            <a:lvl8pPr indent="-228600" lvl="7" marL="3657600" marR="0" rtl="0" algn="l">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8pPr>
            <a:lvl9pPr indent="-228600" lvl="8" marL="4114800" marR="0" rtl="0" algn="l">
              <a:spcBef>
                <a:spcPts val="1333"/>
              </a:spcBef>
              <a:spcAft>
                <a:spcPts val="1333"/>
              </a:spcAft>
              <a:buClr>
                <a:schemeClr val="lt1"/>
              </a:buClr>
              <a:buSzPts val="2133"/>
              <a:buFont typeface="Verdana"/>
              <a:buNone/>
              <a:defRPr b="0" i="0" sz="2133" u="none" cap="none" strike="noStrike">
                <a:solidFill>
                  <a:schemeClr val="lt1"/>
                </a:solidFill>
                <a:latin typeface="Verdana"/>
                <a:ea typeface="Verdana"/>
                <a:cs typeface="Verdana"/>
                <a:sym typeface="Verdana"/>
              </a:defRPr>
            </a:lvl9pPr>
          </a:lstStyle>
          <a:p/>
        </p:txBody>
      </p:sp>
      <p:sp>
        <p:nvSpPr>
          <p:cNvPr id="71" name="Google Shape;71;p13"/>
          <p:cNvSpPr txBox="1"/>
          <p:nvPr/>
        </p:nvSpPr>
        <p:spPr>
          <a:xfrm>
            <a:off x="11414125" y="6477000"/>
            <a:ext cx="307975" cy="10002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Clr>
                <a:schemeClr val="lt1"/>
              </a:buClr>
              <a:buSzPts val="650"/>
              <a:buFont typeface="Arial"/>
              <a:buNone/>
            </a:pPr>
            <a:fld id="{00000000-1234-1234-1234-123412341234}" type="slidenum">
              <a:rPr b="0" i="0" lang="es-ES" sz="650" u="none" cap="none" strike="noStrike">
                <a:solidFill>
                  <a:schemeClr val="lt1"/>
                </a:solidFill>
                <a:latin typeface="Verdana"/>
                <a:ea typeface="Verdana"/>
                <a:cs typeface="Verdana"/>
                <a:sym typeface="Verdana"/>
              </a:rPr>
              <a:t>‹#›</a:t>
            </a:fld>
            <a:endParaRPr b="0" i="0" sz="650" u="none" cap="none" strike="noStrike">
              <a:solidFill>
                <a:schemeClr val="lt1"/>
              </a:solidFill>
              <a:latin typeface="Verdana"/>
              <a:ea typeface="Verdana"/>
              <a:cs typeface="Verdana"/>
              <a:sym typeface="Verdana"/>
            </a:endParaRPr>
          </a:p>
        </p:txBody>
      </p:sp>
    </p:spTree>
  </p:cSld>
  <p:clrMapOvr>
    <a:masterClrMapping/>
  </p:clrMapOvr>
  <p:transition>
    <p:fade/>
  </p:transition>
  <p:extLst>
    <p:ext uri="{DCECCB84-F9BA-43D5-87BE-67443E8EF086}">
      <p15:sldGuideLst>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 Deloitte black" showMasterSp="0">
  <p:cSld name="Divider - Deloitte black">
    <p:bg>
      <p:bgPr>
        <a:solidFill>
          <a:schemeClr val="dk1"/>
        </a:solidFill>
      </p:bgPr>
    </p:bg>
    <p:spTree>
      <p:nvGrpSpPr>
        <p:cNvPr id="72" name="Shape 72"/>
        <p:cNvGrpSpPr/>
        <p:nvPr/>
      </p:nvGrpSpPr>
      <p:grpSpPr>
        <a:xfrm>
          <a:off x="0" y="0"/>
          <a:ext cx="0" cy="0"/>
          <a:chOff x="0" y="0"/>
          <a:chExt cx="0" cy="0"/>
        </a:xfrm>
      </p:grpSpPr>
      <p:sp>
        <p:nvSpPr>
          <p:cNvPr id="73" name="Google Shape;73;p14"/>
          <p:cNvSpPr/>
          <p:nvPr/>
        </p:nvSpPr>
        <p:spPr>
          <a:xfrm>
            <a:off x="0" y="0"/>
            <a:ext cx="12189600" cy="6858000"/>
          </a:xfrm>
          <a:prstGeom prst="rect">
            <a:avLst/>
          </a:prstGeom>
          <a:solidFill>
            <a:srgbClr val="000000"/>
          </a:solidFill>
          <a:ln>
            <a:noFill/>
          </a:ln>
        </p:spPr>
        <p:txBody>
          <a:bodyPr anchorCtr="0" anchor="ctr" bIns="88900" lIns="88900" spcFirstLastPara="1" rIns="88900" wrap="square" tIns="88900">
            <a:noAutofit/>
          </a:bodyPr>
          <a:lstStyle/>
          <a:p>
            <a:pPr indent="0" lvl="0" marL="0" marR="0" rtl="0" algn="ctr">
              <a:lnSpc>
                <a:spcPct val="106000"/>
              </a:lnSpc>
              <a:spcBef>
                <a:spcPts val="0"/>
              </a:spcBef>
              <a:spcAft>
                <a:spcPts val="0"/>
              </a:spcAft>
              <a:buClr>
                <a:schemeClr val="lt1"/>
              </a:buClr>
              <a:buSzPts val="1600"/>
              <a:buFont typeface="Noto Sans Symbols"/>
              <a:buNone/>
            </a:pPr>
            <a:r>
              <a:t/>
            </a:r>
            <a:endParaRPr b="1" i="0" sz="1600" u="none" cap="none" strike="noStrike">
              <a:solidFill>
                <a:schemeClr val="lt1"/>
              </a:solidFill>
              <a:latin typeface="Verdana"/>
              <a:ea typeface="Verdana"/>
              <a:cs typeface="Verdana"/>
              <a:sym typeface="Verdana"/>
            </a:endParaRPr>
          </a:p>
        </p:txBody>
      </p:sp>
      <p:sp>
        <p:nvSpPr>
          <p:cNvPr id="74" name="Google Shape;74;p14"/>
          <p:cNvSpPr txBox="1"/>
          <p:nvPr>
            <p:ph type="title"/>
          </p:nvPr>
        </p:nvSpPr>
        <p:spPr>
          <a:xfrm>
            <a:off x="469900" y="1705668"/>
            <a:ext cx="10418233" cy="1592403"/>
          </a:xfrm>
          <a:prstGeom prst="rect">
            <a:avLst/>
          </a:prstGeom>
          <a:noFill/>
          <a:ln>
            <a:noFill/>
          </a:ln>
        </p:spPr>
        <p:txBody>
          <a:bodyPr anchorCtr="0" anchor="b" bIns="0" lIns="0" spcFirstLastPara="1" rIns="0" wrap="square" tIns="0"/>
          <a:lstStyle>
            <a:lvl1pPr lvl="0" marR="0" rtl="0" algn="l">
              <a:lnSpc>
                <a:spcPct val="95000"/>
              </a:lnSpc>
              <a:spcBef>
                <a:spcPts val="0"/>
              </a:spcBef>
              <a:spcAft>
                <a:spcPts val="0"/>
              </a:spcAft>
              <a:buClr>
                <a:schemeClr val="lt1"/>
              </a:buClr>
              <a:buSzPts val="3850"/>
              <a:buFont typeface="Verdana"/>
              <a:buNone/>
              <a:defRPr b="1" i="0" sz="3850" u="none" cap="none" strike="noStrike">
                <a:solidFill>
                  <a:schemeClr val="l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5" name="Google Shape;75;p14"/>
          <p:cNvSpPr txBox="1"/>
          <p:nvPr>
            <p:ph idx="1" type="body"/>
          </p:nvPr>
        </p:nvSpPr>
        <p:spPr>
          <a:xfrm>
            <a:off x="469900" y="3429000"/>
            <a:ext cx="10418233" cy="1566532"/>
          </a:xfrm>
          <a:prstGeom prst="rect">
            <a:avLst/>
          </a:prstGeom>
          <a:noFill/>
          <a:ln>
            <a:noFill/>
          </a:ln>
        </p:spPr>
        <p:txBody>
          <a:bodyPr anchorCtr="0" anchor="t" bIns="0" lIns="0" spcFirstLastPara="1" rIns="0" wrap="square" tIns="0"/>
          <a:lstStyle>
            <a:lvl1pPr indent="-228600" lvl="0" marL="457200" marR="0" rtl="0" algn="l">
              <a:lnSpc>
                <a:spcPct val="95000"/>
              </a:lnSpc>
              <a:spcBef>
                <a:spcPts val="0"/>
              </a:spcBef>
              <a:spcAft>
                <a:spcPts val="0"/>
              </a:spcAft>
              <a:buClr>
                <a:schemeClr val="lt1"/>
              </a:buClr>
              <a:buSzPts val="3850"/>
              <a:buFont typeface="Arial"/>
              <a:buNone/>
              <a:defRPr b="0" i="0" sz="3850" u="none" cap="none" strike="noStrike">
                <a:solidFill>
                  <a:schemeClr val="lt1"/>
                </a:solidFill>
                <a:latin typeface="Verdana"/>
                <a:ea typeface="Verdana"/>
                <a:cs typeface="Verdana"/>
                <a:sym typeface="Verdana"/>
              </a:defRPr>
            </a:lvl1pPr>
            <a:lvl2pPr indent="-228600" lvl="1" marL="914400" marR="0" rtl="0" algn="l">
              <a:spcBef>
                <a:spcPts val="0"/>
              </a:spcBef>
              <a:spcAft>
                <a:spcPts val="0"/>
              </a:spcAft>
              <a:buClr>
                <a:schemeClr val="lt1"/>
              </a:buClr>
              <a:buSzPts val="2667"/>
              <a:buFont typeface="Arial"/>
              <a:buNone/>
              <a:defRPr b="1" i="0" sz="2667" u="none" cap="none" strike="noStrike">
                <a:solidFill>
                  <a:schemeClr val="lt1"/>
                </a:solidFill>
                <a:latin typeface="Verdana"/>
                <a:ea typeface="Verdana"/>
                <a:cs typeface="Verdana"/>
                <a:sym typeface="Verdana"/>
              </a:defRPr>
            </a:lvl2pPr>
            <a:lvl3pPr indent="-228600" lvl="2" marL="1371600" marR="0" rtl="0" algn="l">
              <a:spcBef>
                <a:spcPts val="1333"/>
              </a:spcBef>
              <a:spcAft>
                <a:spcPts val="0"/>
              </a:spcAft>
              <a:buClr>
                <a:schemeClr val="lt1"/>
              </a:buClr>
              <a:buSzPts val="2400"/>
              <a:buFont typeface="Arial"/>
              <a:buNone/>
              <a:defRPr b="0" i="0" sz="2400" u="none" cap="none" strike="noStrike">
                <a:solidFill>
                  <a:schemeClr val="lt1"/>
                </a:solidFill>
                <a:latin typeface="Verdana"/>
                <a:ea typeface="Verdana"/>
                <a:cs typeface="Verdana"/>
                <a:sym typeface="Verdana"/>
              </a:defRPr>
            </a:lvl3pPr>
            <a:lvl4pPr indent="-228600" lvl="3" marL="1828800" marR="0" rtl="0" algn="l">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4pPr>
            <a:lvl5pPr indent="-228600" lvl="4" marL="2286000" marR="0" rtl="0" algn="l">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5pPr>
            <a:lvl6pPr indent="-228600" lvl="5" marL="2743200" marR="0" rtl="0" algn="l">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6pPr>
            <a:lvl7pPr indent="-228600" lvl="6" marL="3200400" marR="0" rtl="0" algn="l">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7pPr>
            <a:lvl8pPr indent="-228600" lvl="7" marL="3657600" marR="0" rtl="0" algn="l">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8pPr>
            <a:lvl9pPr indent="-228600" lvl="8" marL="4114800" marR="0" rtl="0" algn="l">
              <a:spcBef>
                <a:spcPts val="1333"/>
              </a:spcBef>
              <a:spcAft>
                <a:spcPts val="1333"/>
              </a:spcAft>
              <a:buClr>
                <a:schemeClr val="lt1"/>
              </a:buClr>
              <a:buSzPts val="2133"/>
              <a:buFont typeface="Verdana"/>
              <a:buNone/>
              <a:defRPr b="0" i="0" sz="2133" u="none" cap="none" strike="noStrike">
                <a:solidFill>
                  <a:schemeClr val="lt1"/>
                </a:solidFill>
                <a:latin typeface="Verdana"/>
                <a:ea typeface="Verdana"/>
                <a:cs typeface="Verdana"/>
                <a:sym typeface="Verdana"/>
              </a:defRPr>
            </a:lvl9pPr>
          </a:lstStyle>
          <a:p/>
        </p:txBody>
      </p:sp>
      <p:sp>
        <p:nvSpPr>
          <p:cNvPr id="76" name="Google Shape;76;p14"/>
          <p:cNvSpPr txBox="1"/>
          <p:nvPr/>
        </p:nvSpPr>
        <p:spPr>
          <a:xfrm>
            <a:off x="11414125" y="6477000"/>
            <a:ext cx="307975" cy="10002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Clr>
                <a:schemeClr val="lt1"/>
              </a:buClr>
              <a:buSzPts val="650"/>
              <a:buFont typeface="Arial"/>
              <a:buNone/>
            </a:pPr>
            <a:fld id="{00000000-1234-1234-1234-123412341234}" type="slidenum">
              <a:rPr b="0" i="0" lang="es-ES" sz="650" u="none" cap="none" strike="noStrike">
                <a:solidFill>
                  <a:schemeClr val="lt1"/>
                </a:solidFill>
                <a:latin typeface="Verdana"/>
                <a:ea typeface="Verdana"/>
                <a:cs typeface="Verdana"/>
                <a:sym typeface="Verdana"/>
              </a:rPr>
              <a:t>‹#›</a:t>
            </a:fld>
            <a:endParaRPr b="0" i="0" sz="650" u="none" cap="none" strike="noStrike">
              <a:solidFill>
                <a:schemeClr val="lt1"/>
              </a:solidFill>
              <a:latin typeface="Verdana"/>
              <a:ea typeface="Verdana"/>
              <a:cs typeface="Verdana"/>
              <a:sym typeface="Verdana"/>
            </a:endParaRPr>
          </a:p>
        </p:txBody>
      </p:sp>
    </p:spTree>
  </p:cSld>
  <p:clrMapOvr>
    <a:masterClrMapping/>
  </p:clrMapOvr>
  <p:transition>
    <p:fade/>
  </p:transition>
  <p:extLst>
    <p:ext uri="{DCECCB84-F9BA-43D5-87BE-67443E8EF086}">
      <p15:sldGuideLst>
        <p15:guide id="1"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 Deloitte white">
  <p:cSld name="Divider - Deloitte white">
    <p:bg>
      <p:bgPr>
        <a:solidFill>
          <a:schemeClr val="lt1"/>
        </a:solidFill>
      </p:bgPr>
    </p:bg>
    <p:spTree>
      <p:nvGrpSpPr>
        <p:cNvPr id="77" name="Shape 77"/>
        <p:cNvGrpSpPr/>
        <p:nvPr/>
      </p:nvGrpSpPr>
      <p:grpSpPr>
        <a:xfrm>
          <a:off x="0" y="0"/>
          <a:ext cx="0" cy="0"/>
          <a:chOff x="0" y="0"/>
          <a:chExt cx="0" cy="0"/>
        </a:xfrm>
      </p:grpSpPr>
      <p:sp>
        <p:nvSpPr>
          <p:cNvPr id="78" name="Google Shape;78;p15"/>
          <p:cNvSpPr txBox="1"/>
          <p:nvPr>
            <p:ph type="title"/>
          </p:nvPr>
        </p:nvSpPr>
        <p:spPr>
          <a:xfrm>
            <a:off x="469901" y="1705668"/>
            <a:ext cx="10418233" cy="1592403"/>
          </a:xfrm>
          <a:prstGeom prst="rect">
            <a:avLst/>
          </a:prstGeom>
          <a:noFill/>
          <a:ln>
            <a:noFill/>
          </a:ln>
        </p:spPr>
        <p:txBody>
          <a:bodyPr anchorCtr="0" anchor="b" bIns="0" lIns="0" spcFirstLastPara="1" rIns="0" wrap="square" tIns="0"/>
          <a:lstStyle>
            <a:lvl1pPr lvl="0" marR="0" rtl="0" algn="l">
              <a:lnSpc>
                <a:spcPct val="95000"/>
              </a:lnSpc>
              <a:spcBef>
                <a:spcPts val="0"/>
              </a:spcBef>
              <a:spcAft>
                <a:spcPts val="0"/>
              </a:spcAft>
              <a:buClr>
                <a:schemeClr val="dk1"/>
              </a:buClr>
              <a:buSzPts val="3850"/>
              <a:buFont typeface="Verdana"/>
              <a:buNone/>
              <a:defRPr b="1" i="0" sz="3850" u="none" cap="none" strike="noStrik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9" name="Google Shape;79;p15"/>
          <p:cNvSpPr txBox="1"/>
          <p:nvPr>
            <p:ph idx="1" type="body"/>
          </p:nvPr>
        </p:nvSpPr>
        <p:spPr>
          <a:xfrm>
            <a:off x="469900" y="3429000"/>
            <a:ext cx="10541000" cy="1566532"/>
          </a:xfrm>
          <a:prstGeom prst="rect">
            <a:avLst/>
          </a:prstGeom>
          <a:noFill/>
          <a:ln>
            <a:noFill/>
          </a:ln>
        </p:spPr>
        <p:txBody>
          <a:bodyPr anchorCtr="0" anchor="t" bIns="0" lIns="0" spcFirstLastPara="1" rIns="0" wrap="square" tIns="0"/>
          <a:lstStyle>
            <a:lvl1pPr indent="-228600" lvl="0" marL="457200" marR="0" rtl="0" algn="l">
              <a:lnSpc>
                <a:spcPct val="95000"/>
              </a:lnSpc>
              <a:spcBef>
                <a:spcPts val="0"/>
              </a:spcBef>
              <a:spcAft>
                <a:spcPts val="0"/>
              </a:spcAft>
              <a:buClr>
                <a:schemeClr val="dk1"/>
              </a:buClr>
              <a:buSzPts val="3850"/>
              <a:buFont typeface="Arial"/>
              <a:buNone/>
              <a:defRPr b="0" i="0" sz="3850" u="none" cap="none" strike="noStrike">
                <a:solidFill>
                  <a:schemeClr val="dk1"/>
                </a:solidFill>
                <a:latin typeface="Verdana"/>
                <a:ea typeface="Verdana"/>
                <a:cs typeface="Verdana"/>
                <a:sym typeface="Verdana"/>
              </a:defRPr>
            </a:lvl1pPr>
            <a:lvl2pPr indent="-228600" lvl="1" marL="914400" marR="0" rtl="0" algn="l">
              <a:spcBef>
                <a:spcPts val="0"/>
              </a:spcBef>
              <a:spcAft>
                <a:spcPts val="0"/>
              </a:spcAft>
              <a:buClr>
                <a:srgbClr val="888888"/>
              </a:buClr>
              <a:buSzPts val="2667"/>
              <a:buFont typeface="Arial"/>
              <a:buNone/>
              <a:defRPr b="1" i="0" sz="2667" u="none" cap="none" strike="noStrike">
                <a:solidFill>
                  <a:srgbClr val="888888"/>
                </a:solidFill>
                <a:latin typeface="Verdana"/>
                <a:ea typeface="Verdana"/>
                <a:cs typeface="Verdana"/>
                <a:sym typeface="Verdana"/>
              </a:defRPr>
            </a:lvl2pPr>
            <a:lvl3pPr indent="-228600" lvl="2" marL="1371600" marR="0" rtl="0" algn="l">
              <a:spcBef>
                <a:spcPts val="1333"/>
              </a:spcBef>
              <a:spcAft>
                <a:spcPts val="0"/>
              </a:spcAft>
              <a:buClr>
                <a:srgbClr val="888888"/>
              </a:buClr>
              <a:buSzPts val="2400"/>
              <a:buFont typeface="Arial"/>
              <a:buNone/>
              <a:defRPr b="0" i="0" sz="2400" u="none" cap="none" strike="noStrike">
                <a:solidFill>
                  <a:srgbClr val="888888"/>
                </a:solidFill>
                <a:latin typeface="Verdana"/>
                <a:ea typeface="Verdana"/>
                <a:cs typeface="Verdana"/>
                <a:sym typeface="Verdana"/>
              </a:defRPr>
            </a:lvl3pPr>
            <a:lvl4pPr indent="-228600" lvl="3" marL="1828800" marR="0" rtl="0" algn="l">
              <a:spcBef>
                <a:spcPts val="1333"/>
              </a:spcBef>
              <a:spcAft>
                <a:spcPts val="0"/>
              </a:spcAft>
              <a:buClr>
                <a:srgbClr val="888888"/>
              </a:buClr>
              <a:buSzPts val="2133"/>
              <a:buFont typeface="Verdana"/>
              <a:buNone/>
              <a:defRPr b="0" i="0" sz="2133" u="none" cap="none" strike="noStrike">
                <a:solidFill>
                  <a:srgbClr val="888888"/>
                </a:solidFill>
                <a:latin typeface="Verdana"/>
                <a:ea typeface="Verdana"/>
                <a:cs typeface="Verdana"/>
                <a:sym typeface="Verdana"/>
              </a:defRPr>
            </a:lvl4pPr>
            <a:lvl5pPr indent="-228600" lvl="4" marL="2286000" marR="0" rtl="0" algn="l">
              <a:spcBef>
                <a:spcPts val="1333"/>
              </a:spcBef>
              <a:spcAft>
                <a:spcPts val="0"/>
              </a:spcAft>
              <a:buClr>
                <a:srgbClr val="888888"/>
              </a:buClr>
              <a:buSzPts val="2133"/>
              <a:buFont typeface="Verdana"/>
              <a:buNone/>
              <a:defRPr b="0" i="0" sz="2133" u="none" cap="none" strike="noStrike">
                <a:solidFill>
                  <a:srgbClr val="888888"/>
                </a:solidFill>
                <a:latin typeface="Verdana"/>
                <a:ea typeface="Verdana"/>
                <a:cs typeface="Verdana"/>
                <a:sym typeface="Verdana"/>
              </a:defRPr>
            </a:lvl5pPr>
            <a:lvl6pPr indent="-228600" lvl="5" marL="2743200" marR="0" rtl="0" algn="l">
              <a:spcBef>
                <a:spcPts val="1333"/>
              </a:spcBef>
              <a:spcAft>
                <a:spcPts val="0"/>
              </a:spcAft>
              <a:buClr>
                <a:srgbClr val="888888"/>
              </a:buClr>
              <a:buSzPts val="2133"/>
              <a:buFont typeface="Verdana"/>
              <a:buNone/>
              <a:defRPr b="0" i="0" sz="2133" u="none" cap="none" strike="noStrike">
                <a:solidFill>
                  <a:srgbClr val="888888"/>
                </a:solidFill>
                <a:latin typeface="Verdana"/>
                <a:ea typeface="Verdana"/>
                <a:cs typeface="Verdana"/>
                <a:sym typeface="Verdana"/>
              </a:defRPr>
            </a:lvl6pPr>
            <a:lvl7pPr indent="-228600" lvl="6" marL="3200400" marR="0" rtl="0" algn="l">
              <a:spcBef>
                <a:spcPts val="1333"/>
              </a:spcBef>
              <a:spcAft>
                <a:spcPts val="0"/>
              </a:spcAft>
              <a:buClr>
                <a:srgbClr val="888888"/>
              </a:buClr>
              <a:buSzPts val="2133"/>
              <a:buFont typeface="Verdana"/>
              <a:buNone/>
              <a:defRPr b="0" i="0" sz="2133" u="none" cap="none" strike="noStrike">
                <a:solidFill>
                  <a:srgbClr val="888888"/>
                </a:solidFill>
                <a:latin typeface="Verdana"/>
                <a:ea typeface="Verdana"/>
                <a:cs typeface="Verdana"/>
                <a:sym typeface="Verdana"/>
              </a:defRPr>
            </a:lvl7pPr>
            <a:lvl8pPr indent="-228600" lvl="7" marL="3657600" marR="0" rtl="0" algn="l">
              <a:spcBef>
                <a:spcPts val="1333"/>
              </a:spcBef>
              <a:spcAft>
                <a:spcPts val="0"/>
              </a:spcAft>
              <a:buClr>
                <a:srgbClr val="888888"/>
              </a:buClr>
              <a:buSzPts val="2133"/>
              <a:buFont typeface="Verdana"/>
              <a:buNone/>
              <a:defRPr b="0" i="0" sz="2133" u="none" cap="none" strike="noStrike">
                <a:solidFill>
                  <a:srgbClr val="888888"/>
                </a:solidFill>
                <a:latin typeface="Verdana"/>
                <a:ea typeface="Verdana"/>
                <a:cs typeface="Verdana"/>
                <a:sym typeface="Verdana"/>
              </a:defRPr>
            </a:lvl8pPr>
            <a:lvl9pPr indent="-228600" lvl="8" marL="4114800" marR="0" rtl="0" algn="l">
              <a:spcBef>
                <a:spcPts val="1333"/>
              </a:spcBef>
              <a:spcAft>
                <a:spcPts val="1333"/>
              </a:spcAft>
              <a:buClr>
                <a:srgbClr val="888888"/>
              </a:buClr>
              <a:buSzPts val="2133"/>
              <a:buFont typeface="Verdana"/>
              <a:buNone/>
              <a:defRPr b="0" i="0" sz="2133" u="none" cap="none" strike="noStrike">
                <a:solidFill>
                  <a:srgbClr val="888888"/>
                </a:solidFill>
                <a:latin typeface="Verdana"/>
                <a:ea typeface="Verdana"/>
                <a:cs typeface="Verdana"/>
                <a:sym typeface="Verdana"/>
              </a:defRPr>
            </a:lvl9pPr>
          </a:lstStyle>
          <a:p/>
        </p:txBody>
      </p:sp>
    </p:spTree>
  </p:cSld>
  <p:clrMapOvr>
    <a:masterClrMapping/>
  </p:clrMapOvr>
  <p:transition>
    <p:fade/>
  </p:transition>
  <p:extLst>
    <p:ext uri="{DCECCB84-F9BA-43D5-87BE-67443E8EF086}">
      <p15:sldGuideLst>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Key statement dark green" showMasterSp="0">
  <p:cSld name="Key statement dark green">
    <p:bg>
      <p:bgPr>
        <a:solidFill>
          <a:schemeClr val="dk1"/>
        </a:solidFill>
      </p:bgPr>
    </p:bg>
    <p:spTree>
      <p:nvGrpSpPr>
        <p:cNvPr id="80" name="Shape 80"/>
        <p:cNvGrpSpPr/>
        <p:nvPr/>
      </p:nvGrpSpPr>
      <p:grpSpPr>
        <a:xfrm>
          <a:off x="0" y="0"/>
          <a:ext cx="0" cy="0"/>
          <a:chOff x="0" y="0"/>
          <a:chExt cx="0" cy="0"/>
        </a:xfrm>
      </p:grpSpPr>
      <p:sp>
        <p:nvSpPr>
          <p:cNvPr id="81" name="Google Shape;81;p16"/>
          <p:cNvSpPr/>
          <p:nvPr/>
        </p:nvSpPr>
        <p:spPr>
          <a:xfrm>
            <a:off x="0" y="0"/>
            <a:ext cx="12189600" cy="6858000"/>
          </a:xfrm>
          <a:prstGeom prst="rect">
            <a:avLst/>
          </a:prstGeom>
          <a:solidFill>
            <a:srgbClr val="046A38"/>
          </a:solidFill>
          <a:ln>
            <a:noFill/>
          </a:ln>
        </p:spPr>
        <p:txBody>
          <a:bodyPr anchorCtr="0" anchor="ctr" bIns="88900" lIns="88900" spcFirstLastPara="1" rIns="88900" wrap="square" tIns="88900">
            <a:noAutofit/>
          </a:bodyPr>
          <a:lstStyle/>
          <a:p>
            <a:pPr indent="0" lvl="0" marL="0" marR="0" rtl="0" algn="ctr">
              <a:lnSpc>
                <a:spcPct val="106000"/>
              </a:lnSpc>
              <a:spcBef>
                <a:spcPts val="0"/>
              </a:spcBef>
              <a:spcAft>
                <a:spcPts val="0"/>
              </a:spcAft>
              <a:buClr>
                <a:schemeClr val="lt1"/>
              </a:buClr>
              <a:buSzPts val="1600"/>
              <a:buFont typeface="Noto Sans Symbols"/>
              <a:buNone/>
            </a:pPr>
            <a:r>
              <a:t/>
            </a:r>
            <a:endParaRPr b="1" i="0" sz="1600" u="none" cap="none" strike="noStrike">
              <a:solidFill>
                <a:schemeClr val="lt1"/>
              </a:solidFill>
              <a:latin typeface="Verdana"/>
              <a:ea typeface="Verdana"/>
              <a:cs typeface="Verdana"/>
              <a:sym typeface="Verdana"/>
            </a:endParaRPr>
          </a:p>
        </p:txBody>
      </p:sp>
      <p:sp>
        <p:nvSpPr>
          <p:cNvPr id="82" name="Google Shape;82;p16"/>
          <p:cNvSpPr txBox="1"/>
          <p:nvPr>
            <p:ph idx="1" type="body"/>
          </p:nvPr>
        </p:nvSpPr>
        <p:spPr>
          <a:xfrm>
            <a:off x="480484" y="1590675"/>
            <a:ext cx="9029604" cy="4708525"/>
          </a:xfrm>
          <a:prstGeom prst="rect">
            <a:avLst/>
          </a:prstGeom>
          <a:noFill/>
          <a:ln>
            <a:noFill/>
          </a:ln>
        </p:spPr>
        <p:txBody>
          <a:bodyPr anchorCtr="0" anchor="t" bIns="0" lIns="0" spcFirstLastPara="1" rIns="0" wrap="square" tIns="0"/>
          <a:lstStyle>
            <a:lvl1pPr indent="-406400" lvl="0" marL="457200" marR="0" rtl="0" algn="l">
              <a:spcBef>
                <a:spcPts val="4800"/>
              </a:spcBef>
              <a:spcAft>
                <a:spcPts val="0"/>
              </a:spcAft>
              <a:buClr>
                <a:schemeClr val="lt1"/>
              </a:buClr>
              <a:buSzPts val="2800"/>
              <a:buFont typeface="Arial"/>
              <a:buChar char="​"/>
              <a:defRPr b="0" i="0" sz="2800" u="none" cap="none" strike="noStrike">
                <a:solidFill>
                  <a:schemeClr val="lt1"/>
                </a:solidFill>
                <a:latin typeface="Verdana"/>
                <a:ea typeface="Verdana"/>
                <a:cs typeface="Verdana"/>
                <a:sym typeface="Verdana"/>
              </a:defRPr>
            </a:lvl1pPr>
            <a:lvl2pPr indent="-482600" lvl="1" marL="914400" marR="0" rtl="0" algn="l">
              <a:spcBef>
                <a:spcPts val="1333"/>
              </a:spcBef>
              <a:spcAft>
                <a:spcPts val="0"/>
              </a:spcAft>
              <a:buClr>
                <a:schemeClr val="dk2"/>
              </a:buClr>
              <a:buSzPts val="4000"/>
              <a:buFont typeface="Arial"/>
              <a:buChar char="​"/>
              <a:defRPr b="1" i="0" sz="4000" u="none" cap="none" strike="noStrike">
                <a:solidFill>
                  <a:schemeClr val="dk2"/>
                </a:solidFill>
                <a:latin typeface="Verdana"/>
                <a:ea typeface="Verdana"/>
                <a:cs typeface="Verdana"/>
                <a:sym typeface="Verdana"/>
              </a:defRPr>
            </a:lvl2pPr>
            <a:lvl3pPr indent="-482600" lvl="2" marL="1371600" marR="0" rtl="0" algn="l">
              <a:spcBef>
                <a:spcPts val="1333"/>
              </a:spcBef>
              <a:spcAft>
                <a:spcPts val="0"/>
              </a:spcAft>
              <a:buClr>
                <a:schemeClr val="dk2"/>
              </a:buClr>
              <a:buSzPts val="4000"/>
              <a:buFont typeface="Arial"/>
              <a:buChar char="•"/>
              <a:defRPr b="0" i="0" sz="4000" u="none" cap="none" strike="noStrike">
                <a:solidFill>
                  <a:schemeClr val="dk2"/>
                </a:solidFill>
                <a:latin typeface="Verdana"/>
                <a:ea typeface="Verdana"/>
                <a:cs typeface="Verdana"/>
                <a:sym typeface="Verdana"/>
              </a:defRPr>
            </a:lvl3pPr>
            <a:lvl4pPr indent="-482600" lvl="3" marL="1828800" marR="0" rtl="0" algn="l">
              <a:spcBef>
                <a:spcPts val="1333"/>
              </a:spcBef>
              <a:spcAft>
                <a:spcPts val="0"/>
              </a:spcAft>
              <a:buClr>
                <a:schemeClr val="dk2"/>
              </a:buClr>
              <a:buSzPts val="4000"/>
              <a:buFont typeface="Verdana"/>
              <a:buChar char="−"/>
              <a:defRPr b="0" i="0" sz="4000" u="none" cap="none" strike="noStrike">
                <a:solidFill>
                  <a:schemeClr val="dk2"/>
                </a:solidFill>
                <a:latin typeface="Verdana"/>
                <a:ea typeface="Verdana"/>
                <a:cs typeface="Verdana"/>
                <a:sym typeface="Verdana"/>
              </a:defRPr>
            </a:lvl4pPr>
            <a:lvl5pPr indent="-482600" lvl="4" marL="2286000" marR="0" rtl="0" algn="l">
              <a:spcBef>
                <a:spcPts val="1333"/>
              </a:spcBef>
              <a:spcAft>
                <a:spcPts val="0"/>
              </a:spcAft>
              <a:buClr>
                <a:schemeClr val="dk2"/>
              </a:buClr>
              <a:buSzPts val="4000"/>
              <a:buFont typeface="Verdana"/>
              <a:buChar char="−"/>
              <a:defRPr b="0" i="0" sz="4000" u="none" cap="none" strike="noStrike">
                <a:solidFill>
                  <a:schemeClr val="dk2"/>
                </a:solidFill>
                <a:latin typeface="Verdana"/>
                <a:ea typeface="Verdana"/>
                <a:cs typeface="Verdana"/>
                <a:sym typeface="Verdana"/>
              </a:defRPr>
            </a:lvl5pPr>
            <a:lvl6pPr indent="-304800" lvl="5" marL="2743200" marR="0" rtl="0" algn="l">
              <a:spcBef>
                <a:spcPts val="1333"/>
              </a:spcBef>
              <a:spcAft>
                <a:spcPts val="0"/>
              </a:spcAft>
              <a:buClr>
                <a:schemeClr val="lt1"/>
              </a:buClr>
              <a:buSzPts val="1200"/>
              <a:buFont typeface="Verdana"/>
              <a:buChar char="−"/>
              <a:defRPr b="0" i="0" sz="1200" u="none" cap="none" strike="noStrike">
                <a:solidFill>
                  <a:schemeClr val="lt1"/>
                </a:solidFill>
                <a:latin typeface="Verdana"/>
                <a:ea typeface="Verdana"/>
                <a:cs typeface="Verdana"/>
                <a:sym typeface="Verdana"/>
              </a:defRPr>
            </a:lvl6pPr>
            <a:lvl7pPr indent="-304800" lvl="6" marL="3200400" marR="0" rtl="0" algn="l">
              <a:spcBef>
                <a:spcPts val="1333"/>
              </a:spcBef>
              <a:spcAft>
                <a:spcPts val="0"/>
              </a:spcAft>
              <a:buClr>
                <a:schemeClr val="lt1"/>
              </a:buClr>
              <a:buSzPts val="1200"/>
              <a:buFont typeface="Verdana"/>
              <a:buChar char="−"/>
              <a:defRPr b="0" i="0" sz="1200" u="none" cap="none" strike="noStrike">
                <a:solidFill>
                  <a:schemeClr val="lt1"/>
                </a:solidFill>
                <a:latin typeface="Verdana"/>
                <a:ea typeface="Verdana"/>
                <a:cs typeface="Verdana"/>
                <a:sym typeface="Verdana"/>
              </a:defRPr>
            </a:lvl7pPr>
            <a:lvl8pPr indent="-304800" lvl="7" marL="3657600" marR="0" rtl="0" algn="l">
              <a:spcBef>
                <a:spcPts val="1333"/>
              </a:spcBef>
              <a:spcAft>
                <a:spcPts val="0"/>
              </a:spcAft>
              <a:buClr>
                <a:schemeClr val="lt1"/>
              </a:buClr>
              <a:buSzPts val="1200"/>
              <a:buFont typeface="Verdana"/>
              <a:buChar char="−"/>
              <a:defRPr b="0" i="0" sz="1200" u="none" cap="none" strike="noStrike">
                <a:solidFill>
                  <a:schemeClr val="lt1"/>
                </a:solidFill>
                <a:latin typeface="Verdana"/>
                <a:ea typeface="Verdana"/>
                <a:cs typeface="Verdana"/>
                <a:sym typeface="Verdana"/>
              </a:defRPr>
            </a:lvl8pPr>
            <a:lvl9pPr indent="-304800" lvl="8" marL="4114800" marR="0" rtl="0" algn="l">
              <a:spcBef>
                <a:spcPts val="1333"/>
              </a:spcBef>
              <a:spcAft>
                <a:spcPts val="1333"/>
              </a:spcAft>
              <a:buClr>
                <a:schemeClr val="lt1"/>
              </a:buClr>
              <a:buSzPts val="1200"/>
              <a:buFont typeface="Verdana"/>
              <a:buChar char="−"/>
              <a:defRPr b="0" i="0" sz="1200" u="none" cap="none" strike="noStrike">
                <a:solidFill>
                  <a:schemeClr val="lt1"/>
                </a:solidFill>
                <a:latin typeface="Verdana"/>
                <a:ea typeface="Verdana"/>
                <a:cs typeface="Verdana"/>
                <a:sym typeface="Verdana"/>
              </a:defRPr>
            </a:lvl9pPr>
          </a:lstStyle>
          <a:p/>
        </p:txBody>
      </p:sp>
      <p:sp>
        <p:nvSpPr>
          <p:cNvPr id="83" name="Google Shape;83;p16"/>
          <p:cNvSpPr txBox="1"/>
          <p:nvPr/>
        </p:nvSpPr>
        <p:spPr>
          <a:xfrm>
            <a:off x="11414125" y="6477000"/>
            <a:ext cx="307975" cy="10002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Clr>
                <a:schemeClr val="lt1"/>
              </a:buClr>
              <a:buSzPts val="650"/>
              <a:buFont typeface="Arial"/>
              <a:buNone/>
            </a:pPr>
            <a:fld id="{00000000-1234-1234-1234-123412341234}" type="slidenum">
              <a:rPr b="0" i="0" lang="es-ES" sz="650" u="none" cap="none" strike="noStrike">
                <a:solidFill>
                  <a:schemeClr val="lt1"/>
                </a:solidFill>
                <a:latin typeface="Verdana"/>
                <a:ea typeface="Verdana"/>
                <a:cs typeface="Verdana"/>
                <a:sym typeface="Verdana"/>
              </a:rPr>
              <a:t>‹#›</a:t>
            </a:fld>
            <a:endParaRPr b="0" i="0" sz="650" u="none" cap="none" strike="noStrike">
              <a:solidFill>
                <a:schemeClr val="lt1"/>
              </a:solidFill>
              <a:latin typeface="Verdana"/>
              <a:ea typeface="Verdana"/>
              <a:cs typeface="Verdana"/>
              <a:sym typeface="Verdana"/>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Key statement dark blue" showMasterSp="0">
  <p:cSld name="Key statement dark blue">
    <p:bg>
      <p:bgPr>
        <a:solidFill>
          <a:schemeClr val="dk1"/>
        </a:solidFill>
      </p:bgPr>
    </p:bg>
    <p:spTree>
      <p:nvGrpSpPr>
        <p:cNvPr id="84" name="Shape 84"/>
        <p:cNvGrpSpPr/>
        <p:nvPr/>
      </p:nvGrpSpPr>
      <p:grpSpPr>
        <a:xfrm>
          <a:off x="0" y="0"/>
          <a:ext cx="0" cy="0"/>
          <a:chOff x="0" y="0"/>
          <a:chExt cx="0" cy="0"/>
        </a:xfrm>
      </p:grpSpPr>
      <p:sp>
        <p:nvSpPr>
          <p:cNvPr id="85" name="Google Shape;85;p17"/>
          <p:cNvSpPr/>
          <p:nvPr/>
        </p:nvSpPr>
        <p:spPr>
          <a:xfrm>
            <a:off x="0" y="0"/>
            <a:ext cx="12189600" cy="6858000"/>
          </a:xfrm>
          <a:prstGeom prst="rect">
            <a:avLst/>
          </a:prstGeom>
          <a:solidFill>
            <a:srgbClr val="012169"/>
          </a:solidFill>
          <a:ln>
            <a:noFill/>
          </a:ln>
        </p:spPr>
        <p:txBody>
          <a:bodyPr anchorCtr="0" anchor="ctr" bIns="88900" lIns="88900" spcFirstLastPara="1" rIns="88900" wrap="square" tIns="88900">
            <a:noAutofit/>
          </a:bodyPr>
          <a:lstStyle/>
          <a:p>
            <a:pPr indent="0" lvl="0" marL="0" marR="0" rtl="0" algn="ctr">
              <a:lnSpc>
                <a:spcPct val="106000"/>
              </a:lnSpc>
              <a:spcBef>
                <a:spcPts val="0"/>
              </a:spcBef>
              <a:spcAft>
                <a:spcPts val="0"/>
              </a:spcAft>
              <a:buClr>
                <a:schemeClr val="lt1"/>
              </a:buClr>
              <a:buSzPts val="1600"/>
              <a:buFont typeface="Noto Sans Symbols"/>
              <a:buNone/>
            </a:pPr>
            <a:r>
              <a:t/>
            </a:r>
            <a:endParaRPr b="1" i="0" sz="1600" u="none" cap="none" strike="noStrike">
              <a:solidFill>
                <a:schemeClr val="lt1"/>
              </a:solidFill>
              <a:latin typeface="Verdana"/>
              <a:ea typeface="Verdana"/>
              <a:cs typeface="Verdana"/>
              <a:sym typeface="Verdana"/>
            </a:endParaRPr>
          </a:p>
        </p:txBody>
      </p:sp>
      <p:sp>
        <p:nvSpPr>
          <p:cNvPr id="86" name="Google Shape;86;p17"/>
          <p:cNvSpPr txBox="1"/>
          <p:nvPr>
            <p:ph idx="1" type="body"/>
          </p:nvPr>
        </p:nvSpPr>
        <p:spPr>
          <a:xfrm>
            <a:off x="480484" y="1590675"/>
            <a:ext cx="9029604" cy="4708525"/>
          </a:xfrm>
          <a:prstGeom prst="rect">
            <a:avLst/>
          </a:prstGeom>
          <a:noFill/>
          <a:ln>
            <a:noFill/>
          </a:ln>
        </p:spPr>
        <p:txBody>
          <a:bodyPr anchorCtr="0" anchor="t" bIns="0" lIns="0" spcFirstLastPara="1" rIns="0" wrap="square" tIns="0"/>
          <a:lstStyle>
            <a:lvl1pPr indent="-406400" lvl="0" marL="457200" marR="0" rtl="0" algn="l">
              <a:spcBef>
                <a:spcPts val="4800"/>
              </a:spcBef>
              <a:spcAft>
                <a:spcPts val="0"/>
              </a:spcAft>
              <a:buClr>
                <a:schemeClr val="lt1"/>
              </a:buClr>
              <a:buSzPts val="2800"/>
              <a:buFont typeface="Arial"/>
              <a:buChar char="​"/>
              <a:defRPr b="0" i="0" sz="2800" u="none" cap="none" strike="noStrike">
                <a:solidFill>
                  <a:schemeClr val="lt1"/>
                </a:solidFill>
                <a:latin typeface="Verdana"/>
                <a:ea typeface="Verdana"/>
                <a:cs typeface="Verdana"/>
                <a:sym typeface="Verdana"/>
              </a:defRPr>
            </a:lvl1pPr>
            <a:lvl2pPr indent="-482600" lvl="1" marL="914400" marR="0" rtl="0" algn="l">
              <a:spcBef>
                <a:spcPts val="1333"/>
              </a:spcBef>
              <a:spcAft>
                <a:spcPts val="0"/>
              </a:spcAft>
              <a:buClr>
                <a:schemeClr val="dk2"/>
              </a:buClr>
              <a:buSzPts val="4000"/>
              <a:buFont typeface="Arial"/>
              <a:buChar char="​"/>
              <a:defRPr b="1" i="0" sz="4000" u="none" cap="none" strike="noStrike">
                <a:solidFill>
                  <a:schemeClr val="dk2"/>
                </a:solidFill>
                <a:latin typeface="Verdana"/>
                <a:ea typeface="Verdana"/>
                <a:cs typeface="Verdana"/>
                <a:sym typeface="Verdana"/>
              </a:defRPr>
            </a:lvl2pPr>
            <a:lvl3pPr indent="-482600" lvl="2" marL="1371600" marR="0" rtl="0" algn="l">
              <a:spcBef>
                <a:spcPts val="1333"/>
              </a:spcBef>
              <a:spcAft>
                <a:spcPts val="0"/>
              </a:spcAft>
              <a:buClr>
                <a:schemeClr val="dk2"/>
              </a:buClr>
              <a:buSzPts val="4000"/>
              <a:buFont typeface="Arial"/>
              <a:buChar char="•"/>
              <a:defRPr b="0" i="0" sz="4000" u="none" cap="none" strike="noStrike">
                <a:solidFill>
                  <a:schemeClr val="dk2"/>
                </a:solidFill>
                <a:latin typeface="Verdana"/>
                <a:ea typeface="Verdana"/>
                <a:cs typeface="Verdana"/>
                <a:sym typeface="Verdana"/>
              </a:defRPr>
            </a:lvl3pPr>
            <a:lvl4pPr indent="-482600" lvl="3" marL="1828800" marR="0" rtl="0" algn="l">
              <a:spcBef>
                <a:spcPts val="1333"/>
              </a:spcBef>
              <a:spcAft>
                <a:spcPts val="0"/>
              </a:spcAft>
              <a:buClr>
                <a:schemeClr val="dk2"/>
              </a:buClr>
              <a:buSzPts val="4000"/>
              <a:buFont typeface="Verdana"/>
              <a:buChar char="−"/>
              <a:defRPr b="0" i="0" sz="4000" u="none" cap="none" strike="noStrike">
                <a:solidFill>
                  <a:schemeClr val="dk2"/>
                </a:solidFill>
                <a:latin typeface="Verdana"/>
                <a:ea typeface="Verdana"/>
                <a:cs typeface="Verdana"/>
                <a:sym typeface="Verdana"/>
              </a:defRPr>
            </a:lvl4pPr>
            <a:lvl5pPr indent="-482600" lvl="4" marL="2286000" marR="0" rtl="0" algn="l">
              <a:spcBef>
                <a:spcPts val="1333"/>
              </a:spcBef>
              <a:spcAft>
                <a:spcPts val="0"/>
              </a:spcAft>
              <a:buClr>
                <a:schemeClr val="dk2"/>
              </a:buClr>
              <a:buSzPts val="4000"/>
              <a:buFont typeface="Verdana"/>
              <a:buChar char="−"/>
              <a:defRPr b="0" i="0" sz="4000" u="none" cap="none" strike="noStrike">
                <a:solidFill>
                  <a:schemeClr val="dk2"/>
                </a:solidFill>
                <a:latin typeface="Verdana"/>
                <a:ea typeface="Verdana"/>
                <a:cs typeface="Verdana"/>
                <a:sym typeface="Verdana"/>
              </a:defRPr>
            </a:lvl5pPr>
            <a:lvl6pPr indent="-304800" lvl="5" marL="2743200" marR="0" rtl="0" algn="l">
              <a:spcBef>
                <a:spcPts val="1333"/>
              </a:spcBef>
              <a:spcAft>
                <a:spcPts val="0"/>
              </a:spcAft>
              <a:buClr>
                <a:schemeClr val="lt1"/>
              </a:buClr>
              <a:buSzPts val="1200"/>
              <a:buFont typeface="Verdana"/>
              <a:buChar char="−"/>
              <a:defRPr b="0" i="0" sz="1200" u="none" cap="none" strike="noStrike">
                <a:solidFill>
                  <a:schemeClr val="lt1"/>
                </a:solidFill>
                <a:latin typeface="Verdana"/>
                <a:ea typeface="Verdana"/>
                <a:cs typeface="Verdana"/>
                <a:sym typeface="Verdana"/>
              </a:defRPr>
            </a:lvl6pPr>
            <a:lvl7pPr indent="-304800" lvl="6" marL="3200400" marR="0" rtl="0" algn="l">
              <a:spcBef>
                <a:spcPts val="1333"/>
              </a:spcBef>
              <a:spcAft>
                <a:spcPts val="0"/>
              </a:spcAft>
              <a:buClr>
                <a:schemeClr val="lt1"/>
              </a:buClr>
              <a:buSzPts val="1200"/>
              <a:buFont typeface="Verdana"/>
              <a:buChar char="−"/>
              <a:defRPr b="0" i="0" sz="1200" u="none" cap="none" strike="noStrike">
                <a:solidFill>
                  <a:schemeClr val="lt1"/>
                </a:solidFill>
                <a:latin typeface="Verdana"/>
                <a:ea typeface="Verdana"/>
                <a:cs typeface="Verdana"/>
                <a:sym typeface="Verdana"/>
              </a:defRPr>
            </a:lvl7pPr>
            <a:lvl8pPr indent="-304800" lvl="7" marL="3657600" marR="0" rtl="0" algn="l">
              <a:spcBef>
                <a:spcPts val="1333"/>
              </a:spcBef>
              <a:spcAft>
                <a:spcPts val="0"/>
              </a:spcAft>
              <a:buClr>
                <a:schemeClr val="lt1"/>
              </a:buClr>
              <a:buSzPts val="1200"/>
              <a:buFont typeface="Verdana"/>
              <a:buChar char="−"/>
              <a:defRPr b="0" i="0" sz="1200" u="none" cap="none" strike="noStrike">
                <a:solidFill>
                  <a:schemeClr val="lt1"/>
                </a:solidFill>
                <a:latin typeface="Verdana"/>
                <a:ea typeface="Verdana"/>
                <a:cs typeface="Verdana"/>
                <a:sym typeface="Verdana"/>
              </a:defRPr>
            </a:lvl8pPr>
            <a:lvl9pPr indent="-304800" lvl="8" marL="4114800" marR="0" rtl="0" algn="l">
              <a:spcBef>
                <a:spcPts val="1333"/>
              </a:spcBef>
              <a:spcAft>
                <a:spcPts val="1333"/>
              </a:spcAft>
              <a:buClr>
                <a:schemeClr val="lt1"/>
              </a:buClr>
              <a:buSzPts val="1200"/>
              <a:buFont typeface="Verdana"/>
              <a:buChar char="−"/>
              <a:defRPr b="0" i="0" sz="1200" u="none" cap="none" strike="noStrike">
                <a:solidFill>
                  <a:schemeClr val="lt1"/>
                </a:solidFill>
                <a:latin typeface="Verdana"/>
                <a:ea typeface="Verdana"/>
                <a:cs typeface="Verdana"/>
                <a:sym typeface="Verdana"/>
              </a:defRPr>
            </a:lvl9pPr>
          </a:lstStyle>
          <a:p/>
        </p:txBody>
      </p:sp>
      <p:sp>
        <p:nvSpPr>
          <p:cNvPr id="87" name="Google Shape;87;p17"/>
          <p:cNvSpPr txBox="1"/>
          <p:nvPr/>
        </p:nvSpPr>
        <p:spPr>
          <a:xfrm>
            <a:off x="11414125" y="6477000"/>
            <a:ext cx="307975" cy="10002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Clr>
                <a:schemeClr val="lt1"/>
              </a:buClr>
              <a:buSzPts val="650"/>
              <a:buFont typeface="Arial"/>
              <a:buNone/>
            </a:pPr>
            <a:fld id="{00000000-1234-1234-1234-123412341234}" type="slidenum">
              <a:rPr b="0" i="0" lang="es-ES" sz="650" u="none" cap="none" strike="noStrike">
                <a:solidFill>
                  <a:schemeClr val="lt1"/>
                </a:solidFill>
                <a:latin typeface="Verdana"/>
                <a:ea typeface="Verdana"/>
                <a:cs typeface="Verdana"/>
                <a:sym typeface="Verdana"/>
              </a:rPr>
              <a:t>‹#›</a:t>
            </a:fld>
            <a:endParaRPr b="0" i="0" sz="650" u="none" cap="none" strike="noStrike">
              <a:solidFill>
                <a:schemeClr val="lt1"/>
              </a:solidFill>
              <a:latin typeface="Verdana"/>
              <a:ea typeface="Verdana"/>
              <a:cs typeface="Verdana"/>
              <a:sym typeface="Verdana"/>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Key statement teal" showMasterSp="0">
  <p:cSld name="Key statement teal">
    <p:bg>
      <p:bgPr>
        <a:solidFill>
          <a:schemeClr val="dk1"/>
        </a:solidFill>
      </p:bgPr>
    </p:bg>
    <p:spTree>
      <p:nvGrpSpPr>
        <p:cNvPr id="88" name="Shape 88"/>
        <p:cNvGrpSpPr/>
        <p:nvPr/>
      </p:nvGrpSpPr>
      <p:grpSpPr>
        <a:xfrm>
          <a:off x="0" y="0"/>
          <a:ext cx="0" cy="0"/>
          <a:chOff x="0" y="0"/>
          <a:chExt cx="0" cy="0"/>
        </a:xfrm>
      </p:grpSpPr>
      <p:sp>
        <p:nvSpPr>
          <p:cNvPr id="89" name="Google Shape;89;p18"/>
          <p:cNvSpPr/>
          <p:nvPr/>
        </p:nvSpPr>
        <p:spPr>
          <a:xfrm>
            <a:off x="0" y="0"/>
            <a:ext cx="12189600" cy="6858000"/>
          </a:xfrm>
          <a:prstGeom prst="rect">
            <a:avLst/>
          </a:prstGeom>
          <a:solidFill>
            <a:srgbClr val="0097A9"/>
          </a:solidFill>
          <a:ln>
            <a:noFill/>
          </a:ln>
        </p:spPr>
        <p:txBody>
          <a:bodyPr anchorCtr="0" anchor="ctr" bIns="88900" lIns="88900" spcFirstLastPara="1" rIns="88900" wrap="square" tIns="88900">
            <a:noAutofit/>
          </a:bodyPr>
          <a:lstStyle/>
          <a:p>
            <a:pPr indent="0" lvl="0" marL="0" marR="0" rtl="0" algn="ctr">
              <a:lnSpc>
                <a:spcPct val="106000"/>
              </a:lnSpc>
              <a:spcBef>
                <a:spcPts val="0"/>
              </a:spcBef>
              <a:spcAft>
                <a:spcPts val="0"/>
              </a:spcAft>
              <a:buClr>
                <a:schemeClr val="lt1"/>
              </a:buClr>
              <a:buSzPts val="1600"/>
              <a:buFont typeface="Noto Sans Symbols"/>
              <a:buNone/>
            </a:pPr>
            <a:r>
              <a:t/>
            </a:r>
            <a:endParaRPr b="1" i="0" sz="1600" u="none" cap="none" strike="noStrike">
              <a:solidFill>
                <a:schemeClr val="lt1"/>
              </a:solidFill>
              <a:latin typeface="Verdana"/>
              <a:ea typeface="Verdana"/>
              <a:cs typeface="Verdana"/>
              <a:sym typeface="Verdana"/>
            </a:endParaRPr>
          </a:p>
        </p:txBody>
      </p:sp>
      <p:sp>
        <p:nvSpPr>
          <p:cNvPr id="90" name="Google Shape;90;p18"/>
          <p:cNvSpPr txBox="1"/>
          <p:nvPr>
            <p:ph idx="1" type="body"/>
          </p:nvPr>
        </p:nvSpPr>
        <p:spPr>
          <a:xfrm>
            <a:off x="480484" y="1590675"/>
            <a:ext cx="9029604" cy="4708525"/>
          </a:xfrm>
          <a:prstGeom prst="rect">
            <a:avLst/>
          </a:prstGeom>
          <a:noFill/>
          <a:ln>
            <a:noFill/>
          </a:ln>
        </p:spPr>
        <p:txBody>
          <a:bodyPr anchorCtr="0" anchor="t" bIns="0" lIns="0" spcFirstLastPara="1" rIns="0" wrap="square" tIns="0"/>
          <a:lstStyle>
            <a:lvl1pPr indent="-406400" lvl="0" marL="457200" marR="0" rtl="0" algn="l">
              <a:spcBef>
                <a:spcPts val="4800"/>
              </a:spcBef>
              <a:spcAft>
                <a:spcPts val="0"/>
              </a:spcAft>
              <a:buClr>
                <a:schemeClr val="lt1"/>
              </a:buClr>
              <a:buSzPts val="2800"/>
              <a:buFont typeface="Arial"/>
              <a:buChar char="​"/>
              <a:defRPr b="0" i="0" sz="2800" u="none" cap="none" strike="noStrike">
                <a:solidFill>
                  <a:schemeClr val="lt1"/>
                </a:solidFill>
                <a:latin typeface="Verdana"/>
                <a:ea typeface="Verdana"/>
                <a:cs typeface="Verdana"/>
                <a:sym typeface="Verdana"/>
              </a:defRPr>
            </a:lvl1pPr>
            <a:lvl2pPr indent="-482600" lvl="1" marL="914400" marR="0" rtl="0" algn="l">
              <a:spcBef>
                <a:spcPts val="1333"/>
              </a:spcBef>
              <a:spcAft>
                <a:spcPts val="0"/>
              </a:spcAft>
              <a:buClr>
                <a:schemeClr val="dk2"/>
              </a:buClr>
              <a:buSzPts val="4000"/>
              <a:buFont typeface="Arial"/>
              <a:buChar char="​"/>
              <a:defRPr b="1" i="0" sz="4000" u="none" cap="none" strike="noStrike">
                <a:solidFill>
                  <a:schemeClr val="dk2"/>
                </a:solidFill>
                <a:latin typeface="Verdana"/>
                <a:ea typeface="Verdana"/>
                <a:cs typeface="Verdana"/>
                <a:sym typeface="Verdana"/>
              </a:defRPr>
            </a:lvl2pPr>
            <a:lvl3pPr indent="-482600" lvl="2" marL="1371600" marR="0" rtl="0" algn="l">
              <a:spcBef>
                <a:spcPts val="1333"/>
              </a:spcBef>
              <a:spcAft>
                <a:spcPts val="0"/>
              </a:spcAft>
              <a:buClr>
                <a:schemeClr val="dk2"/>
              </a:buClr>
              <a:buSzPts val="4000"/>
              <a:buFont typeface="Arial"/>
              <a:buChar char="•"/>
              <a:defRPr b="0" i="0" sz="4000" u="none" cap="none" strike="noStrike">
                <a:solidFill>
                  <a:schemeClr val="dk2"/>
                </a:solidFill>
                <a:latin typeface="Verdana"/>
                <a:ea typeface="Verdana"/>
                <a:cs typeface="Verdana"/>
                <a:sym typeface="Verdana"/>
              </a:defRPr>
            </a:lvl3pPr>
            <a:lvl4pPr indent="-482600" lvl="3" marL="1828800" marR="0" rtl="0" algn="l">
              <a:spcBef>
                <a:spcPts val="1333"/>
              </a:spcBef>
              <a:spcAft>
                <a:spcPts val="0"/>
              </a:spcAft>
              <a:buClr>
                <a:schemeClr val="dk2"/>
              </a:buClr>
              <a:buSzPts val="4000"/>
              <a:buFont typeface="Verdana"/>
              <a:buChar char="−"/>
              <a:defRPr b="0" i="0" sz="4000" u="none" cap="none" strike="noStrike">
                <a:solidFill>
                  <a:schemeClr val="dk2"/>
                </a:solidFill>
                <a:latin typeface="Verdana"/>
                <a:ea typeface="Verdana"/>
                <a:cs typeface="Verdana"/>
                <a:sym typeface="Verdana"/>
              </a:defRPr>
            </a:lvl4pPr>
            <a:lvl5pPr indent="-482600" lvl="4" marL="2286000" marR="0" rtl="0" algn="l">
              <a:spcBef>
                <a:spcPts val="1333"/>
              </a:spcBef>
              <a:spcAft>
                <a:spcPts val="0"/>
              </a:spcAft>
              <a:buClr>
                <a:schemeClr val="dk2"/>
              </a:buClr>
              <a:buSzPts val="4000"/>
              <a:buFont typeface="Verdana"/>
              <a:buChar char="−"/>
              <a:defRPr b="0" i="0" sz="4000" u="none" cap="none" strike="noStrike">
                <a:solidFill>
                  <a:schemeClr val="dk2"/>
                </a:solidFill>
                <a:latin typeface="Verdana"/>
                <a:ea typeface="Verdana"/>
                <a:cs typeface="Verdana"/>
                <a:sym typeface="Verdana"/>
              </a:defRPr>
            </a:lvl5pPr>
            <a:lvl6pPr indent="-304800" lvl="5" marL="2743200" marR="0" rtl="0" algn="l">
              <a:spcBef>
                <a:spcPts val="1333"/>
              </a:spcBef>
              <a:spcAft>
                <a:spcPts val="0"/>
              </a:spcAft>
              <a:buClr>
                <a:schemeClr val="lt1"/>
              </a:buClr>
              <a:buSzPts val="1200"/>
              <a:buFont typeface="Verdana"/>
              <a:buChar char="−"/>
              <a:defRPr b="0" i="0" sz="1200" u="none" cap="none" strike="noStrike">
                <a:solidFill>
                  <a:schemeClr val="lt1"/>
                </a:solidFill>
                <a:latin typeface="Verdana"/>
                <a:ea typeface="Verdana"/>
                <a:cs typeface="Verdana"/>
                <a:sym typeface="Verdana"/>
              </a:defRPr>
            </a:lvl6pPr>
            <a:lvl7pPr indent="-304800" lvl="6" marL="3200400" marR="0" rtl="0" algn="l">
              <a:spcBef>
                <a:spcPts val="1333"/>
              </a:spcBef>
              <a:spcAft>
                <a:spcPts val="0"/>
              </a:spcAft>
              <a:buClr>
                <a:schemeClr val="lt1"/>
              </a:buClr>
              <a:buSzPts val="1200"/>
              <a:buFont typeface="Verdana"/>
              <a:buChar char="−"/>
              <a:defRPr b="0" i="0" sz="1200" u="none" cap="none" strike="noStrike">
                <a:solidFill>
                  <a:schemeClr val="lt1"/>
                </a:solidFill>
                <a:latin typeface="Verdana"/>
                <a:ea typeface="Verdana"/>
                <a:cs typeface="Verdana"/>
                <a:sym typeface="Verdana"/>
              </a:defRPr>
            </a:lvl7pPr>
            <a:lvl8pPr indent="-304800" lvl="7" marL="3657600" marR="0" rtl="0" algn="l">
              <a:spcBef>
                <a:spcPts val="1333"/>
              </a:spcBef>
              <a:spcAft>
                <a:spcPts val="0"/>
              </a:spcAft>
              <a:buClr>
                <a:schemeClr val="lt1"/>
              </a:buClr>
              <a:buSzPts val="1200"/>
              <a:buFont typeface="Verdana"/>
              <a:buChar char="−"/>
              <a:defRPr b="0" i="0" sz="1200" u="none" cap="none" strike="noStrike">
                <a:solidFill>
                  <a:schemeClr val="lt1"/>
                </a:solidFill>
                <a:latin typeface="Verdana"/>
                <a:ea typeface="Verdana"/>
                <a:cs typeface="Verdana"/>
                <a:sym typeface="Verdana"/>
              </a:defRPr>
            </a:lvl8pPr>
            <a:lvl9pPr indent="-304800" lvl="8" marL="4114800" marR="0" rtl="0" algn="l">
              <a:spcBef>
                <a:spcPts val="1333"/>
              </a:spcBef>
              <a:spcAft>
                <a:spcPts val="1333"/>
              </a:spcAft>
              <a:buClr>
                <a:schemeClr val="lt1"/>
              </a:buClr>
              <a:buSzPts val="1200"/>
              <a:buFont typeface="Verdana"/>
              <a:buChar char="−"/>
              <a:defRPr b="0" i="0" sz="1200" u="none" cap="none" strike="noStrike">
                <a:solidFill>
                  <a:schemeClr val="lt1"/>
                </a:solidFill>
                <a:latin typeface="Verdana"/>
                <a:ea typeface="Verdana"/>
                <a:cs typeface="Verdana"/>
                <a:sym typeface="Verdana"/>
              </a:defRPr>
            </a:lvl9pPr>
          </a:lstStyle>
          <a:p/>
        </p:txBody>
      </p:sp>
      <p:sp>
        <p:nvSpPr>
          <p:cNvPr id="91" name="Google Shape;91;p18"/>
          <p:cNvSpPr txBox="1"/>
          <p:nvPr/>
        </p:nvSpPr>
        <p:spPr>
          <a:xfrm>
            <a:off x="11414125" y="6477000"/>
            <a:ext cx="307975" cy="10002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Clr>
                <a:schemeClr val="lt1"/>
              </a:buClr>
              <a:buSzPts val="650"/>
              <a:buFont typeface="Arial"/>
              <a:buNone/>
            </a:pPr>
            <a:fld id="{00000000-1234-1234-1234-123412341234}" type="slidenum">
              <a:rPr b="0" i="0" lang="es-ES" sz="650" u="none" cap="none" strike="noStrike">
                <a:solidFill>
                  <a:schemeClr val="lt1"/>
                </a:solidFill>
                <a:latin typeface="Verdana"/>
                <a:ea typeface="Verdana"/>
                <a:cs typeface="Verdana"/>
                <a:sym typeface="Verdana"/>
              </a:rPr>
              <a:t>‹#›</a:t>
            </a:fld>
            <a:endParaRPr b="0" i="0" sz="650" u="none" cap="none" strike="noStrike">
              <a:solidFill>
                <a:schemeClr val="lt1"/>
              </a:solidFill>
              <a:latin typeface="Verdana"/>
              <a:ea typeface="Verdana"/>
              <a:cs typeface="Verdana"/>
              <a:sym typeface="Verdana"/>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Key statement black" showMasterSp="0">
  <p:cSld name="Key statement black">
    <p:bg>
      <p:bgPr>
        <a:solidFill>
          <a:schemeClr val="dk1"/>
        </a:solidFill>
      </p:bgPr>
    </p:bg>
    <p:spTree>
      <p:nvGrpSpPr>
        <p:cNvPr id="92" name="Shape 92"/>
        <p:cNvGrpSpPr/>
        <p:nvPr/>
      </p:nvGrpSpPr>
      <p:grpSpPr>
        <a:xfrm>
          <a:off x="0" y="0"/>
          <a:ext cx="0" cy="0"/>
          <a:chOff x="0" y="0"/>
          <a:chExt cx="0" cy="0"/>
        </a:xfrm>
      </p:grpSpPr>
      <p:sp>
        <p:nvSpPr>
          <p:cNvPr id="93" name="Google Shape;93;p19"/>
          <p:cNvSpPr/>
          <p:nvPr/>
        </p:nvSpPr>
        <p:spPr>
          <a:xfrm>
            <a:off x="0" y="0"/>
            <a:ext cx="12189600" cy="6858000"/>
          </a:xfrm>
          <a:prstGeom prst="rect">
            <a:avLst/>
          </a:prstGeom>
          <a:solidFill>
            <a:srgbClr val="000000"/>
          </a:solidFill>
          <a:ln>
            <a:noFill/>
          </a:ln>
        </p:spPr>
        <p:txBody>
          <a:bodyPr anchorCtr="0" anchor="ctr" bIns="88900" lIns="88900" spcFirstLastPara="1" rIns="88900" wrap="square" tIns="88900">
            <a:noAutofit/>
          </a:bodyPr>
          <a:lstStyle/>
          <a:p>
            <a:pPr indent="0" lvl="0" marL="0" marR="0" rtl="0" algn="ctr">
              <a:lnSpc>
                <a:spcPct val="106000"/>
              </a:lnSpc>
              <a:spcBef>
                <a:spcPts val="0"/>
              </a:spcBef>
              <a:spcAft>
                <a:spcPts val="0"/>
              </a:spcAft>
              <a:buClr>
                <a:schemeClr val="lt1"/>
              </a:buClr>
              <a:buSzPts val="1600"/>
              <a:buFont typeface="Noto Sans Symbols"/>
              <a:buNone/>
            </a:pPr>
            <a:r>
              <a:t/>
            </a:r>
            <a:endParaRPr b="1" i="0" sz="1600" u="none" cap="none" strike="noStrike">
              <a:solidFill>
                <a:schemeClr val="lt1"/>
              </a:solidFill>
              <a:latin typeface="Verdana"/>
              <a:ea typeface="Verdana"/>
              <a:cs typeface="Verdana"/>
              <a:sym typeface="Verdana"/>
            </a:endParaRPr>
          </a:p>
        </p:txBody>
      </p:sp>
      <p:sp>
        <p:nvSpPr>
          <p:cNvPr id="94" name="Google Shape;94;p19"/>
          <p:cNvSpPr txBox="1"/>
          <p:nvPr>
            <p:ph idx="1" type="body"/>
          </p:nvPr>
        </p:nvSpPr>
        <p:spPr>
          <a:xfrm>
            <a:off x="480484" y="1590675"/>
            <a:ext cx="9029604" cy="4708525"/>
          </a:xfrm>
          <a:prstGeom prst="rect">
            <a:avLst/>
          </a:prstGeom>
          <a:noFill/>
          <a:ln>
            <a:noFill/>
          </a:ln>
        </p:spPr>
        <p:txBody>
          <a:bodyPr anchorCtr="0" anchor="t" bIns="0" lIns="0" spcFirstLastPara="1" rIns="0" wrap="square" tIns="0"/>
          <a:lstStyle>
            <a:lvl1pPr indent="-406400" lvl="0" marL="457200" marR="0" rtl="0" algn="l">
              <a:spcBef>
                <a:spcPts val="4800"/>
              </a:spcBef>
              <a:spcAft>
                <a:spcPts val="0"/>
              </a:spcAft>
              <a:buClr>
                <a:schemeClr val="lt1"/>
              </a:buClr>
              <a:buSzPts val="2800"/>
              <a:buFont typeface="Arial"/>
              <a:buChar char="​"/>
              <a:defRPr b="0" i="0" sz="2800" u="none" cap="none" strike="noStrike">
                <a:solidFill>
                  <a:schemeClr val="lt1"/>
                </a:solidFill>
                <a:latin typeface="Verdana"/>
                <a:ea typeface="Verdana"/>
                <a:cs typeface="Verdana"/>
                <a:sym typeface="Verdana"/>
              </a:defRPr>
            </a:lvl1pPr>
            <a:lvl2pPr indent="-482600" lvl="1" marL="914400" marR="0" rtl="0" algn="l">
              <a:spcBef>
                <a:spcPts val="1333"/>
              </a:spcBef>
              <a:spcAft>
                <a:spcPts val="0"/>
              </a:spcAft>
              <a:buClr>
                <a:schemeClr val="dk2"/>
              </a:buClr>
              <a:buSzPts val="4000"/>
              <a:buFont typeface="Arial"/>
              <a:buChar char="​"/>
              <a:defRPr b="1" i="0" sz="4000" u="none" cap="none" strike="noStrike">
                <a:solidFill>
                  <a:schemeClr val="dk2"/>
                </a:solidFill>
                <a:latin typeface="Verdana"/>
                <a:ea typeface="Verdana"/>
                <a:cs typeface="Verdana"/>
                <a:sym typeface="Verdana"/>
              </a:defRPr>
            </a:lvl2pPr>
            <a:lvl3pPr indent="-482600" lvl="2" marL="1371600" marR="0" rtl="0" algn="l">
              <a:spcBef>
                <a:spcPts val="1333"/>
              </a:spcBef>
              <a:spcAft>
                <a:spcPts val="0"/>
              </a:spcAft>
              <a:buClr>
                <a:schemeClr val="dk2"/>
              </a:buClr>
              <a:buSzPts val="4000"/>
              <a:buFont typeface="Arial"/>
              <a:buChar char="•"/>
              <a:defRPr b="0" i="0" sz="4000" u="none" cap="none" strike="noStrike">
                <a:solidFill>
                  <a:schemeClr val="dk2"/>
                </a:solidFill>
                <a:latin typeface="Verdana"/>
                <a:ea typeface="Verdana"/>
                <a:cs typeface="Verdana"/>
                <a:sym typeface="Verdana"/>
              </a:defRPr>
            </a:lvl3pPr>
            <a:lvl4pPr indent="-482600" lvl="3" marL="1828800" marR="0" rtl="0" algn="l">
              <a:spcBef>
                <a:spcPts val="1333"/>
              </a:spcBef>
              <a:spcAft>
                <a:spcPts val="0"/>
              </a:spcAft>
              <a:buClr>
                <a:schemeClr val="dk2"/>
              </a:buClr>
              <a:buSzPts val="4000"/>
              <a:buFont typeface="Verdana"/>
              <a:buChar char="−"/>
              <a:defRPr b="0" i="0" sz="4000" u="none" cap="none" strike="noStrike">
                <a:solidFill>
                  <a:schemeClr val="dk2"/>
                </a:solidFill>
                <a:latin typeface="Verdana"/>
                <a:ea typeface="Verdana"/>
                <a:cs typeface="Verdana"/>
                <a:sym typeface="Verdana"/>
              </a:defRPr>
            </a:lvl4pPr>
            <a:lvl5pPr indent="-482600" lvl="4" marL="2286000" marR="0" rtl="0" algn="l">
              <a:spcBef>
                <a:spcPts val="1333"/>
              </a:spcBef>
              <a:spcAft>
                <a:spcPts val="0"/>
              </a:spcAft>
              <a:buClr>
                <a:schemeClr val="dk2"/>
              </a:buClr>
              <a:buSzPts val="4000"/>
              <a:buFont typeface="Verdana"/>
              <a:buChar char="−"/>
              <a:defRPr b="0" i="0" sz="4000" u="none" cap="none" strike="noStrike">
                <a:solidFill>
                  <a:schemeClr val="dk2"/>
                </a:solidFill>
                <a:latin typeface="Verdana"/>
                <a:ea typeface="Verdana"/>
                <a:cs typeface="Verdana"/>
                <a:sym typeface="Verdana"/>
              </a:defRPr>
            </a:lvl5pPr>
            <a:lvl6pPr indent="-304800" lvl="5" marL="2743200" marR="0" rtl="0" algn="l">
              <a:spcBef>
                <a:spcPts val="1333"/>
              </a:spcBef>
              <a:spcAft>
                <a:spcPts val="0"/>
              </a:spcAft>
              <a:buClr>
                <a:schemeClr val="lt1"/>
              </a:buClr>
              <a:buSzPts val="1200"/>
              <a:buFont typeface="Verdana"/>
              <a:buChar char="−"/>
              <a:defRPr b="0" i="0" sz="1200" u="none" cap="none" strike="noStrike">
                <a:solidFill>
                  <a:schemeClr val="lt1"/>
                </a:solidFill>
                <a:latin typeface="Verdana"/>
                <a:ea typeface="Verdana"/>
                <a:cs typeface="Verdana"/>
                <a:sym typeface="Verdana"/>
              </a:defRPr>
            </a:lvl6pPr>
            <a:lvl7pPr indent="-304800" lvl="6" marL="3200400" marR="0" rtl="0" algn="l">
              <a:spcBef>
                <a:spcPts val="1333"/>
              </a:spcBef>
              <a:spcAft>
                <a:spcPts val="0"/>
              </a:spcAft>
              <a:buClr>
                <a:schemeClr val="lt1"/>
              </a:buClr>
              <a:buSzPts val="1200"/>
              <a:buFont typeface="Verdana"/>
              <a:buChar char="−"/>
              <a:defRPr b="0" i="0" sz="1200" u="none" cap="none" strike="noStrike">
                <a:solidFill>
                  <a:schemeClr val="lt1"/>
                </a:solidFill>
                <a:latin typeface="Verdana"/>
                <a:ea typeface="Verdana"/>
                <a:cs typeface="Verdana"/>
                <a:sym typeface="Verdana"/>
              </a:defRPr>
            </a:lvl7pPr>
            <a:lvl8pPr indent="-304800" lvl="7" marL="3657600" marR="0" rtl="0" algn="l">
              <a:spcBef>
                <a:spcPts val="1333"/>
              </a:spcBef>
              <a:spcAft>
                <a:spcPts val="0"/>
              </a:spcAft>
              <a:buClr>
                <a:schemeClr val="lt1"/>
              </a:buClr>
              <a:buSzPts val="1200"/>
              <a:buFont typeface="Verdana"/>
              <a:buChar char="−"/>
              <a:defRPr b="0" i="0" sz="1200" u="none" cap="none" strike="noStrike">
                <a:solidFill>
                  <a:schemeClr val="lt1"/>
                </a:solidFill>
                <a:latin typeface="Verdana"/>
                <a:ea typeface="Verdana"/>
                <a:cs typeface="Verdana"/>
                <a:sym typeface="Verdana"/>
              </a:defRPr>
            </a:lvl8pPr>
            <a:lvl9pPr indent="-304800" lvl="8" marL="4114800" marR="0" rtl="0" algn="l">
              <a:spcBef>
                <a:spcPts val="1333"/>
              </a:spcBef>
              <a:spcAft>
                <a:spcPts val="1333"/>
              </a:spcAft>
              <a:buClr>
                <a:schemeClr val="lt1"/>
              </a:buClr>
              <a:buSzPts val="1200"/>
              <a:buFont typeface="Verdana"/>
              <a:buChar char="−"/>
              <a:defRPr b="0" i="0" sz="1200" u="none" cap="none" strike="noStrike">
                <a:solidFill>
                  <a:schemeClr val="lt1"/>
                </a:solidFill>
                <a:latin typeface="Verdana"/>
                <a:ea typeface="Verdana"/>
                <a:cs typeface="Verdana"/>
                <a:sym typeface="Verdana"/>
              </a:defRPr>
            </a:lvl9pPr>
          </a:lstStyle>
          <a:p/>
        </p:txBody>
      </p:sp>
      <p:sp>
        <p:nvSpPr>
          <p:cNvPr id="95" name="Google Shape;95;p19"/>
          <p:cNvSpPr txBox="1"/>
          <p:nvPr/>
        </p:nvSpPr>
        <p:spPr>
          <a:xfrm>
            <a:off x="11414125" y="6477000"/>
            <a:ext cx="307975" cy="10002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Clr>
                <a:schemeClr val="lt1"/>
              </a:buClr>
              <a:buSzPts val="650"/>
              <a:buFont typeface="Arial"/>
              <a:buNone/>
            </a:pPr>
            <a:fld id="{00000000-1234-1234-1234-123412341234}" type="slidenum">
              <a:rPr b="0" i="0" lang="es-ES" sz="650" u="none" cap="none" strike="noStrike">
                <a:solidFill>
                  <a:schemeClr val="lt1"/>
                </a:solidFill>
                <a:latin typeface="Verdana"/>
                <a:ea typeface="Verdana"/>
                <a:cs typeface="Verdana"/>
                <a:sym typeface="Verdana"/>
              </a:rPr>
              <a:t>‹#›</a:t>
            </a:fld>
            <a:endParaRPr b="0" i="0" sz="650" u="none" cap="none" strike="noStrike">
              <a:solidFill>
                <a:schemeClr val="lt1"/>
              </a:solidFill>
              <a:latin typeface="Verdana"/>
              <a:ea typeface="Verdana"/>
              <a:cs typeface="Verdana"/>
              <a:sym typeface="Verdana"/>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Key statement white">
  <p:cSld name="Key statement white">
    <p:bg>
      <p:bgPr>
        <a:solidFill>
          <a:schemeClr val="lt1"/>
        </a:solidFill>
      </p:bgPr>
    </p:bg>
    <p:spTree>
      <p:nvGrpSpPr>
        <p:cNvPr id="96" name="Shape 96"/>
        <p:cNvGrpSpPr/>
        <p:nvPr/>
      </p:nvGrpSpPr>
      <p:grpSpPr>
        <a:xfrm>
          <a:off x="0" y="0"/>
          <a:ext cx="0" cy="0"/>
          <a:chOff x="0" y="0"/>
          <a:chExt cx="0" cy="0"/>
        </a:xfrm>
      </p:grpSpPr>
      <p:sp>
        <p:nvSpPr>
          <p:cNvPr id="97" name="Google Shape;97;p20"/>
          <p:cNvSpPr txBox="1"/>
          <p:nvPr>
            <p:ph idx="1" type="body"/>
          </p:nvPr>
        </p:nvSpPr>
        <p:spPr>
          <a:xfrm>
            <a:off x="469900" y="1590675"/>
            <a:ext cx="9029604" cy="4708525"/>
          </a:xfrm>
          <a:prstGeom prst="rect">
            <a:avLst/>
          </a:prstGeom>
          <a:noFill/>
          <a:ln>
            <a:noFill/>
          </a:ln>
        </p:spPr>
        <p:txBody>
          <a:bodyPr anchorCtr="0" anchor="t" bIns="0" lIns="0" spcFirstLastPara="1" rIns="0" wrap="square" tIns="0"/>
          <a:lstStyle>
            <a:lvl1pPr indent="-406400" lvl="0" marL="457200" marR="0" rtl="0" algn="l">
              <a:spcBef>
                <a:spcPts val="4800"/>
              </a:spcBef>
              <a:spcAft>
                <a:spcPts val="0"/>
              </a:spcAft>
              <a:buClr>
                <a:schemeClr val="dk1"/>
              </a:buClr>
              <a:buSzPts val="2800"/>
              <a:buFont typeface="Arial"/>
              <a:buChar char="​"/>
              <a:defRPr b="0" i="0" sz="2800" u="none" cap="none" strike="noStrike">
                <a:solidFill>
                  <a:schemeClr val="dk1"/>
                </a:solidFill>
                <a:latin typeface="Verdana"/>
                <a:ea typeface="Verdana"/>
                <a:cs typeface="Verdana"/>
                <a:sym typeface="Verdana"/>
              </a:defRPr>
            </a:lvl1pPr>
            <a:lvl2pPr indent="-482600" lvl="1" marL="914400" marR="0" rtl="0" algn="l">
              <a:spcBef>
                <a:spcPts val="1333"/>
              </a:spcBef>
              <a:spcAft>
                <a:spcPts val="0"/>
              </a:spcAft>
              <a:buClr>
                <a:schemeClr val="lt2"/>
              </a:buClr>
              <a:buSzPts val="4000"/>
              <a:buFont typeface="Arial"/>
              <a:buChar char="​"/>
              <a:defRPr b="1" i="0" sz="4000" u="none" cap="none" strike="noStrike">
                <a:solidFill>
                  <a:schemeClr val="lt2"/>
                </a:solidFill>
                <a:latin typeface="Verdana"/>
                <a:ea typeface="Verdana"/>
                <a:cs typeface="Verdana"/>
                <a:sym typeface="Verdana"/>
              </a:defRPr>
            </a:lvl2pPr>
            <a:lvl3pPr indent="-482600" lvl="2" marL="1371600" marR="0" rtl="0" algn="l">
              <a:spcBef>
                <a:spcPts val="1333"/>
              </a:spcBef>
              <a:spcAft>
                <a:spcPts val="0"/>
              </a:spcAft>
              <a:buClr>
                <a:schemeClr val="lt2"/>
              </a:buClr>
              <a:buSzPts val="4000"/>
              <a:buFont typeface="Arial"/>
              <a:buChar char="•"/>
              <a:defRPr b="0" i="0" sz="4000" u="none" cap="none" strike="noStrike">
                <a:solidFill>
                  <a:schemeClr val="lt2"/>
                </a:solidFill>
                <a:latin typeface="Verdana"/>
                <a:ea typeface="Verdana"/>
                <a:cs typeface="Verdana"/>
                <a:sym typeface="Verdana"/>
              </a:defRPr>
            </a:lvl3pPr>
            <a:lvl4pPr indent="-482600" lvl="3" marL="1828800" marR="0" rtl="0" algn="l">
              <a:spcBef>
                <a:spcPts val="1333"/>
              </a:spcBef>
              <a:spcAft>
                <a:spcPts val="0"/>
              </a:spcAft>
              <a:buClr>
                <a:schemeClr val="lt2"/>
              </a:buClr>
              <a:buSzPts val="4000"/>
              <a:buFont typeface="Verdana"/>
              <a:buChar char="−"/>
              <a:defRPr b="0" i="0" sz="4000" u="none" cap="none" strike="noStrike">
                <a:solidFill>
                  <a:schemeClr val="lt2"/>
                </a:solidFill>
                <a:latin typeface="Verdana"/>
                <a:ea typeface="Verdana"/>
                <a:cs typeface="Verdana"/>
                <a:sym typeface="Verdana"/>
              </a:defRPr>
            </a:lvl4pPr>
            <a:lvl5pPr indent="-482600" lvl="4" marL="2286000" marR="0" rtl="0" algn="l">
              <a:spcBef>
                <a:spcPts val="1333"/>
              </a:spcBef>
              <a:spcAft>
                <a:spcPts val="0"/>
              </a:spcAft>
              <a:buClr>
                <a:schemeClr val="lt2"/>
              </a:buClr>
              <a:buSzPts val="4000"/>
              <a:buFont typeface="Verdana"/>
              <a:buChar char="−"/>
              <a:defRPr b="0" i="0" sz="4000" u="none" cap="none" strike="noStrike">
                <a:solidFill>
                  <a:schemeClr val="lt2"/>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s">
  <p:cSld name="Contents">
    <p:spTree>
      <p:nvGrpSpPr>
        <p:cNvPr id="98" name="Shape 98"/>
        <p:cNvGrpSpPr/>
        <p:nvPr/>
      </p:nvGrpSpPr>
      <p:grpSpPr>
        <a:xfrm>
          <a:off x="0" y="0"/>
          <a:ext cx="0" cy="0"/>
          <a:chOff x="0" y="0"/>
          <a:chExt cx="0" cy="0"/>
        </a:xfrm>
      </p:grpSpPr>
      <p:sp>
        <p:nvSpPr>
          <p:cNvPr id="99" name="Google Shape;99;p21"/>
          <p:cNvSpPr txBox="1"/>
          <p:nvPr>
            <p:ph type="title"/>
          </p:nvPr>
        </p:nvSpPr>
        <p:spPr>
          <a:xfrm>
            <a:off x="469900" y="402586"/>
            <a:ext cx="11252200" cy="698501"/>
          </a:xfrm>
          <a:prstGeom prst="rect">
            <a:avLst/>
          </a:prstGeom>
          <a:noFill/>
          <a:ln>
            <a:noFill/>
          </a:ln>
        </p:spPr>
        <p:txBody>
          <a:bodyPr anchorCtr="0" anchor="t" bIns="0" lIns="0" spcFirstLastPara="1" rIns="0" wrap="square" tIns="0"/>
          <a:lstStyle>
            <a:lvl1pPr lvl="0" marR="0" rtl="0" algn="l">
              <a:spcBef>
                <a:spcPts val="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0" name="Google Shape;100;p21"/>
          <p:cNvSpPr txBox="1"/>
          <p:nvPr>
            <p:ph idx="1" type="body"/>
          </p:nvPr>
        </p:nvSpPr>
        <p:spPr>
          <a:xfrm>
            <a:off x="469900" y="736688"/>
            <a:ext cx="11252200" cy="757255"/>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Clr>
                <a:srgbClr val="575757"/>
              </a:buClr>
              <a:buSzPts val="2000"/>
              <a:buFont typeface="Arial"/>
              <a:buNone/>
              <a:defRPr b="0" i="0" sz="2000" u="none" cap="none" strike="noStrike">
                <a:solidFill>
                  <a:srgbClr val="575757"/>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01" name="Google Shape;101;p21"/>
          <p:cNvSpPr txBox="1"/>
          <p:nvPr>
            <p:ph idx="2" type="body"/>
          </p:nvPr>
        </p:nvSpPr>
        <p:spPr>
          <a:xfrm>
            <a:off x="469900" y="1665291"/>
            <a:ext cx="9348787" cy="4633910"/>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228600" lvl="5" marL="2743200" marR="0" rtl="0" algn="l">
              <a:spcBef>
                <a:spcPts val="1333"/>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 Deloitte green" showMasterSp="0">
  <p:cSld name="Divider - Deloitte green">
    <p:bg>
      <p:bgPr>
        <a:solidFill>
          <a:schemeClr val="dk1"/>
        </a:solidFill>
      </p:bgPr>
    </p:bg>
    <p:spTree>
      <p:nvGrpSpPr>
        <p:cNvPr id="19" name="Shape 19"/>
        <p:cNvGrpSpPr/>
        <p:nvPr/>
      </p:nvGrpSpPr>
      <p:grpSpPr>
        <a:xfrm>
          <a:off x="0" y="0"/>
          <a:ext cx="0" cy="0"/>
          <a:chOff x="0" y="0"/>
          <a:chExt cx="0" cy="0"/>
        </a:xfrm>
      </p:grpSpPr>
      <p:sp>
        <p:nvSpPr>
          <p:cNvPr id="20" name="Google Shape;20;p3"/>
          <p:cNvSpPr/>
          <p:nvPr/>
        </p:nvSpPr>
        <p:spPr>
          <a:xfrm>
            <a:off x="0" y="0"/>
            <a:ext cx="12189600" cy="6858000"/>
          </a:xfrm>
          <a:prstGeom prst="rect">
            <a:avLst/>
          </a:prstGeom>
          <a:solidFill>
            <a:srgbClr val="86BC25"/>
          </a:solidFill>
          <a:ln>
            <a:noFill/>
          </a:ln>
        </p:spPr>
        <p:txBody>
          <a:bodyPr anchorCtr="0" anchor="ctr" bIns="88900" lIns="88900" spcFirstLastPara="1" rIns="88900" wrap="square" tIns="88900">
            <a:noAutofit/>
          </a:bodyPr>
          <a:lstStyle/>
          <a:p>
            <a:pPr indent="0" lvl="0" marL="0" marR="0" rtl="0" algn="ctr">
              <a:lnSpc>
                <a:spcPct val="106000"/>
              </a:lnSpc>
              <a:spcBef>
                <a:spcPts val="0"/>
              </a:spcBef>
              <a:spcAft>
                <a:spcPts val="0"/>
              </a:spcAft>
              <a:buClr>
                <a:schemeClr val="lt1"/>
              </a:buClr>
              <a:buSzPts val="1600"/>
              <a:buFont typeface="Noto Sans Symbols"/>
              <a:buNone/>
            </a:pPr>
            <a:r>
              <a:t/>
            </a:r>
            <a:endParaRPr b="1" i="0" sz="1600" u="none" cap="none" strike="noStrike">
              <a:solidFill>
                <a:schemeClr val="lt1"/>
              </a:solidFill>
              <a:latin typeface="Verdana"/>
              <a:ea typeface="Verdana"/>
              <a:cs typeface="Verdana"/>
              <a:sym typeface="Verdana"/>
            </a:endParaRPr>
          </a:p>
        </p:txBody>
      </p:sp>
      <p:sp>
        <p:nvSpPr>
          <p:cNvPr id="21" name="Google Shape;21;p3"/>
          <p:cNvSpPr txBox="1"/>
          <p:nvPr>
            <p:ph type="title"/>
          </p:nvPr>
        </p:nvSpPr>
        <p:spPr>
          <a:xfrm>
            <a:off x="469900" y="1700213"/>
            <a:ext cx="10418233" cy="1592403"/>
          </a:xfrm>
          <a:prstGeom prst="rect">
            <a:avLst/>
          </a:prstGeom>
          <a:noFill/>
          <a:ln>
            <a:noFill/>
          </a:ln>
        </p:spPr>
        <p:txBody>
          <a:bodyPr anchorCtr="0" anchor="b" bIns="0" lIns="0" spcFirstLastPara="1" rIns="0" wrap="square" tIns="0"/>
          <a:lstStyle>
            <a:lvl1pPr lvl="0" marR="0" rtl="0" algn="l">
              <a:lnSpc>
                <a:spcPct val="95000"/>
              </a:lnSpc>
              <a:spcBef>
                <a:spcPts val="0"/>
              </a:spcBef>
              <a:spcAft>
                <a:spcPts val="0"/>
              </a:spcAft>
              <a:buClr>
                <a:schemeClr val="lt1"/>
              </a:buClr>
              <a:buSzPts val="3850"/>
              <a:buFont typeface="Verdana"/>
              <a:buNone/>
              <a:defRPr b="1" i="0" sz="3850" u="none" cap="none" strike="noStrike">
                <a:solidFill>
                  <a:schemeClr val="l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 name="Google Shape;22;p3"/>
          <p:cNvSpPr txBox="1"/>
          <p:nvPr>
            <p:ph idx="1" type="body"/>
          </p:nvPr>
        </p:nvSpPr>
        <p:spPr>
          <a:xfrm>
            <a:off x="469899" y="3423545"/>
            <a:ext cx="10418235" cy="1566532"/>
          </a:xfrm>
          <a:prstGeom prst="rect">
            <a:avLst/>
          </a:prstGeom>
          <a:noFill/>
          <a:ln>
            <a:noFill/>
          </a:ln>
        </p:spPr>
        <p:txBody>
          <a:bodyPr anchorCtr="0" anchor="t" bIns="0" lIns="0" spcFirstLastPara="1" rIns="0" wrap="square" tIns="0"/>
          <a:lstStyle>
            <a:lvl1pPr indent="-228600" lvl="0" marL="457200" marR="0" rtl="0" algn="l">
              <a:lnSpc>
                <a:spcPct val="95000"/>
              </a:lnSpc>
              <a:spcBef>
                <a:spcPts val="0"/>
              </a:spcBef>
              <a:spcAft>
                <a:spcPts val="0"/>
              </a:spcAft>
              <a:buClr>
                <a:schemeClr val="lt1"/>
              </a:buClr>
              <a:buSzPts val="3850"/>
              <a:buFont typeface="Arial"/>
              <a:buNone/>
              <a:defRPr b="0" i="0" sz="3850" u="none" cap="none" strike="noStrike">
                <a:solidFill>
                  <a:schemeClr val="lt1"/>
                </a:solidFill>
                <a:latin typeface="Verdana"/>
                <a:ea typeface="Verdana"/>
                <a:cs typeface="Verdana"/>
                <a:sym typeface="Verdana"/>
              </a:defRPr>
            </a:lvl1pPr>
            <a:lvl2pPr indent="-228600" lvl="1" marL="914400" marR="0" rtl="0" algn="l">
              <a:spcBef>
                <a:spcPts val="0"/>
              </a:spcBef>
              <a:spcAft>
                <a:spcPts val="0"/>
              </a:spcAft>
              <a:buClr>
                <a:schemeClr val="lt1"/>
              </a:buClr>
              <a:buSzPts val="2667"/>
              <a:buFont typeface="Arial"/>
              <a:buNone/>
              <a:defRPr b="1" i="0" sz="2667" u="none" cap="none" strike="noStrike">
                <a:solidFill>
                  <a:schemeClr val="lt1"/>
                </a:solidFill>
                <a:latin typeface="Verdana"/>
                <a:ea typeface="Verdana"/>
                <a:cs typeface="Verdana"/>
                <a:sym typeface="Verdana"/>
              </a:defRPr>
            </a:lvl2pPr>
            <a:lvl3pPr indent="-228600" lvl="2" marL="1371600" marR="0" rtl="0" algn="l">
              <a:spcBef>
                <a:spcPts val="1333"/>
              </a:spcBef>
              <a:spcAft>
                <a:spcPts val="0"/>
              </a:spcAft>
              <a:buClr>
                <a:schemeClr val="lt1"/>
              </a:buClr>
              <a:buSzPts val="2400"/>
              <a:buFont typeface="Arial"/>
              <a:buNone/>
              <a:defRPr b="0" i="0" sz="2400" u="none" cap="none" strike="noStrike">
                <a:solidFill>
                  <a:schemeClr val="lt1"/>
                </a:solidFill>
                <a:latin typeface="Verdana"/>
                <a:ea typeface="Verdana"/>
                <a:cs typeface="Verdana"/>
                <a:sym typeface="Verdana"/>
              </a:defRPr>
            </a:lvl3pPr>
            <a:lvl4pPr indent="-228600" lvl="3" marL="1828800" marR="0" rtl="0" algn="l">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4pPr>
            <a:lvl5pPr indent="-228600" lvl="4" marL="2286000" marR="0" rtl="0" algn="l">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5pPr>
            <a:lvl6pPr indent="-228600" lvl="5" marL="2743200" marR="0" rtl="0" algn="l">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6pPr>
            <a:lvl7pPr indent="-228600" lvl="6" marL="3200400" marR="0" rtl="0" algn="l">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7pPr>
            <a:lvl8pPr indent="-228600" lvl="7" marL="3657600" marR="0" rtl="0" algn="l">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8pPr>
            <a:lvl9pPr indent="-228600" lvl="8" marL="4114800" marR="0" rtl="0" algn="l">
              <a:spcBef>
                <a:spcPts val="1333"/>
              </a:spcBef>
              <a:spcAft>
                <a:spcPts val="1333"/>
              </a:spcAft>
              <a:buClr>
                <a:schemeClr val="lt1"/>
              </a:buClr>
              <a:buSzPts val="2133"/>
              <a:buFont typeface="Verdana"/>
              <a:buNone/>
              <a:defRPr b="0" i="0" sz="2133" u="none" cap="none" strike="noStrike">
                <a:solidFill>
                  <a:schemeClr val="lt1"/>
                </a:solidFill>
                <a:latin typeface="Verdana"/>
                <a:ea typeface="Verdana"/>
                <a:cs typeface="Verdana"/>
                <a:sym typeface="Verdana"/>
              </a:defRPr>
            </a:lvl9pPr>
          </a:lstStyle>
          <a:p/>
        </p:txBody>
      </p:sp>
      <p:sp>
        <p:nvSpPr>
          <p:cNvPr id="23" name="Google Shape;23;p3"/>
          <p:cNvSpPr txBox="1"/>
          <p:nvPr/>
        </p:nvSpPr>
        <p:spPr>
          <a:xfrm>
            <a:off x="11414125" y="6477000"/>
            <a:ext cx="307975" cy="10002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Clr>
                <a:schemeClr val="lt1"/>
              </a:buClr>
              <a:buSzPts val="650"/>
              <a:buFont typeface="Arial"/>
              <a:buNone/>
            </a:pPr>
            <a:fld id="{00000000-1234-1234-1234-123412341234}" type="slidenum">
              <a:rPr b="0" i="0" lang="es-ES" sz="650" u="none" cap="none" strike="noStrike">
                <a:solidFill>
                  <a:schemeClr val="lt1"/>
                </a:solidFill>
                <a:latin typeface="Verdana"/>
                <a:ea typeface="Verdana"/>
                <a:cs typeface="Verdana"/>
                <a:sym typeface="Verdana"/>
              </a:rPr>
              <a:t>‹#›</a:t>
            </a:fld>
            <a:endParaRPr b="0" i="0" sz="650" u="none" cap="none" strike="noStrike">
              <a:solidFill>
                <a:schemeClr val="lt1"/>
              </a:solidFill>
              <a:latin typeface="Verdana"/>
              <a:ea typeface="Verdana"/>
              <a:cs typeface="Verdana"/>
              <a:sym typeface="Verdana"/>
            </a:endParaRPr>
          </a:p>
        </p:txBody>
      </p:sp>
    </p:spTree>
  </p:cSld>
  <p:clrMapOvr>
    <a:masterClrMapping/>
  </p:clrMapOvr>
  <p:transition>
    <p:fade/>
  </p:transition>
  <p:extLst>
    <p:ext uri="{DCECCB84-F9BA-43D5-87BE-67443E8EF086}">
      <p15:sldGuideLst>
        <p15:guide id="1"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s with image">
  <p:cSld name="Contents with image">
    <p:spTree>
      <p:nvGrpSpPr>
        <p:cNvPr id="102" name="Shape 102"/>
        <p:cNvGrpSpPr/>
        <p:nvPr/>
      </p:nvGrpSpPr>
      <p:grpSpPr>
        <a:xfrm>
          <a:off x="0" y="0"/>
          <a:ext cx="0" cy="0"/>
          <a:chOff x="0" y="0"/>
          <a:chExt cx="0" cy="0"/>
        </a:xfrm>
      </p:grpSpPr>
      <p:sp>
        <p:nvSpPr>
          <p:cNvPr id="103" name="Google Shape;103;p22"/>
          <p:cNvSpPr txBox="1"/>
          <p:nvPr>
            <p:ph type="title"/>
          </p:nvPr>
        </p:nvSpPr>
        <p:spPr>
          <a:xfrm>
            <a:off x="469900" y="402586"/>
            <a:ext cx="11252200" cy="698501"/>
          </a:xfrm>
          <a:prstGeom prst="rect">
            <a:avLst/>
          </a:prstGeom>
          <a:noFill/>
          <a:ln>
            <a:noFill/>
          </a:ln>
        </p:spPr>
        <p:txBody>
          <a:bodyPr anchorCtr="0" anchor="t" bIns="0" lIns="0" spcFirstLastPara="1" rIns="0" wrap="square" tIns="0"/>
          <a:lstStyle>
            <a:lvl1pPr lvl="0" marR="0" rtl="0" algn="l">
              <a:spcBef>
                <a:spcPts val="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 name="Google Shape;104;p22"/>
          <p:cNvSpPr/>
          <p:nvPr>
            <p:ph idx="2" type="pic"/>
          </p:nvPr>
        </p:nvSpPr>
        <p:spPr>
          <a:xfrm>
            <a:off x="5604867" y="1700213"/>
            <a:ext cx="6117233" cy="4598988"/>
          </a:xfrm>
          <a:prstGeom prst="rect">
            <a:avLst/>
          </a:prstGeom>
          <a:noFill/>
          <a:ln>
            <a:noFill/>
          </a:ln>
        </p:spPr>
        <p:txBody>
          <a:bodyPr anchorCtr="0" anchor="t" bIns="0" lIns="0" spcFirstLastPara="1" rIns="0" wrap="square" tIns="0"/>
          <a:lstStyle>
            <a:lvl1pPr lvl="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1pPr>
            <a:lvl2pPr lvl="1"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lvl="2"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lvl="6"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lvl="7"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lvl="8"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05" name="Google Shape;105;p22"/>
          <p:cNvSpPr txBox="1"/>
          <p:nvPr>
            <p:ph idx="1" type="body"/>
          </p:nvPr>
        </p:nvSpPr>
        <p:spPr>
          <a:xfrm>
            <a:off x="469900" y="1665290"/>
            <a:ext cx="4333663" cy="4633911"/>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06" name="Google Shape;106;p22"/>
          <p:cNvSpPr txBox="1"/>
          <p:nvPr>
            <p:ph idx="3" type="body"/>
          </p:nvPr>
        </p:nvSpPr>
        <p:spPr>
          <a:xfrm>
            <a:off x="469900" y="736688"/>
            <a:ext cx="11252200" cy="757255"/>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Clr>
                <a:srgbClr val="575757"/>
              </a:buClr>
              <a:buSzPts val="2000"/>
              <a:buFont typeface="Arial"/>
              <a:buNone/>
              <a:defRPr b="0" i="0" sz="2000" u="none" cap="none" strike="noStrike">
                <a:solidFill>
                  <a:srgbClr val="575757"/>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1 column text">
  <p:cSld name="Title &amp; 1 column text">
    <p:spTree>
      <p:nvGrpSpPr>
        <p:cNvPr id="107" name="Shape 107"/>
        <p:cNvGrpSpPr/>
        <p:nvPr/>
      </p:nvGrpSpPr>
      <p:grpSpPr>
        <a:xfrm>
          <a:off x="0" y="0"/>
          <a:ext cx="0" cy="0"/>
          <a:chOff x="0" y="0"/>
          <a:chExt cx="0" cy="0"/>
        </a:xfrm>
      </p:grpSpPr>
      <p:sp>
        <p:nvSpPr>
          <p:cNvPr id="108" name="Google Shape;108;p23"/>
          <p:cNvSpPr txBox="1"/>
          <p:nvPr>
            <p:ph type="title"/>
          </p:nvPr>
        </p:nvSpPr>
        <p:spPr>
          <a:xfrm>
            <a:off x="469900" y="402586"/>
            <a:ext cx="11252200" cy="698501"/>
          </a:xfrm>
          <a:prstGeom prst="rect">
            <a:avLst/>
          </a:prstGeom>
          <a:noFill/>
          <a:ln>
            <a:noFill/>
          </a:ln>
        </p:spPr>
        <p:txBody>
          <a:bodyPr anchorCtr="0" anchor="t" bIns="0" lIns="0" spcFirstLastPara="1" rIns="0" wrap="square" tIns="0"/>
          <a:lstStyle>
            <a:lvl1pPr lvl="0" marR="0" rtl="0" algn="l">
              <a:spcBef>
                <a:spcPts val="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9" name="Google Shape;109;p23"/>
          <p:cNvSpPr txBox="1"/>
          <p:nvPr>
            <p:ph idx="1" type="body"/>
          </p:nvPr>
        </p:nvSpPr>
        <p:spPr>
          <a:xfrm>
            <a:off x="469900" y="736688"/>
            <a:ext cx="11252200" cy="757255"/>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Clr>
                <a:srgbClr val="575757"/>
              </a:buClr>
              <a:buSzPts val="2000"/>
              <a:buFont typeface="Arial"/>
              <a:buNone/>
              <a:defRPr b="0" i="0" sz="2000" u="none" cap="none" strike="noStrike">
                <a:solidFill>
                  <a:srgbClr val="575757"/>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10" name="Google Shape;110;p23"/>
          <p:cNvSpPr txBox="1"/>
          <p:nvPr>
            <p:ph idx="2" type="body"/>
          </p:nvPr>
        </p:nvSpPr>
        <p:spPr>
          <a:xfrm>
            <a:off x="469900" y="1665290"/>
            <a:ext cx="11252200" cy="4633911"/>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ubtitle &amp; 1 column - large">
  <p:cSld name="Title, subtitle &amp; 1 column - large">
    <p:spTree>
      <p:nvGrpSpPr>
        <p:cNvPr id="111" name="Shape 111"/>
        <p:cNvGrpSpPr/>
        <p:nvPr/>
      </p:nvGrpSpPr>
      <p:grpSpPr>
        <a:xfrm>
          <a:off x="0" y="0"/>
          <a:ext cx="0" cy="0"/>
          <a:chOff x="0" y="0"/>
          <a:chExt cx="0" cy="0"/>
        </a:xfrm>
      </p:grpSpPr>
      <p:sp>
        <p:nvSpPr>
          <p:cNvPr id="112" name="Google Shape;112;p24"/>
          <p:cNvSpPr txBox="1"/>
          <p:nvPr>
            <p:ph type="title"/>
          </p:nvPr>
        </p:nvSpPr>
        <p:spPr>
          <a:xfrm>
            <a:off x="469900" y="402586"/>
            <a:ext cx="11252200" cy="698501"/>
          </a:xfrm>
          <a:prstGeom prst="rect">
            <a:avLst/>
          </a:prstGeom>
          <a:noFill/>
          <a:ln>
            <a:noFill/>
          </a:ln>
        </p:spPr>
        <p:txBody>
          <a:bodyPr anchorCtr="0" anchor="t" bIns="0" lIns="0" spcFirstLastPara="1" rIns="0" wrap="square" tIns="0"/>
          <a:lstStyle>
            <a:lvl1pPr lvl="0" marR="0" rtl="0" algn="l">
              <a:spcBef>
                <a:spcPts val="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3" name="Google Shape;113;p24"/>
          <p:cNvSpPr txBox="1"/>
          <p:nvPr>
            <p:ph idx="1" type="body"/>
          </p:nvPr>
        </p:nvSpPr>
        <p:spPr>
          <a:xfrm>
            <a:off x="469900" y="736688"/>
            <a:ext cx="11252200" cy="757255"/>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Clr>
                <a:srgbClr val="575757"/>
              </a:buClr>
              <a:buSzPts val="2000"/>
              <a:buFont typeface="Arial"/>
              <a:buNone/>
              <a:defRPr b="0" i="0" sz="2000" u="none" cap="none" strike="noStrike">
                <a:solidFill>
                  <a:srgbClr val="575757"/>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14" name="Google Shape;114;p24"/>
          <p:cNvSpPr txBox="1"/>
          <p:nvPr>
            <p:ph idx="2" type="body"/>
          </p:nvPr>
        </p:nvSpPr>
        <p:spPr>
          <a:xfrm>
            <a:off x="469900" y="1676402"/>
            <a:ext cx="11252200" cy="4622799"/>
          </a:xfrm>
          <a:prstGeom prst="rect">
            <a:avLst/>
          </a:prstGeom>
          <a:noFill/>
          <a:ln>
            <a:noFill/>
          </a:ln>
        </p:spPr>
        <p:txBody>
          <a:bodyPr anchorCtr="0" anchor="t" bIns="0" lIns="0" spcFirstLastPara="1" rIns="0" wrap="square" tIns="0"/>
          <a:lstStyle>
            <a:lvl1pPr indent="-330200" lvl="0" marL="457200" marR="0" rtl="0" algn="l">
              <a:spcBef>
                <a:spcPts val="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1pPr>
            <a:lvl2pPr indent="-330200" lvl="1" marL="914400" marR="0" rtl="0" algn="l">
              <a:spcBef>
                <a:spcPts val="1333"/>
              </a:spcBef>
              <a:spcAft>
                <a:spcPts val="0"/>
              </a:spcAft>
              <a:buClr>
                <a:schemeClr val="dk1"/>
              </a:buClr>
              <a:buSzPts val="1600"/>
              <a:buFont typeface="Arial"/>
              <a:buChar char="​"/>
              <a:defRPr b="1" i="0" sz="1600" u="none" cap="none" strike="noStrike">
                <a:solidFill>
                  <a:schemeClr val="dk1"/>
                </a:solidFill>
                <a:latin typeface="Verdana"/>
                <a:ea typeface="Verdana"/>
                <a:cs typeface="Verdana"/>
                <a:sym typeface="Verdana"/>
              </a:defRPr>
            </a:lvl2pPr>
            <a:lvl3pPr indent="-330200" lvl="2" marL="1371600" marR="0" rtl="0" algn="l">
              <a:spcBef>
                <a:spcPts val="1333"/>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3pPr>
            <a:lvl4pPr indent="-330200" lvl="3" marL="1828800" marR="0" rtl="0" algn="l">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4pPr>
            <a:lvl5pPr indent="-330200" lvl="4" marL="2286000" marR="0" rtl="0" algn="l">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5pPr>
            <a:lvl6pPr indent="-330200" lvl="5" marL="2743200" marR="0" rtl="0" algn="l">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indent="-330200" lvl="6" marL="3200400" marR="0" rtl="0" algn="l">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indent="-330200" lvl="7" marL="3657600" marR="0" rtl="0" algn="l">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indent="-330200" lvl="8" marL="4114800" marR="0" rtl="0" algn="l">
              <a:spcBef>
                <a:spcPts val="1333"/>
              </a:spcBef>
              <a:spcAft>
                <a:spcPts val="1333"/>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ubtitle &amp; chart">
  <p:cSld name="Title, subtitle &amp; chart">
    <p:spTree>
      <p:nvGrpSpPr>
        <p:cNvPr id="115" name="Shape 115"/>
        <p:cNvGrpSpPr/>
        <p:nvPr/>
      </p:nvGrpSpPr>
      <p:grpSpPr>
        <a:xfrm>
          <a:off x="0" y="0"/>
          <a:ext cx="0" cy="0"/>
          <a:chOff x="0" y="0"/>
          <a:chExt cx="0" cy="0"/>
        </a:xfrm>
      </p:grpSpPr>
      <p:sp>
        <p:nvSpPr>
          <p:cNvPr id="116" name="Google Shape;116;p25"/>
          <p:cNvSpPr txBox="1"/>
          <p:nvPr>
            <p:ph idx="1" type="body"/>
          </p:nvPr>
        </p:nvSpPr>
        <p:spPr>
          <a:xfrm>
            <a:off x="469900" y="736688"/>
            <a:ext cx="11252200" cy="757255"/>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Clr>
                <a:srgbClr val="575757"/>
              </a:buClr>
              <a:buSzPts val="2000"/>
              <a:buFont typeface="Arial"/>
              <a:buNone/>
              <a:defRPr b="0" i="0" sz="2000" u="none" cap="none" strike="noStrike">
                <a:solidFill>
                  <a:srgbClr val="575757"/>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17" name="Google Shape;117;p25"/>
          <p:cNvSpPr txBox="1"/>
          <p:nvPr>
            <p:ph type="title"/>
          </p:nvPr>
        </p:nvSpPr>
        <p:spPr>
          <a:xfrm>
            <a:off x="469900" y="402586"/>
            <a:ext cx="11252200" cy="698501"/>
          </a:xfrm>
          <a:prstGeom prst="rect">
            <a:avLst/>
          </a:prstGeom>
          <a:noFill/>
          <a:ln>
            <a:noFill/>
          </a:ln>
        </p:spPr>
        <p:txBody>
          <a:bodyPr anchorCtr="0" anchor="t" bIns="0" lIns="0" spcFirstLastPara="1" rIns="0" wrap="square" tIns="0"/>
          <a:lstStyle>
            <a:lvl1pPr lvl="0" marR="0" rtl="0" algn="l">
              <a:spcBef>
                <a:spcPts val="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8" name="Google Shape;118;p25"/>
          <p:cNvSpPr txBox="1"/>
          <p:nvPr>
            <p:ph idx="2" type="body"/>
          </p:nvPr>
        </p:nvSpPr>
        <p:spPr>
          <a:xfrm>
            <a:off x="468000" y="1684868"/>
            <a:ext cx="11252200" cy="357187"/>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19" name="Google Shape;119;p25"/>
          <p:cNvSpPr txBox="1"/>
          <p:nvPr>
            <p:ph idx="3" type="body"/>
          </p:nvPr>
        </p:nvSpPr>
        <p:spPr>
          <a:xfrm>
            <a:off x="468000" y="5982790"/>
            <a:ext cx="11252201" cy="316411"/>
          </a:xfrm>
          <a:prstGeom prst="rect">
            <a:avLst/>
          </a:prstGeom>
          <a:noFill/>
          <a:ln>
            <a:noFill/>
          </a:ln>
        </p:spPr>
        <p:txBody>
          <a:bodyPr anchorCtr="0" anchor="t" bIns="0" lIns="0" spcFirstLastPara="1" rIns="0" wrap="square" tIns="0"/>
          <a:lstStyle>
            <a:lvl1pPr indent="-285750" lvl="0" marL="457200" marR="0" rtl="0" algn="l">
              <a:spcBef>
                <a:spcPts val="0"/>
              </a:spcBef>
              <a:spcAft>
                <a:spcPts val="0"/>
              </a:spcAft>
              <a:buClr>
                <a:schemeClr val="dk1"/>
              </a:buClr>
              <a:buSzPts val="900"/>
              <a:buFont typeface="Arial"/>
              <a:buChar char="​"/>
              <a:defRPr b="0" i="0" sz="900" u="none" cap="none" strike="noStrike">
                <a:solidFill>
                  <a:schemeClr val="dk1"/>
                </a:solidFill>
                <a:latin typeface="Verdana"/>
                <a:ea typeface="Verdana"/>
                <a:cs typeface="Verdana"/>
                <a:sym typeface="Verdana"/>
              </a:defRPr>
            </a:lvl1pPr>
            <a:lvl2pPr indent="-304800" lvl="1" marL="914400" marR="0" rtl="0" algn="l">
              <a:spcBef>
                <a:spcPts val="0"/>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20" name="Google Shape;120;p25"/>
          <p:cNvSpPr/>
          <p:nvPr>
            <p:ph idx="4" type="chart"/>
          </p:nvPr>
        </p:nvSpPr>
        <p:spPr>
          <a:xfrm>
            <a:off x="468000" y="2036656"/>
            <a:ext cx="11252200" cy="3946134"/>
          </a:xfrm>
          <a:prstGeom prst="rect">
            <a:avLst/>
          </a:prstGeom>
          <a:noFill/>
          <a:ln>
            <a:noFill/>
          </a:ln>
        </p:spPr>
        <p:txBody>
          <a:bodyPr anchorCtr="0" anchor="t" bIns="0" lIns="0" spcFirstLastPara="1" rIns="0" wrap="square" tIns="0"/>
          <a:lstStyle>
            <a:lvl1pPr lvl="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1pPr>
            <a:lvl2pPr lvl="1"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lvl="2"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lvl="6"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lvl="7"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lvl="8"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hart">
  <p:cSld name="3 chart">
    <p:spTree>
      <p:nvGrpSpPr>
        <p:cNvPr id="121" name="Shape 121"/>
        <p:cNvGrpSpPr/>
        <p:nvPr/>
      </p:nvGrpSpPr>
      <p:grpSpPr>
        <a:xfrm>
          <a:off x="0" y="0"/>
          <a:ext cx="0" cy="0"/>
          <a:chOff x="0" y="0"/>
          <a:chExt cx="0" cy="0"/>
        </a:xfrm>
      </p:grpSpPr>
      <p:sp>
        <p:nvSpPr>
          <p:cNvPr id="122" name="Google Shape;122;p26"/>
          <p:cNvSpPr txBox="1"/>
          <p:nvPr>
            <p:ph idx="1" type="body"/>
          </p:nvPr>
        </p:nvSpPr>
        <p:spPr>
          <a:xfrm>
            <a:off x="468000" y="1665289"/>
            <a:ext cx="3600000" cy="392112"/>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23" name="Google Shape;123;p26"/>
          <p:cNvSpPr/>
          <p:nvPr>
            <p:ph idx="2" type="chart"/>
          </p:nvPr>
        </p:nvSpPr>
        <p:spPr>
          <a:xfrm>
            <a:off x="468000" y="2051999"/>
            <a:ext cx="3600000" cy="3930791"/>
          </a:xfrm>
          <a:prstGeom prst="rect">
            <a:avLst/>
          </a:prstGeom>
          <a:noFill/>
          <a:ln>
            <a:noFill/>
          </a:ln>
        </p:spPr>
        <p:txBody>
          <a:bodyPr anchorCtr="0" anchor="t" bIns="0" lIns="0" spcFirstLastPara="1" rIns="0" wrap="square" tIns="0"/>
          <a:lstStyle>
            <a:lvl1pPr lvl="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1pPr>
            <a:lvl2pPr lvl="1"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lvl="2"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lvl="6"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lvl="7"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lvl="8"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24" name="Google Shape;124;p26"/>
          <p:cNvSpPr/>
          <p:nvPr>
            <p:ph idx="3" type="chart"/>
          </p:nvPr>
        </p:nvSpPr>
        <p:spPr>
          <a:xfrm>
            <a:off x="4296000" y="2051998"/>
            <a:ext cx="3600000" cy="3930791"/>
          </a:xfrm>
          <a:prstGeom prst="rect">
            <a:avLst/>
          </a:prstGeom>
          <a:noFill/>
          <a:ln>
            <a:noFill/>
          </a:ln>
        </p:spPr>
        <p:txBody>
          <a:bodyPr anchorCtr="0" anchor="t" bIns="0" lIns="0" spcFirstLastPara="1" rIns="0" wrap="square" tIns="0"/>
          <a:lstStyle>
            <a:lvl1pPr lvl="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1pPr>
            <a:lvl2pPr lvl="1"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lvl="2"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lvl="6"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lvl="7"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lvl="8"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25" name="Google Shape;125;p26"/>
          <p:cNvSpPr txBox="1"/>
          <p:nvPr>
            <p:ph idx="4" type="body"/>
          </p:nvPr>
        </p:nvSpPr>
        <p:spPr>
          <a:xfrm>
            <a:off x="4296003" y="1665288"/>
            <a:ext cx="3600000" cy="392112"/>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26" name="Google Shape;126;p26"/>
          <p:cNvSpPr/>
          <p:nvPr>
            <p:ph idx="5" type="chart"/>
          </p:nvPr>
        </p:nvSpPr>
        <p:spPr>
          <a:xfrm>
            <a:off x="8086960" y="2051999"/>
            <a:ext cx="3600000" cy="3930791"/>
          </a:xfrm>
          <a:prstGeom prst="rect">
            <a:avLst/>
          </a:prstGeom>
          <a:noFill/>
          <a:ln>
            <a:noFill/>
          </a:ln>
        </p:spPr>
        <p:txBody>
          <a:bodyPr anchorCtr="0" anchor="t" bIns="0" lIns="0" spcFirstLastPara="1" rIns="0" wrap="square" tIns="0"/>
          <a:lstStyle>
            <a:lvl1pPr lvl="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1pPr>
            <a:lvl2pPr lvl="1"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lvl="2"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lvl="6"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lvl="7"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lvl="8"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27" name="Google Shape;127;p26"/>
          <p:cNvSpPr txBox="1"/>
          <p:nvPr>
            <p:ph idx="6" type="body"/>
          </p:nvPr>
        </p:nvSpPr>
        <p:spPr>
          <a:xfrm>
            <a:off x="8086959" y="1659145"/>
            <a:ext cx="3600000" cy="398256"/>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28" name="Google Shape;128;p26"/>
          <p:cNvSpPr txBox="1"/>
          <p:nvPr>
            <p:ph idx="7" type="body"/>
          </p:nvPr>
        </p:nvSpPr>
        <p:spPr>
          <a:xfrm>
            <a:off x="468000" y="5982790"/>
            <a:ext cx="11252201" cy="316411"/>
          </a:xfrm>
          <a:prstGeom prst="rect">
            <a:avLst/>
          </a:prstGeom>
          <a:noFill/>
          <a:ln>
            <a:noFill/>
          </a:ln>
        </p:spPr>
        <p:txBody>
          <a:bodyPr anchorCtr="0" anchor="t" bIns="0" lIns="0" spcFirstLastPara="1" rIns="0" wrap="square" tIns="0"/>
          <a:lstStyle>
            <a:lvl1pPr indent="-285750" lvl="0" marL="457200" marR="0" rtl="0" algn="l">
              <a:spcBef>
                <a:spcPts val="0"/>
              </a:spcBef>
              <a:spcAft>
                <a:spcPts val="0"/>
              </a:spcAft>
              <a:buClr>
                <a:schemeClr val="dk1"/>
              </a:buClr>
              <a:buSzPts val="900"/>
              <a:buFont typeface="Arial"/>
              <a:buChar char="​"/>
              <a:defRPr b="0" i="0" sz="900" u="none" cap="none" strike="noStrike">
                <a:solidFill>
                  <a:schemeClr val="dk1"/>
                </a:solidFill>
                <a:latin typeface="Verdana"/>
                <a:ea typeface="Verdana"/>
                <a:cs typeface="Verdana"/>
                <a:sym typeface="Verdana"/>
              </a:defRPr>
            </a:lvl1pPr>
            <a:lvl2pPr indent="-304800" lvl="1" marL="914400" marR="0" rtl="0" algn="l">
              <a:spcBef>
                <a:spcPts val="0"/>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29" name="Google Shape;129;p26"/>
          <p:cNvSpPr txBox="1"/>
          <p:nvPr>
            <p:ph type="title"/>
          </p:nvPr>
        </p:nvSpPr>
        <p:spPr>
          <a:xfrm>
            <a:off x="469900" y="402586"/>
            <a:ext cx="11252200" cy="698501"/>
          </a:xfrm>
          <a:prstGeom prst="rect">
            <a:avLst/>
          </a:prstGeom>
          <a:noFill/>
          <a:ln>
            <a:noFill/>
          </a:ln>
        </p:spPr>
        <p:txBody>
          <a:bodyPr anchorCtr="0" anchor="t" bIns="0" lIns="0" spcFirstLastPara="1" rIns="0" wrap="square" tIns="0"/>
          <a:lstStyle>
            <a:lvl1pPr lvl="0" marR="0" rtl="0" algn="l">
              <a:spcBef>
                <a:spcPts val="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0" name="Google Shape;130;p26"/>
          <p:cNvSpPr txBox="1"/>
          <p:nvPr>
            <p:ph idx="8" type="body"/>
          </p:nvPr>
        </p:nvSpPr>
        <p:spPr>
          <a:xfrm>
            <a:off x="469900" y="736688"/>
            <a:ext cx="11252200" cy="757255"/>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Clr>
                <a:srgbClr val="575757"/>
              </a:buClr>
              <a:buSzPts val="2000"/>
              <a:buFont typeface="Arial"/>
              <a:buNone/>
              <a:defRPr b="0" i="0" sz="2000" u="none" cap="none" strike="noStrike">
                <a:solidFill>
                  <a:srgbClr val="575757"/>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lumns of text">
  <p:cSld name="2 columns of text">
    <p:spTree>
      <p:nvGrpSpPr>
        <p:cNvPr id="131" name="Shape 131"/>
        <p:cNvGrpSpPr/>
        <p:nvPr/>
      </p:nvGrpSpPr>
      <p:grpSpPr>
        <a:xfrm>
          <a:off x="0" y="0"/>
          <a:ext cx="0" cy="0"/>
          <a:chOff x="0" y="0"/>
          <a:chExt cx="0" cy="0"/>
        </a:xfrm>
      </p:grpSpPr>
      <p:sp>
        <p:nvSpPr>
          <p:cNvPr id="132" name="Google Shape;132;p27"/>
          <p:cNvSpPr txBox="1"/>
          <p:nvPr>
            <p:ph idx="1" type="body"/>
          </p:nvPr>
        </p:nvSpPr>
        <p:spPr>
          <a:xfrm>
            <a:off x="468000" y="1665288"/>
            <a:ext cx="5328000" cy="4622507"/>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33" name="Google Shape;133;p27"/>
          <p:cNvSpPr txBox="1"/>
          <p:nvPr>
            <p:ph idx="2" type="body"/>
          </p:nvPr>
        </p:nvSpPr>
        <p:spPr>
          <a:xfrm>
            <a:off x="6394100" y="1656000"/>
            <a:ext cx="5328000" cy="4631795"/>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34" name="Google Shape;134;p27"/>
          <p:cNvSpPr txBox="1"/>
          <p:nvPr>
            <p:ph type="title"/>
          </p:nvPr>
        </p:nvSpPr>
        <p:spPr>
          <a:xfrm>
            <a:off x="469900" y="402586"/>
            <a:ext cx="11252200" cy="698501"/>
          </a:xfrm>
          <a:prstGeom prst="rect">
            <a:avLst/>
          </a:prstGeom>
          <a:noFill/>
          <a:ln>
            <a:noFill/>
          </a:ln>
        </p:spPr>
        <p:txBody>
          <a:bodyPr anchorCtr="0" anchor="t" bIns="0" lIns="0" spcFirstLastPara="1" rIns="0" wrap="square" tIns="0"/>
          <a:lstStyle>
            <a:lvl1pPr lvl="0" marR="0" rtl="0" algn="l">
              <a:spcBef>
                <a:spcPts val="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5" name="Google Shape;135;p27"/>
          <p:cNvSpPr txBox="1"/>
          <p:nvPr>
            <p:ph idx="3" type="body"/>
          </p:nvPr>
        </p:nvSpPr>
        <p:spPr>
          <a:xfrm>
            <a:off x="469900" y="736688"/>
            <a:ext cx="11252200" cy="757255"/>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Clr>
                <a:srgbClr val="575757"/>
              </a:buClr>
              <a:buSzPts val="2000"/>
              <a:buFont typeface="Arial"/>
              <a:buNone/>
              <a:defRPr b="0" i="0" sz="2000" u="none" cap="none" strike="noStrike">
                <a:solidFill>
                  <a:srgbClr val="575757"/>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lumns - large">
  <p:cSld name="2 columns - large">
    <p:spTree>
      <p:nvGrpSpPr>
        <p:cNvPr id="136" name="Shape 136"/>
        <p:cNvGrpSpPr/>
        <p:nvPr/>
      </p:nvGrpSpPr>
      <p:grpSpPr>
        <a:xfrm>
          <a:off x="0" y="0"/>
          <a:ext cx="0" cy="0"/>
          <a:chOff x="0" y="0"/>
          <a:chExt cx="0" cy="0"/>
        </a:xfrm>
      </p:grpSpPr>
      <p:sp>
        <p:nvSpPr>
          <p:cNvPr id="137" name="Google Shape;137;p28"/>
          <p:cNvSpPr txBox="1"/>
          <p:nvPr>
            <p:ph idx="1" type="body"/>
          </p:nvPr>
        </p:nvSpPr>
        <p:spPr>
          <a:xfrm>
            <a:off x="469900" y="1665288"/>
            <a:ext cx="5328000" cy="4633912"/>
          </a:xfrm>
          <a:prstGeom prst="rect">
            <a:avLst/>
          </a:prstGeom>
          <a:noFill/>
          <a:ln>
            <a:noFill/>
          </a:ln>
        </p:spPr>
        <p:txBody>
          <a:bodyPr anchorCtr="0" anchor="t" bIns="0" lIns="0" spcFirstLastPara="1" rIns="0" wrap="square" tIns="0"/>
          <a:lstStyle>
            <a:lvl1pPr indent="-330200" lvl="0" marL="457200" marR="0" rtl="0" algn="l">
              <a:spcBef>
                <a:spcPts val="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1pPr>
            <a:lvl2pPr indent="-330200" lvl="1" marL="914400" marR="0" rtl="0" algn="l">
              <a:spcBef>
                <a:spcPts val="1333"/>
              </a:spcBef>
              <a:spcAft>
                <a:spcPts val="0"/>
              </a:spcAft>
              <a:buClr>
                <a:schemeClr val="dk1"/>
              </a:buClr>
              <a:buSzPts val="1600"/>
              <a:buFont typeface="Arial"/>
              <a:buChar char="​"/>
              <a:defRPr b="1" i="0" sz="1600" u="none" cap="none" strike="noStrike">
                <a:solidFill>
                  <a:schemeClr val="dk1"/>
                </a:solidFill>
                <a:latin typeface="Verdana"/>
                <a:ea typeface="Verdana"/>
                <a:cs typeface="Verdana"/>
                <a:sym typeface="Verdana"/>
              </a:defRPr>
            </a:lvl2pPr>
            <a:lvl3pPr indent="-330200" lvl="2" marL="1371600" marR="0" rtl="0" algn="l">
              <a:spcBef>
                <a:spcPts val="1333"/>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3pPr>
            <a:lvl4pPr indent="-330200" lvl="3" marL="1828800" marR="0" rtl="0" algn="l">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4pPr>
            <a:lvl5pPr indent="-292100" lvl="4" marL="2286000" marR="0" rtl="0" algn="l">
              <a:spcBef>
                <a:spcPts val="1333"/>
              </a:spcBef>
              <a:spcAft>
                <a:spcPts val="0"/>
              </a:spcAft>
              <a:buClr>
                <a:schemeClr val="dk1"/>
              </a:buClr>
              <a:buSzPts val="1000"/>
              <a:buFont typeface="Verdana"/>
              <a:buChar char="−"/>
              <a:defRPr b="0" i="0" sz="1000" u="none" cap="none" strike="noStrike">
                <a:solidFill>
                  <a:schemeClr val="dk1"/>
                </a:solidFill>
                <a:latin typeface="Verdana"/>
                <a:ea typeface="Verdana"/>
                <a:cs typeface="Verdana"/>
                <a:sym typeface="Verdana"/>
              </a:defRPr>
            </a:lvl5pPr>
            <a:lvl6pPr indent="-292100" lvl="5" marL="2743200" marR="0" rtl="0" algn="l">
              <a:spcBef>
                <a:spcPts val="1333"/>
              </a:spcBef>
              <a:spcAft>
                <a:spcPts val="0"/>
              </a:spcAft>
              <a:buClr>
                <a:schemeClr val="dk1"/>
              </a:buClr>
              <a:buSzPts val="1000"/>
              <a:buFont typeface="Verdana"/>
              <a:buChar char="−"/>
              <a:defRPr b="0" i="0" sz="1000" u="none" cap="none" strike="noStrike">
                <a:solidFill>
                  <a:schemeClr val="dk1"/>
                </a:solidFill>
                <a:latin typeface="Verdana"/>
                <a:ea typeface="Verdana"/>
                <a:cs typeface="Verdana"/>
                <a:sym typeface="Verdana"/>
              </a:defRPr>
            </a:lvl6pPr>
            <a:lvl7pPr indent="-292100" lvl="6" marL="3200400" marR="0" rtl="0" algn="l">
              <a:spcBef>
                <a:spcPts val="1333"/>
              </a:spcBef>
              <a:spcAft>
                <a:spcPts val="0"/>
              </a:spcAft>
              <a:buClr>
                <a:schemeClr val="dk1"/>
              </a:buClr>
              <a:buSzPts val="1000"/>
              <a:buFont typeface="Verdana"/>
              <a:buChar char="−"/>
              <a:defRPr b="0" i="0" sz="1000" u="none" cap="none" strike="noStrike">
                <a:solidFill>
                  <a:schemeClr val="dk1"/>
                </a:solidFill>
                <a:latin typeface="Verdana"/>
                <a:ea typeface="Verdana"/>
                <a:cs typeface="Verdana"/>
                <a:sym typeface="Verdana"/>
              </a:defRPr>
            </a:lvl7pPr>
            <a:lvl8pPr indent="-292100" lvl="7" marL="3657600" marR="0" rtl="0" algn="l">
              <a:spcBef>
                <a:spcPts val="1333"/>
              </a:spcBef>
              <a:spcAft>
                <a:spcPts val="0"/>
              </a:spcAft>
              <a:buClr>
                <a:schemeClr val="dk1"/>
              </a:buClr>
              <a:buSzPts val="1000"/>
              <a:buFont typeface="Verdana"/>
              <a:buChar char="−"/>
              <a:defRPr b="0" i="0" sz="1000" u="none" cap="none" strike="noStrike">
                <a:solidFill>
                  <a:schemeClr val="dk1"/>
                </a:solidFill>
                <a:latin typeface="Verdana"/>
                <a:ea typeface="Verdana"/>
                <a:cs typeface="Verdana"/>
                <a:sym typeface="Verdana"/>
              </a:defRPr>
            </a:lvl8pPr>
            <a:lvl9pPr indent="-292100" lvl="8" marL="4114800" marR="0" rtl="0" algn="l">
              <a:spcBef>
                <a:spcPts val="1333"/>
              </a:spcBef>
              <a:spcAft>
                <a:spcPts val="1333"/>
              </a:spcAft>
              <a:buClr>
                <a:schemeClr val="dk1"/>
              </a:buClr>
              <a:buSzPts val="1000"/>
              <a:buFont typeface="Verdana"/>
              <a:buChar char="−"/>
              <a:defRPr b="0" i="0" sz="1000" u="none" cap="none" strike="noStrike">
                <a:solidFill>
                  <a:schemeClr val="dk1"/>
                </a:solidFill>
                <a:latin typeface="Verdana"/>
                <a:ea typeface="Verdana"/>
                <a:cs typeface="Verdana"/>
                <a:sym typeface="Verdana"/>
              </a:defRPr>
            </a:lvl9pPr>
          </a:lstStyle>
          <a:p/>
        </p:txBody>
      </p:sp>
      <p:sp>
        <p:nvSpPr>
          <p:cNvPr id="138" name="Google Shape;138;p28"/>
          <p:cNvSpPr txBox="1"/>
          <p:nvPr>
            <p:ph idx="2" type="body"/>
          </p:nvPr>
        </p:nvSpPr>
        <p:spPr>
          <a:xfrm>
            <a:off x="6394100" y="1665288"/>
            <a:ext cx="5328000" cy="4633912"/>
          </a:xfrm>
          <a:prstGeom prst="rect">
            <a:avLst/>
          </a:prstGeom>
          <a:noFill/>
          <a:ln>
            <a:noFill/>
          </a:ln>
        </p:spPr>
        <p:txBody>
          <a:bodyPr anchorCtr="0" anchor="t" bIns="0" lIns="0" spcFirstLastPara="1" rIns="0" wrap="square" tIns="0"/>
          <a:lstStyle>
            <a:lvl1pPr indent="-330200" lvl="0" marL="457200" marR="0" rtl="0" algn="l">
              <a:spcBef>
                <a:spcPts val="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1pPr>
            <a:lvl2pPr indent="-330200" lvl="1" marL="914400" marR="0" rtl="0" algn="l">
              <a:spcBef>
                <a:spcPts val="1333"/>
              </a:spcBef>
              <a:spcAft>
                <a:spcPts val="0"/>
              </a:spcAft>
              <a:buClr>
                <a:schemeClr val="dk1"/>
              </a:buClr>
              <a:buSzPts val="1600"/>
              <a:buFont typeface="Arial"/>
              <a:buChar char="​"/>
              <a:defRPr b="1" i="0" sz="1600" u="none" cap="none" strike="noStrike">
                <a:solidFill>
                  <a:schemeClr val="dk1"/>
                </a:solidFill>
                <a:latin typeface="Verdana"/>
                <a:ea typeface="Verdana"/>
                <a:cs typeface="Verdana"/>
                <a:sym typeface="Verdana"/>
              </a:defRPr>
            </a:lvl2pPr>
            <a:lvl3pPr indent="-330200" lvl="2" marL="1371600" marR="0" rtl="0" algn="l">
              <a:spcBef>
                <a:spcPts val="1333"/>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3pPr>
            <a:lvl4pPr indent="-330200" lvl="3" marL="1828800" marR="0" rtl="0" algn="l">
              <a:spcBef>
                <a:spcPts val="1333"/>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4pPr>
            <a:lvl5pPr indent="-292100" lvl="4" marL="2286000" marR="0" rtl="0" algn="l">
              <a:spcBef>
                <a:spcPts val="1333"/>
              </a:spcBef>
              <a:spcAft>
                <a:spcPts val="0"/>
              </a:spcAft>
              <a:buClr>
                <a:schemeClr val="dk1"/>
              </a:buClr>
              <a:buSzPts val="1000"/>
              <a:buFont typeface="Verdana"/>
              <a:buChar char="−"/>
              <a:defRPr b="0" i="0" sz="1000" u="none" cap="none" strike="noStrike">
                <a:solidFill>
                  <a:schemeClr val="dk1"/>
                </a:solidFill>
                <a:latin typeface="Verdana"/>
                <a:ea typeface="Verdana"/>
                <a:cs typeface="Verdana"/>
                <a:sym typeface="Verdana"/>
              </a:defRPr>
            </a:lvl5pPr>
            <a:lvl6pPr indent="-292100" lvl="5" marL="2743200" marR="0" rtl="0" algn="l">
              <a:spcBef>
                <a:spcPts val="1333"/>
              </a:spcBef>
              <a:spcAft>
                <a:spcPts val="0"/>
              </a:spcAft>
              <a:buClr>
                <a:schemeClr val="dk1"/>
              </a:buClr>
              <a:buSzPts val="1000"/>
              <a:buFont typeface="Verdana"/>
              <a:buChar char="−"/>
              <a:defRPr b="0" i="0" sz="1000" u="none" cap="none" strike="noStrike">
                <a:solidFill>
                  <a:schemeClr val="dk1"/>
                </a:solidFill>
                <a:latin typeface="Verdana"/>
                <a:ea typeface="Verdana"/>
                <a:cs typeface="Verdana"/>
                <a:sym typeface="Verdana"/>
              </a:defRPr>
            </a:lvl6pPr>
            <a:lvl7pPr indent="-292100" lvl="6" marL="3200400" marR="0" rtl="0" algn="l">
              <a:spcBef>
                <a:spcPts val="1333"/>
              </a:spcBef>
              <a:spcAft>
                <a:spcPts val="0"/>
              </a:spcAft>
              <a:buClr>
                <a:schemeClr val="dk1"/>
              </a:buClr>
              <a:buSzPts val="1000"/>
              <a:buFont typeface="Verdana"/>
              <a:buChar char="−"/>
              <a:defRPr b="0" i="0" sz="1000" u="none" cap="none" strike="noStrike">
                <a:solidFill>
                  <a:schemeClr val="dk1"/>
                </a:solidFill>
                <a:latin typeface="Verdana"/>
                <a:ea typeface="Verdana"/>
                <a:cs typeface="Verdana"/>
                <a:sym typeface="Verdana"/>
              </a:defRPr>
            </a:lvl7pPr>
            <a:lvl8pPr indent="-292100" lvl="7" marL="3657600" marR="0" rtl="0" algn="l">
              <a:spcBef>
                <a:spcPts val="1333"/>
              </a:spcBef>
              <a:spcAft>
                <a:spcPts val="0"/>
              </a:spcAft>
              <a:buClr>
                <a:schemeClr val="dk1"/>
              </a:buClr>
              <a:buSzPts val="1000"/>
              <a:buFont typeface="Verdana"/>
              <a:buChar char="−"/>
              <a:defRPr b="0" i="0" sz="1000" u="none" cap="none" strike="noStrike">
                <a:solidFill>
                  <a:schemeClr val="dk1"/>
                </a:solidFill>
                <a:latin typeface="Verdana"/>
                <a:ea typeface="Verdana"/>
                <a:cs typeface="Verdana"/>
                <a:sym typeface="Verdana"/>
              </a:defRPr>
            </a:lvl8pPr>
            <a:lvl9pPr indent="-292100" lvl="8" marL="4114800" marR="0" rtl="0" algn="l">
              <a:spcBef>
                <a:spcPts val="1333"/>
              </a:spcBef>
              <a:spcAft>
                <a:spcPts val="1333"/>
              </a:spcAft>
              <a:buClr>
                <a:schemeClr val="dk1"/>
              </a:buClr>
              <a:buSzPts val="1000"/>
              <a:buFont typeface="Verdana"/>
              <a:buChar char="−"/>
              <a:defRPr b="0" i="0" sz="1000" u="none" cap="none" strike="noStrike">
                <a:solidFill>
                  <a:schemeClr val="dk1"/>
                </a:solidFill>
                <a:latin typeface="Verdana"/>
                <a:ea typeface="Verdana"/>
                <a:cs typeface="Verdana"/>
                <a:sym typeface="Verdana"/>
              </a:defRPr>
            </a:lvl9pPr>
          </a:lstStyle>
          <a:p/>
        </p:txBody>
      </p:sp>
      <p:sp>
        <p:nvSpPr>
          <p:cNvPr id="139" name="Google Shape;139;p28"/>
          <p:cNvSpPr txBox="1"/>
          <p:nvPr>
            <p:ph type="title"/>
          </p:nvPr>
        </p:nvSpPr>
        <p:spPr>
          <a:xfrm>
            <a:off x="469900" y="402586"/>
            <a:ext cx="11252200" cy="698501"/>
          </a:xfrm>
          <a:prstGeom prst="rect">
            <a:avLst/>
          </a:prstGeom>
          <a:noFill/>
          <a:ln>
            <a:noFill/>
          </a:ln>
        </p:spPr>
        <p:txBody>
          <a:bodyPr anchorCtr="0" anchor="t" bIns="0" lIns="0" spcFirstLastPara="1" rIns="0" wrap="square" tIns="0"/>
          <a:lstStyle>
            <a:lvl1pPr lvl="0" marR="0" rtl="0" algn="l">
              <a:spcBef>
                <a:spcPts val="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0" name="Google Shape;140;p28"/>
          <p:cNvSpPr txBox="1"/>
          <p:nvPr>
            <p:ph idx="3" type="body"/>
          </p:nvPr>
        </p:nvSpPr>
        <p:spPr>
          <a:xfrm>
            <a:off x="469900" y="736688"/>
            <a:ext cx="11252200" cy="757255"/>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Clr>
                <a:srgbClr val="575757"/>
              </a:buClr>
              <a:buSzPts val="2000"/>
              <a:buFont typeface="Arial"/>
              <a:buNone/>
              <a:defRPr b="0" i="0" sz="2000" u="none" cap="none" strike="noStrike">
                <a:solidFill>
                  <a:srgbClr val="575757"/>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and chart">
  <p:cSld name="Text and chart">
    <p:spTree>
      <p:nvGrpSpPr>
        <p:cNvPr id="141" name="Shape 141"/>
        <p:cNvGrpSpPr/>
        <p:nvPr/>
      </p:nvGrpSpPr>
      <p:grpSpPr>
        <a:xfrm>
          <a:off x="0" y="0"/>
          <a:ext cx="0" cy="0"/>
          <a:chOff x="0" y="0"/>
          <a:chExt cx="0" cy="0"/>
        </a:xfrm>
      </p:grpSpPr>
      <p:sp>
        <p:nvSpPr>
          <p:cNvPr id="142" name="Google Shape;142;p29"/>
          <p:cNvSpPr txBox="1"/>
          <p:nvPr>
            <p:ph idx="1" type="body"/>
          </p:nvPr>
        </p:nvSpPr>
        <p:spPr>
          <a:xfrm>
            <a:off x="469900" y="1665288"/>
            <a:ext cx="5480400" cy="4317502"/>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228600" lvl="5" marL="2743200" marR="0" rtl="0" algn="l">
              <a:spcBef>
                <a:spcPts val="1333"/>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43" name="Google Shape;143;p29"/>
          <p:cNvSpPr/>
          <p:nvPr>
            <p:ph idx="2" type="chart"/>
          </p:nvPr>
        </p:nvSpPr>
        <p:spPr>
          <a:xfrm>
            <a:off x="6239584" y="2125013"/>
            <a:ext cx="5482516" cy="3857777"/>
          </a:xfrm>
          <a:prstGeom prst="rect">
            <a:avLst/>
          </a:prstGeom>
          <a:noFill/>
          <a:ln>
            <a:noFill/>
          </a:ln>
        </p:spPr>
        <p:txBody>
          <a:bodyPr anchorCtr="0" anchor="t" bIns="0" lIns="0" spcFirstLastPara="1" rIns="0" wrap="square" tIns="0"/>
          <a:lstStyle>
            <a:lvl1pPr lvl="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1pPr>
            <a:lvl2pPr lvl="1"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lvl="2"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lvl="6"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lvl="7"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lvl="8"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44" name="Google Shape;144;p29"/>
          <p:cNvSpPr txBox="1"/>
          <p:nvPr>
            <p:ph idx="3" type="body"/>
          </p:nvPr>
        </p:nvSpPr>
        <p:spPr>
          <a:xfrm>
            <a:off x="6239584" y="1655763"/>
            <a:ext cx="5482516" cy="420687"/>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45" name="Google Shape;145;p29"/>
          <p:cNvSpPr txBox="1"/>
          <p:nvPr>
            <p:ph idx="4" type="body"/>
          </p:nvPr>
        </p:nvSpPr>
        <p:spPr>
          <a:xfrm>
            <a:off x="468000" y="5982790"/>
            <a:ext cx="11252201" cy="316411"/>
          </a:xfrm>
          <a:prstGeom prst="rect">
            <a:avLst/>
          </a:prstGeom>
          <a:noFill/>
          <a:ln>
            <a:noFill/>
          </a:ln>
        </p:spPr>
        <p:txBody>
          <a:bodyPr anchorCtr="0" anchor="t" bIns="0" lIns="0" spcFirstLastPara="1" rIns="0" wrap="square" tIns="0"/>
          <a:lstStyle>
            <a:lvl1pPr indent="-285750" lvl="0" marL="457200" marR="0" rtl="0" algn="l">
              <a:spcBef>
                <a:spcPts val="0"/>
              </a:spcBef>
              <a:spcAft>
                <a:spcPts val="0"/>
              </a:spcAft>
              <a:buClr>
                <a:schemeClr val="dk1"/>
              </a:buClr>
              <a:buSzPts val="900"/>
              <a:buFont typeface="Arial"/>
              <a:buChar char="​"/>
              <a:defRPr b="0" i="0" sz="900" u="none" cap="none" strike="noStrike">
                <a:solidFill>
                  <a:schemeClr val="dk1"/>
                </a:solidFill>
                <a:latin typeface="Verdana"/>
                <a:ea typeface="Verdana"/>
                <a:cs typeface="Verdana"/>
                <a:sym typeface="Verdana"/>
              </a:defRPr>
            </a:lvl1pPr>
            <a:lvl2pPr indent="-304800" lvl="1" marL="914400" marR="0" rtl="0" algn="l">
              <a:spcBef>
                <a:spcPts val="0"/>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46" name="Google Shape;146;p29"/>
          <p:cNvSpPr txBox="1"/>
          <p:nvPr>
            <p:ph type="title"/>
          </p:nvPr>
        </p:nvSpPr>
        <p:spPr>
          <a:xfrm>
            <a:off x="469900" y="402586"/>
            <a:ext cx="11252200" cy="698501"/>
          </a:xfrm>
          <a:prstGeom prst="rect">
            <a:avLst/>
          </a:prstGeom>
          <a:noFill/>
          <a:ln>
            <a:noFill/>
          </a:ln>
        </p:spPr>
        <p:txBody>
          <a:bodyPr anchorCtr="0" anchor="t" bIns="0" lIns="0" spcFirstLastPara="1" rIns="0" wrap="square" tIns="0"/>
          <a:lstStyle>
            <a:lvl1pPr lvl="0" marR="0" rtl="0" algn="l">
              <a:spcBef>
                <a:spcPts val="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7" name="Google Shape;147;p29"/>
          <p:cNvSpPr txBox="1"/>
          <p:nvPr>
            <p:ph idx="5" type="body"/>
          </p:nvPr>
        </p:nvSpPr>
        <p:spPr>
          <a:xfrm>
            <a:off x="469900" y="736688"/>
            <a:ext cx="11252200" cy="757255"/>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Clr>
                <a:srgbClr val="575757"/>
              </a:buClr>
              <a:buSzPts val="2000"/>
              <a:buFont typeface="Arial"/>
              <a:buNone/>
              <a:defRPr b="0" i="0" sz="2000" u="none" cap="none" strike="noStrike">
                <a:solidFill>
                  <a:srgbClr val="575757"/>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hart">
  <p:cSld name="2 chart">
    <p:spTree>
      <p:nvGrpSpPr>
        <p:cNvPr id="148" name="Shape 148"/>
        <p:cNvGrpSpPr/>
        <p:nvPr/>
      </p:nvGrpSpPr>
      <p:grpSpPr>
        <a:xfrm>
          <a:off x="0" y="0"/>
          <a:ext cx="0" cy="0"/>
          <a:chOff x="0" y="0"/>
          <a:chExt cx="0" cy="0"/>
        </a:xfrm>
      </p:grpSpPr>
      <p:sp>
        <p:nvSpPr>
          <p:cNvPr id="149" name="Google Shape;149;p30"/>
          <p:cNvSpPr/>
          <p:nvPr>
            <p:ph idx="2" type="chart"/>
          </p:nvPr>
        </p:nvSpPr>
        <p:spPr>
          <a:xfrm>
            <a:off x="6239584" y="2125013"/>
            <a:ext cx="5482516" cy="3857777"/>
          </a:xfrm>
          <a:prstGeom prst="rect">
            <a:avLst/>
          </a:prstGeom>
          <a:noFill/>
          <a:ln>
            <a:noFill/>
          </a:ln>
        </p:spPr>
        <p:txBody>
          <a:bodyPr anchorCtr="0" anchor="t" bIns="0" lIns="0" spcFirstLastPara="1" rIns="0" wrap="square" tIns="0"/>
          <a:lstStyle>
            <a:lvl1pPr lvl="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1pPr>
            <a:lvl2pPr lvl="1"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lvl="2"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lvl="6"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lvl="7"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lvl="8"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50" name="Google Shape;150;p30"/>
          <p:cNvSpPr txBox="1"/>
          <p:nvPr>
            <p:ph idx="1" type="body"/>
          </p:nvPr>
        </p:nvSpPr>
        <p:spPr>
          <a:xfrm>
            <a:off x="6239585" y="1654028"/>
            <a:ext cx="5482516" cy="420687"/>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51" name="Google Shape;151;p30"/>
          <p:cNvSpPr/>
          <p:nvPr>
            <p:ph idx="3" type="chart"/>
          </p:nvPr>
        </p:nvSpPr>
        <p:spPr>
          <a:xfrm>
            <a:off x="469900" y="2125013"/>
            <a:ext cx="5482517" cy="3857777"/>
          </a:xfrm>
          <a:prstGeom prst="rect">
            <a:avLst/>
          </a:prstGeom>
          <a:noFill/>
          <a:ln>
            <a:noFill/>
          </a:ln>
        </p:spPr>
        <p:txBody>
          <a:bodyPr anchorCtr="0" anchor="t" bIns="0" lIns="0" spcFirstLastPara="1" rIns="0" wrap="square" tIns="0"/>
          <a:lstStyle>
            <a:lvl1pPr lvl="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1pPr>
            <a:lvl2pPr lvl="1"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lvl="2"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lvl="6"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lvl="7"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lvl="8"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52" name="Google Shape;152;p30"/>
          <p:cNvSpPr txBox="1"/>
          <p:nvPr>
            <p:ph idx="4" type="body"/>
          </p:nvPr>
        </p:nvSpPr>
        <p:spPr>
          <a:xfrm>
            <a:off x="469898" y="1665288"/>
            <a:ext cx="5482517" cy="409427"/>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53" name="Google Shape;153;p30"/>
          <p:cNvSpPr txBox="1"/>
          <p:nvPr>
            <p:ph idx="5" type="body"/>
          </p:nvPr>
        </p:nvSpPr>
        <p:spPr>
          <a:xfrm>
            <a:off x="468000" y="5982790"/>
            <a:ext cx="11252201" cy="316411"/>
          </a:xfrm>
          <a:prstGeom prst="rect">
            <a:avLst/>
          </a:prstGeom>
          <a:noFill/>
          <a:ln>
            <a:noFill/>
          </a:ln>
        </p:spPr>
        <p:txBody>
          <a:bodyPr anchorCtr="0" anchor="t" bIns="0" lIns="0" spcFirstLastPara="1" rIns="0" wrap="square" tIns="0"/>
          <a:lstStyle>
            <a:lvl1pPr indent="-285750" lvl="0" marL="457200" marR="0" rtl="0" algn="l">
              <a:spcBef>
                <a:spcPts val="0"/>
              </a:spcBef>
              <a:spcAft>
                <a:spcPts val="0"/>
              </a:spcAft>
              <a:buClr>
                <a:schemeClr val="dk1"/>
              </a:buClr>
              <a:buSzPts val="900"/>
              <a:buFont typeface="Arial"/>
              <a:buChar char="​"/>
              <a:defRPr b="0" i="0" sz="900" u="none" cap="none" strike="noStrike">
                <a:solidFill>
                  <a:schemeClr val="dk1"/>
                </a:solidFill>
                <a:latin typeface="Verdana"/>
                <a:ea typeface="Verdana"/>
                <a:cs typeface="Verdana"/>
                <a:sym typeface="Verdana"/>
              </a:defRPr>
            </a:lvl1pPr>
            <a:lvl2pPr indent="-304800" lvl="1" marL="914400" marR="0" rtl="0" algn="l">
              <a:spcBef>
                <a:spcPts val="0"/>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54" name="Google Shape;154;p30"/>
          <p:cNvSpPr txBox="1"/>
          <p:nvPr>
            <p:ph type="title"/>
          </p:nvPr>
        </p:nvSpPr>
        <p:spPr>
          <a:xfrm>
            <a:off x="469900" y="402586"/>
            <a:ext cx="11252200" cy="698501"/>
          </a:xfrm>
          <a:prstGeom prst="rect">
            <a:avLst/>
          </a:prstGeom>
          <a:noFill/>
          <a:ln>
            <a:noFill/>
          </a:ln>
        </p:spPr>
        <p:txBody>
          <a:bodyPr anchorCtr="0" anchor="t" bIns="0" lIns="0" spcFirstLastPara="1" rIns="0" wrap="square" tIns="0"/>
          <a:lstStyle>
            <a:lvl1pPr lvl="0" marR="0" rtl="0" algn="l">
              <a:spcBef>
                <a:spcPts val="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5" name="Google Shape;155;p30"/>
          <p:cNvSpPr txBox="1"/>
          <p:nvPr>
            <p:ph idx="6" type="body"/>
          </p:nvPr>
        </p:nvSpPr>
        <p:spPr>
          <a:xfrm>
            <a:off x="469900" y="736688"/>
            <a:ext cx="11252200" cy="757255"/>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Clr>
                <a:srgbClr val="575757"/>
              </a:buClr>
              <a:buSzPts val="2000"/>
              <a:buFont typeface="Arial"/>
              <a:buNone/>
              <a:defRPr b="0" i="0" sz="2000" u="none" cap="none" strike="noStrike">
                <a:solidFill>
                  <a:srgbClr val="575757"/>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lumn content">
  <p:cSld name="2 column content">
    <p:spTree>
      <p:nvGrpSpPr>
        <p:cNvPr id="156" name="Shape 156"/>
        <p:cNvGrpSpPr/>
        <p:nvPr/>
      </p:nvGrpSpPr>
      <p:grpSpPr>
        <a:xfrm>
          <a:off x="0" y="0"/>
          <a:ext cx="0" cy="0"/>
          <a:chOff x="0" y="0"/>
          <a:chExt cx="0" cy="0"/>
        </a:xfrm>
      </p:grpSpPr>
      <p:sp>
        <p:nvSpPr>
          <p:cNvPr id="157" name="Google Shape;157;p31"/>
          <p:cNvSpPr txBox="1"/>
          <p:nvPr>
            <p:ph idx="1" type="body"/>
          </p:nvPr>
        </p:nvSpPr>
        <p:spPr>
          <a:xfrm>
            <a:off x="469900" y="1665289"/>
            <a:ext cx="4431857" cy="4633913"/>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58" name="Google Shape;158;p31"/>
          <p:cNvSpPr txBox="1"/>
          <p:nvPr>
            <p:ph idx="2" type="body"/>
          </p:nvPr>
        </p:nvSpPr>
        <p:spPr>
          <a:xfrm>
            <a:off x="5482100" y="1700213"/>
            <a:ext cx="6240000" cy="4598989"/>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59" name="Google Shape;159;p31"/>
          <p:cNvSpPr txBox="1"/>
          <p:nvPr>
            <p:ph type="title"/>
          </p:nvPr>
        </p:nvSpPr>
        <p:spPr>
          <a:xfrm>
            <a:off x="469900" y="402586"/>
            <a:ext cx="11252200" cy="698501"/>
          </a:xfrm>
          <a:prstGeom prst="rect">
            <a:avLst/>
          </a:prstGeom>
          <a:noFill/>
          <a:ln>
            <a:noFill/>
          </a:ln>
        </p:spPr>
        <p:txBody>
          <a:bodyPr anchorCtr="0" anchor="t" bIns="0" lIns="0" spcFirstLastPara="1" rIns="0" wrap="square" tIns="0"/>
          <a:lstStyle>
            <a:lvl1pPr lvl="0" marR="0" rtl="0" algn="l">
              <a:spcBef>
                <a:spcPts val="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0" name="Google Shape;160;p31"/>
          <p:cNvSpPr txBox="1"/>
          <p:nvPr>
            <p:ph idx="3" type="body"/>
          </p:nvPr>
        </p:nvSpPr>
        <p:spPr>
          <a:xfrm>
            <a:off x="469900" y="736688"/>
            <a:ext cx="11252200" cy="757255"/>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Clr>
                <a:srgbClr val="575757"/>
              </a:buClr>
              <a:buSzPts val="2000"/>
              <a:buFont typeface="Arial"/>
              <a:buNone/>
              <a:defRPr b="0" i="0" sz="2000" u="none" cap="none" strike="noStrike">
                <a:solidFill>
                  <a:srgbClr val="575757"/>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 Deloitte blue" showMasterSp="0">
  <p:cSld name="Divider - Deloitte blue">
    <p:bg>
      <p:bgPr>
        <a:solidFill>
          <a:schemeClr val="dk1"/>
        </a:solidFill>
      </p:bgPr>
    </p:bg>
    <p:spTree>
      <p:nvGrpSpPr>
        <p:cNvPr id="24" name="Shape 24"/>
        <p:cNvGrpSpPr/>
        <p:nvPr/>
      </p:nvGrpSpPr>
      <p:grpSpPr>
        <a:xfrm>
          <a:off x="0" y="0"/>
          <a:ext cx="0" cy="0"/>
          <a:chOff x="0" y="0"/>
          <a:chExt cx="0" cy="0"/>
        </a:xfrm>
      </p:grpSpPr>
      <p:sp>
        <p:nvSpPr>
          <p:cNvPr id="25" name="Google Shape;25;p4"/>
          <p:cNvSpPr/>
          <p:nvPr/>
        </p:nvSpPr>
        <p:spPr>
          <a:xfrm>
            <a:off x="0" y="0"/>
            <a:ext cx="12189600" cy="6858000"/>
          </a:xfrm>
          <a:prstGeom prst="rect">
            <a:avLst/>
          </a:prstGeom>
          <a:solidFill>
            <a:srgbClr val="62B5E5"/>
          </a:solidFill>
          <a:ln>
            <a:noFill/>
          </a:ln>
        </p:spPr>
        <p:txBody>
          <a:bodyPr anchorCtr="0" anchor="ctr" bIns="88900" lIns="88900" spcFirstLastPara="1" rIns="88900" wrap="square" tIns="88900">
            <a:noAutofit/>
          </a:bodyPr>
          <a:lstStyle/>
          <a:p>
            <a:pPr indent="0" lvl="0" marL="0" marR="0" rtl="0" algn="ctr">
              <a:lnSpc>
                <a:spcPct val="106000"/>
              </a:lnSpc>
              <a:spcBef>
                <a:spcPts val="0"/>
              </a:spcBef>
              <a:spcAft>
                <a:spcPts val="0"/>
              </a:spcAft>
              <a:buClr>
                <a:schemeClr val="lt1"/>
              </a:buClr>
              <a:buSzPts val="1600"/>
              <a:buFont typeface="Noto Sans Symbols"/>
              <a:buNone/>
            </a:pPr>
            <a:r>
              <a:t/>
            </a:r>
            <a:endParaRPr b="1" i="0" sz="1600" u="none" cap="none" strike="noStrike">
              <a:solidFill>
                <a:schemeClr val="lt1"/>
              </a:solidFill>
              <a:latin typeface="Verdana"/>
              <a:ea typeface="Verdana"/>
              <a:cs typeface="Verdana"/>
              <a:sym typeface="Verdana"/>
            </a:endParaRPr>
          </a:p>
        </p:txBody>
      </p:sp>
      <p:sp>
        <p:nvSpPr>
          <p:cNvPr id="26" name="Google Shape;26;p4"/>
          <p:cNvSpPr txBox="1"/>
          <p:nvPr>
            <p:ph type="title"/>
          </p:nvPr>
        </p:nvSpPr>
        <p:spPr>
          <a:xfrm>
            <a:off x="469900" y="1705668"/>
            <a:ext cx="10418233" cy="1592403"/>
          </a:xfrm>
          <a:prstGeom prst="rect">
            <a:avLst/>
          </a:prstGeom>
          <a:noFill/>
          <a:ln>
            <a:noFill/>
          </a:ln>
        </p:spPr>
        <p:txBody>
          <a:bodyPr anchorCtr="0" anchor="b" bIns="0" lIns="0" spcFirstLastPara="1" rIns="0" wrap="square" tIns="0"/>
          <a:lstStyle>
            <a:lvl1pPr lvl="0" marR="0" rtl="0" algn="l">
              <a:lnSpc>
                <a:spcPct val="95000"/>
              </a:lnSpc>
              <a:spcBef>
                <a:spcPts val="0"/>
              </a:spcBef>
              <a:spcAft>
                <a:spcPts val="0"/>
              </a:spcAft>
              <a:buClr>
                <a:schemeClr val="lt1"/>
              </a:buClr>
              <a:buSzPts val="3850"/>
              <a:buFont typeface="Verdana"/>
              <a:buNone/>
              <a:defRPr b="1" i="0" sz="3850" u="none" cap="none" strike="noStrike">
                <a:solidFill>
                  <a:schemeClr val="l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 name="Google Shape;27;p4"/>
          <p:cNvSpPr txBox="1"/>
          <p:nvPr>
            <p:ph idx="1" type="body"/>
          </p:nvPr>
        </p:nvSpPr>
        <p:spPr>
          <a:xfrm>
            <a:off x="469900" y="3429000"/>
            <a:ext cx="10418233" cy="1566532"/>
          </a:xfrm>
          <a:prstGeom prst="rect">
            <a:avLst/>
          </a:prstGeom>
          <a:noFill/>
          <a:ln>
            <a:noFill/>
          </a:ln>
        </p:spPr>
        <p:txBody>
          <a:bodyPr anchorCtr="0" anchor="t" bIns="0" lIns="0" spcFirstLastPara="1" rIns="0" wrap="square" tIns="0"/>
          <a:lstStyle>
            <a:lvl1pPr indent="-228600" lvl="0" marL="457200" marR="0" rtl="0" algn="l">
              <a:lnSpc>
                <a:spcPct val="95000"/>
              </a:lnSpc>
              <a:spcBef>
                <a:spcPts val="0"/>
              </a:spcBef>
              <a:spcAft>
                <a:spcPts val="0"/>
              </a:spcAft>
              <a:buClr>
                <a:schemeClr val="lt1"/>
              </a:buClr>
              <a:buSzPts val="3850"/>
              <a:buFont typeface="Arial"/>
              <a:buNone/>
              <a:defRPr b="0" i="0" sz="3850" u="none" cap="none" strike="noStrike">
                <a:solidFill>
                  <a:schemeClr val="lt1"/>
                </a:solidFill>
                <a:latin typeface="Verdana"/>
                <a:ea typeface="Verdana"/>
                <a:cs typeface="Verdana"/>
                <a:sym typeface="Verdana"/>
              </a:defRPr>
            </a:lvl1pPr>
            <a:lvl2pPr indent="-228600" lvl="1" marL="914400" marR="0" rtl="0" algn="l">
              <a:spcBef>
                <a:spcPts val="0"/>
              </a:spcBef>
              <a:spcAft>
                <a:spcPts val="0"/>
              </a:spcAft>
              <a:buClr>
                <a:schemeClr val="lt1"/>
              </a:buClr>
              <a:buSzPts val="2667"/>
              <a:buFont typeface="Arial"/>
              <a:buNone/>
              <a:defRPr b="1" i="0" sz="2667" u="none" cap="none" strike="noStrike">
                <a:solidFill>
                  <a:schemeClr val="lt1"/>
                </a:solidFill>
                <a:latin typeface="Verdana"/>
                <a:ea typeface="Verdana"/>
                <a:cs typeface="Verdana"/>
                <a:sym typeface="Verdana"/>
              </a:defRPr>
            </a:lvl2pPr>
            <a:lvl3pPr indent="-228600" lvl="2" marL="1371600" marR="0" rtl="0" algn="l">
              <a:spcBef>
                <a:spcPts val="1333"/>
              </a:spcBef>
              <a:spcAft>
                <a:spcPts val="0"/>
              </a:spcAft>
              <a:buClr>
                <a:schemeClr val="lt1"/>
              </a:buClr>
              <a:buSzPts val="2400"/>
              <a:buFont typeface="Arial"/>
              <a:buNone/>
              <a:defRPr b="0" i="0" sz="2400" u="none" cap="none" strike="noStrike">
                <a:solidFill>
                  <a:schemeClr val="lt1"/>
                </a:solidFill>
                <a:latin typeface="Verdana"/>
                <a:ea typeface="Verdana"/>
                <a:cs typeface="Verdana"/>
                <a:sym typeface="Verdana"/>
              </a:defRPr>
            </a:lvl3pPr>
            <a:lvl4pPr indent="-228600" lvl="3" marL="1828800" marR="0" rtl="0" algn="l">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4pPr>
            <a:lvl5pPr indent="-228600" lvl="4" marL="2286000" marR="0" rtl="0" algn="l">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5pPr>
            <a:lvl6pPr indent="-228600" lvl="5" marL="2743200" marR="0" rtl="0" algn="l">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6pPr>
            <a:lvl7pPr indent="-228600" lvl="6" marL="3200400" marR="0" rtl="0" algn="l">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7pPr>
            <a:lvl8pPr indent="-228600" lvl="7" marL="3657600" marR="0" rtl="0" algn="l">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8pPr>
            <a:lvl9pPr indent="-228600" lvl="8" marL="4114800" marR="0" rtl="0" algn="l">
              <a:spcBef>
                <a:spcPts val="1333"/>
              </a:spcBef>
              <a:spcAft>
                <a:spcPts val="1333"/>
              </a:spcAft>
              <a:buClr>
                <a:schemeClr val="lt1"/>
              </a:buClr>
              <a:buSzPts val="2133"/>
              <a:buFont typeface="Verdana"/>
              <a:buNone/>
              <a:defRPr b="0" i="0" sz="2133" u="none" cap="none" strike="noStrike">
                <a:solidFill>
                  <a:schemeClr val="lt1"/>
                </a:solidFill>
                <a:latin typeface="Verdana"/>
                <a:ea typeface="Verdana"/>
                <a:cs typeface="Verdana"/>
                <a:sym typeface="Verdana"/>
              </a:defRPr>
            </a:lvl9pPr>
          </a:lstStyle>
          <a:p/>
        </p:txBody>
      </p:sp>
      <p:sp>
        <p:nvSpPr>
          <p:cNvPr id="28" name="Google Shape;28;p4"/>
          <p:cNvSpPr txBox="1"/>
          <p:nvPr/>
        </p:nvSpPr>
        <p:spPr>
          <a:xfrm>
            <a:off x="11414125" y="6477000"/>
            <a:ext cx="307975" cy="10002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Clr>
                <a:schemeClr val="lt1"/>
              </a:buClr>
              <a:buSzPts val="650"/>
              <a:buFont typeface="Arial"/>
              <a:buNone/>
            </a:pPr>
            <a:fld id="{00000000-1234-1234-1234-123412341234}" type="slidenum">
              <a:rPr b="0" i="0" lang="es-ES" sz="650" u="none" cap="none" strike="noStrike">
                <a:solidFill>
                  <a:schemeClr val="lt1"/>
                </a:solidFill>
                <a:latin typeface="Verdana"/>
                <a:ea typeface="Verdana"/>
                <a:cs typeface="Verdana"/>
                <a:sym typeface="Verdana"/>
              </a:rPr>
              <a:t>‹#›</a:t>
            </a:fld>
            <a:endParaRPr b="0" i="0" sz="650" u="none" cap="none" strike="noStrike">
              <a:solidFill>
                <a:schemeClr val="lt1"/>
              </a:solidFill>
              <a:latin typeface="Verdana"/>
              <a:ea typeface="Verdana"/>
              <a:cs typeface="Verdana"/>
              <a:sym typeface="Verdana"/>
            </a:endParaRPr>
          </a:p>
        </p:txBody>
      </p:sp>
    </p:spTree>
  </p:cSld>
  <p:clrMapOvr>
    <a:masterClrMapping/>
  </p:clrMapOvr>
  <p:transition>
    <p:fade/>
  </p:transition>
  <p:extLst>
    <p:ext uri="{DCECCB84-F9BA-43D5-87BE-67443E8EF086}">
      <p15:sldGuideLst>
        <p15:guide id="1"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ntent with quote ">
  <p:cSld name="2 content with quote ">
    <p:spTree>
      <p:nvGrpSpPr>
        <p:cNvPr id="161" name="Shape 161"/>
        <p:cNvGrpSpPr/>
        <p:nvPr/>
      </p:nvGrpSpPr>
      <p:grpSpPr>
        <a:xfrm>
          <a:off x="0" y="0"/>
          <a:ext cx="0" cy="0"/>
          <a:chOff x="0" y="0"/>
          <a:chExt cx="0" cy="0"/>
        </a:xfrm>
      </p:grpSpPr>
      <p:sp>
        <p:nvSpPr>
          <p:cNvPr id="162" name="Google Shape;162;p32"/>
          <p:cNvSpPr txBox="1"/>
          <p:nvPr>
            <p:ph idx="1" type="body"/>
          </p:nvPr>
        </p:nvSpPr>
        <p:spPr>
          <a:xfrm>
            <a:off x="7455116" y="1626099"/>
            <a:ext cx="4266983" cy="4673101"/>
          </a:xfrm>
          <a:prstGeom prst="rect">
            <a:avLst/>
          </a:prstGeom>
          <a:noFill/>
          <a:ln>
            <a:noFill/>
          </a:ln>
        </p:spPr>
        <p:txBody>
          <a:bodyPr anchorCtr="0" anchor="t" bIns="0" lIns="0" spcFirstLastPara="1" rIns="0" wrap="square" tIns="0"/>
          <a:lstStyle>
            <a:lvl1pPr indent="-381000" lvl="0" marL="457200" marR="0" rtl="0" algn="l">
              <a:spcBef>
                <a:spcPts val="0"/>
              </a:spcBef>
              <a:spcAft>
                <a:spcPts val="0"/>
              </a:spcAft>
              <a:buClr>
                <a:schemeClr val="accent3"/>
              </a:buClr>
              <a:buSzPts val="2400"/>
              <a:buFont typeface="Arial"/>
              <a:buChar char="​"/>
              <a:defRPr b="0" i="0" sz="2400" u="none" cap="none" strike="noStrike">
                <a:solidFill>
                  <a:schemeClr val="accent3"/>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63" name="Google Shape;163;p32"/>
          <p:cNvSpPr txBox="1"/>
          <p:nvPr>
            <p:ph idx="2" type="body"/>
          </p:nvPr>
        </p:nvSpPr>
        <p:spPr>
          <a:xfrm>
            <a:off x="469900" y="1665288"/>
            <a:ext cx="6660866" cy="4633913"/>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64" name="Google Shape;164;p32"/>
          <p:cNvSpPr txBox="1"/>
          <p:nvPr>
            <p:ph type="title"/>
          </p:nvPr>
        </p:nvSpPr>
        <p:spPr>
          <a:xfrm>
            <a:off x="469900" y="402586"/>
            <a:ext cx="11252200" cy="698501"/>
          </a:xfrm>
          <a:prstGeom prst="rect">
            <a:avLst/>
          </a:prstGeom>
          <a:noFill/>
          <a:ln>
            <a:noFill/>
          </a:ln>
        </p:spPr>
        <p:txBody>
          <a:bodyPr anchorCtr="0" anchor="t" bIns="0" lIns="0" spcFirstLastPara="1" rIns="0" wrap="square" tIns="0"/>
          <a:lstStyle>
            <a:lvl1pPr lvl="0" marR="0" rtl="0" algn="l">
              <a:spcBef>
                <a:spcPts val="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5" name="Google Shape;165;p32"/>
          <p:cNvSpPr txBox="1"/>
          <p:nvPr>
            <p:ph idx="3" type="body"/>
          </p:nvPr>
        </p:nvSpPr>
        <p:spPr>
          <a:xfrm>
            <a:off x="469900" y="736688"/>
            <a:ext cx="11252200" cy="757255"/>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Clr>
                <a:srgbClr val="575757"/>
              </a:buClr>
              <a:buSzPts val="2000"/>
              <a:buFont typeface="Arial"/>
              <a:buNone/>
              <a:defRPr b="0" i="0" sz="2000" u="none" cap="none" strike="noStrike">
                <a:solidFill>
                  <a:srgbClr val="575757"/>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am profile">
  <p:cSld name="Team profile">
    <p:spTree>
      <p:nvGrpSpPr>
        <p:cNvPr id="166" name="Shape 166"/>
        <p:cNvGrpSpPr/>
        <p:nvPr/>
      </p:nvGrpSpPr>
      <p:grpSpPr>
        <a:xfrm>
          <a:off x="0" y="0"/>
          <a:ext cx="0" cy="0"/>
          <a:chOff x="0" y="0"/>
          <a:chExt cx="0" cy="0"/>
        </a:xfrm>
      </p:grpSpPr>
      <p:sp>
        <p:nvSpPr>
          <p:cNvPr id="167" name="Google Shape;167;p33"/>
          <p:cNvSpPr/>
          <p:nvPr>
            <p:ph idx="2" type="pic"/>
          </p:nvPr>
        </p:nvSpPr>
        <p:spPr>
          <a:xfrm>
            <a:off x="488742" y="1700213"/>
            <a:ext cx="2664000" cy="1260000"/>
          </a:xfrm>
          <a:prstGeom prst="rect">
            <a:avLst/>
          </a:prstGeom>
          <a:noFill/>
          <a:ln>
            <a:noFill/>
          </a:ln>
        </p:spPr>
        <p:txBody>
          <a:bodyPr anchorCtr="0" anchor="t" bIns="0" lIns="0" spcFirstLastPara="1" rIns="0" wrap="square" tIns="0"/>
          <a:lstStyle>
            <a:lvl1pPr lvl="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1pPr>
            <a:lvl2pPr lvl="1"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lvl="2"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lvl="6"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lvl="7"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lvl="8"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68" name="Google Shape;168;p33"/>
          <p:cNvSpPr/>
          <p:nvPr>
            <p:ph idx="3" type="pic"/>
          </p:nvPr>
        </p:nvSpPr>
        <p:spPr>
          <a:xfrm>
            <a:off x="3341040" y="1700212"/>
            <a:ext cx="2664000" cy="1260000"/>
          </a:xfrm>
          <a:prstGeom prst="rect">
            <a:avLst/>
          </a:prstGeom>
          <a:noFill/>
          <a:ln>
            <a:noFill/>
          </a:ln>
        </p:spPr>
        <p:txBody>
          <a:bodyPr anchorCtr="0" anchor="t" bIns="0" lIns="0" spcFirstLastPara="1" rIns="0" wrap="square" tIns="0"/>
          <a:lstStyle>
            <a:lvl1pPr lvl="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1pPr>
            <a:lvl2pPr lvl="1"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lvl="2"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lvl="6"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lvl="7"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lvl="8"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69" name="Google Shape;169;p33"/>
          <p:cNvSpPr/>
          <p:nvPr>
            <p:ph idx="4" type="pic"/>
          </p:nvPr>
        </p:nvSpPr>
        <p:spPr>
          <a:xfrm>
            <a:off x="6193338" y="1700212"/>
            <a:ext cx="2664000" cy="1260000"/>
          </a:xfrm>
          <a:prstGeom prst="rect">
            <a:avLst/>
          </a:prstGeom>
          <a:noFill/>
          <a:ln>
            <a:noFill/>
          </a:ln>
        </p:spPr>
        <p:txBody>
          <a:bodyPr anchorCtr="0" anchor="t" bIns="0" lIns="0" spcFirstLastPara="1" rIns="0" wrap="square" tIns="0"/>
          <a:lstStyle>
            <a:lvl1pPr lvl="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1pPr>
            <a:lvl2pPr lvl="1"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lvl="2"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lvl="6"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lvl="7"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lvl="8"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70" name="Google Shape;170;p33"/>
          <p:cNvSpPr/>
          <p:nvPr>
            <p:ph idx="5" type="pic"/>
          </p:nvPr>
        </p:nvSpPr>
        <p:spPr>
          <a:xfrm>
            <a:off x="9045636" y="1700212"/>
            <a:ext cx="2664000" cy="1260000"/>
          </a:xfrm>
          <a:prstGeom prst="rect">
            <a:avLst/>
          </a:prstGeom>
          <a:noFill/>
          <a:ln>
            <a:noFill/>
          </a:ln>
        </p:spPr>
        <p:txBody>
          <a:bodyPr anchorCtr="0" anchor="t" bIns="0" lIns="0" spcFirstLastPara="1" rIns="0" wrap="square" tIns="0"/>
          <a:lstStyle>
            <a:lvl1pPr lvl="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1pPr>
            <a:lvl2pPr lvl="1"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lvl="2"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lvl="6"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lvl="7"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lvl="8"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71" name="Google Shape;171;p33"/>
          <p:cNvSpPr txBox="1"/>
          <p:nvPr>
            <p:ph idx="1" type="body"/>
          </p:nvPr>
        </p:nvSpPr>
        <p:spPr>
          <a:xfrm>
            <a:off x="482363" y="3076573"/>
            <a:ext cx="2640000" cy="3222628"/>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accent1"/>
              </a:buClr>
              <a:buSzPts val="1200"/>
              <a:buFont typeface="Arial"/>
              <a:buChar char="​"/>
              <a:defRPr b="1" i="0" sz="1200" u="none" cap="none" strike="noStrike">
                <a:solidFill>
                  <a:schemeClr val="accent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0"/>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228600" lvl="5" marL="2743200" marR="0" rtl="0" algn="l">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6pPr>
            <a:lvl7pPr indent="-304800" lvl="6" marL="3200400" marR="0" rtl="0" algn="l">
              <a:spcBef>
                <a:spcPts val="0"/>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0"/>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0"/>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72" name="Google Shape;172;p33"/>
          <p:cNvSpPr txBox="1"/>
          <p:nvPr>
            <p:ph idx="6" type="body"/>
          </p:nvPr>
        </p:nvSpPr>
        <p:spPr>
          <a:xfrm>
            <a:off x="6207211" y="3079742"/>
            <a:ext cx="2640000" cy="3222628"/>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accent1"/>
              </a:buClr>
              <a:buSzPts val="1200"/>
              <a:buFont typeface="Arial"/>
              <a:buChar char="​"/>
              <a:defRPr b="1" i="0" sz="1200" u="none" cap="none" strike="noStrike">
                <a:solidFill>
                  <a:schemeClr val="accent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0"/>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0"/>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0"/>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0"/>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0"/>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73" name="Google Shape;173;p33"/>
          <p:cNvSpPr txBox="1"/>
          <p:nvPr>
            <p:ph idx="7" type="body"/>
          </p:nvPr>
        </p:nvSpPr>
        <p:spPr>
          <a:xfrm>
            <a:off x="3344787" y="3076573"/>
            <a:ext cx="2640000" cy="3222628"/>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accent1"/>
              </a:buClr>
              <a:buSzPts val="1200"/>
              <a:buFont typeface="Arial"/>
              <a:buChar char="​"/>
              <a:defRPr b="1" i="0" sz="1200" u="none" cap="none" strike="noStrike">
                <a:solidFill>
                  <a:schemeClr val="accent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0"/>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0"/>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0"/>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0"/>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0"/>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74" name="Google Shape;174;p33"/>
          <p:cNvSpPr txBox="1"/>
          <p:nvPr>
            <p:ph idx="8" type="body"/>
          </p:nvPr>
        </p:nvSpPr>
        <p:spPr>
          <a:xfrm>
            <a:off x="9069636" y="3079742"/>
            <a:ext cx="2640000" cy="3222628"/>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accent1"/>
              </a:buClr>
              <a:buSzPts val="1200"/>
              <a:buFont typeface="Arial"/>
              <a:buChar char="​"/>
              <a:defRPr b="1" i="0" sz="1200" u="none" cap="none" strike="noStrike">
                <a:solidFill>
                  <a:schemeClr val="accent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0"/>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0"/>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0"/>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0"/>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0"/>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75" name="Google Shape;175;p33"/>
          <p:cNvSpPr txBox="1"/>
          <p:nvPr>
            <p:ph type="title"/>
          </p:nvPr>
        </p:nvSpPr>
        <p:spPr>
          <a:xfrm>
            <a:off x="469900" y="402586"/>
            <a:ext cx="11252200" cy="698501"/>
          </a:xfrm>
          <a:prstGeom prst="rect">
            <a:avLst/>
          </a:prstGeom>
          <a:noFill/>
          <a:ln>
            <a:noFill/>
          </a:ln>
        </p:spPr>
        <p:txBody>
          <a:bodyPr anchorCtr="0" anchor="t" bIns="0" lIns="0" spcFirstLastPara="1" rIns="0" wrap="square" tIns="0"/>
          <a:lstStyle>
            <a:lvl1pPr lvl="0" marR="0" rtl="0" algn="l">
              <a:spcBef>
                <a:spcPts val="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6" name="Google Shape;176;p33"/>
          <p:cNvSpPr txBox="1"/>
          <p:nvPr>
            <p:ph idx="9" type="body"/>
          </p:nvPr>
        </p:nvSpPr>
        <p:spPr>
          <a:xfrm>
            <a:off x="469900" y="736688"/>
            <a:ext cx="11252200" cy="757255"/>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Clr>
                <a:srgbClr val="575757"/>
              </a:buClr>
              <a:buSzPts val="2000"/>
              <a:buFont typeface="Arial"/>
              <a:buNone/>
              <a:defRPr b="0" i="0" sz="2000" u="none" cap="none" strike="noStrike">
                <a:solidFill>
                  <a:srgbClr val="575757"/>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am profile 2">
  <p:cSld name="Team profile 2">
    <p:spTree>
      <p:nvGrpSpPr>
        <p:cNvPr id="177" name="Shape 177"/>
        <p:cNvGrpSpPr/>
        <p:nvPr/>
      </p:nvGrpSpPr>
      <p:grpSpPr>
        <a:xfrm>
          <a:off x="0" y="0"/>
          <a:ext cx="0" cy="0"/>
          <a:chOff x="0" y="0"/>
          <a:chExt cx="0" cy="0"/>
        </a:xfrm>
      </p:grpSpPr>
      <p:sp>
        <p:nvSpPr>
          <p:cNvPr id="178" name="Google Shape;178;p34"/>
          <p:cNvSpPr/>
          <p:nvPr/>
        </p:nvSpPr>
        <p:spPr>
          <a:xfrm>
            <a:off x="476780" y="1703863"/>
            <a:ext cx="5536800" cy="54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467" u="none" cap="none" strike="noStrike">
              <a:solidFill>
                <a:schemeClr val="lt1"/>
              </a:solidFill>
              <a:latin typeface="Verdana"/>
              <a:ea typeface="Verdana"/>
              <a:cs typeface="Verdana"/>
              <a:sym typeface="Verdana"/>
            </a:endParaRPr>
          </a:p>
        </p:txBody>
      </p:sp>
      <p:sp>
        <p:nvSpPr>
          <p:cNvPr id="179" name="Google Shape;179;p34"/>
          <p:cNvSpPr/>
          <p:nvPr/>
        </p:nvSpPr>
        <p:spPr>
          <a:xfrm>
            <a:off x="6184900" y="1703863"/>
            <a:ext cx="5536800" cy="54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467" u="none" cap="none" strike="noStrike">
              <a:solidFill>
                <a:schemeClr val="lt1"/>
              </a:solidFill>
              <a:latin typeface="Verdana"/>
              <a:ea typeface="Verdana"/>
              <a:cs typeface="Verdana"/>
              <a:sym typeface="Verdana"/>
            </a:endParaRPr>
          </a:p>
        </p:txBody>
      </p:sp>
      <p:sp>
        <p:nvSpPr>
          <p:cNvPr id="180" name="Google Shape;180;p34"/>
          <p:cNvSpPr/>
          <p:nvPr/>
        </p:nvSpPr>
        <p:spPr>
          <a:xfrm>
            <a:off x="469900" y="4065173"/>
            <a:ext cx="5536800" cy="54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467" u="none" cap="none" strike="noStrike">
              <a:solidFill>
                <a:schemeClr val="lt1"/>
              </a:solidFill>
              <a:latin typeface="Verdana"/>
              <a:ea typeface="Verdana"/>
              <a:cs typeface="Verdana"/>
              <a:sym typeface="Verdana"/>
            </a:endParaRPr>
          </a:p>
        </p:txBody>
      </p:sp>
      <p:sp>
        <p:nvSpPr>
          <p:cNvPr id="181" name="Google Shape;181;p34"/>
          <p:cNvSpPr/>
          <p:nvPr/>
        </p:nvSpPr>
        <p:spPr>
          <a:xfrm>
            <a:off x="6184900" y="4065173"/>
            <a:ext cx="5536800" cy="54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467" u="none" cap="none" strike="noStrike">
              <a:solidFill>
                <a:schemeClr val="lt1"/>
              </a:solidFill>
              <a:latin typeface="Verdana"/>
              <a:ea typeface="Verdana"/>
              <a:cs typeface="Verdana"/>
              <a:sym typeface="Verdana"/>
            </a:endParaRPr>
          </a:p>
        </p:txBody>
      </p:sp>
      <p:sp>
        <p:nvSpPr>
          <p:cNvPr id="182" name="Google Shape;182;p34"/>
          <p:cNvSpPr/>
          <p:nvPr>
            <p:ph idx="2" type="pic"/>
          </p:nvPr>
        </p:nvSpPr>
        <p:spPr>
          <a:xfrm>
            <a:off x="476780" y="1880213"/>
            <a:ext cx="2116800" cy="1591200"/>
          </a:xfrm>
          <a:prstGeom prst="rect">
            <a:avLst/>
          </a:prstGeom>
          <a:noFill/>
          <a:ln>
            <a:noFill/>
          </a:ln>
        </p:spPr>
        <p:txBody>
          <a:bodyPr anchorCtr="0" anchor="t" bIns="0" lIns="0" spcFirstLastPara="1" rIns="0" wrap="square" tIns="0"/>
          <a:lstStyle>
            <a:lvl1pPr lvl="0" marR="0" rtl="0" algn="ctr">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1pPr>
            <a:lvl2pPr lvl="1"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lvl="2"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lvl="6"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lvl="7"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lvl="8"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83" name="Google Shape;183;p34"/>
          <p:cNvSpPr/>
          <p:nvPr>
            <p:ph idx="3" type="pic"/>
          </p:nvPr>
        </p:nvSpPr>
        <p:spPr>
          <a:xfrm>
            <a:off x="6204097" y="1880212"/>
            <a:ext cx="2116800" cy="1591200"/>
          </a:xfrm>
          <a:prstGeom prst="rect">
            <a:avLst/>
          </a:prstGeom>
          <a:noFill/>
          <a:ln>
            <a:noFill/>
          </a:ln>
        </p:spPr>
        <p:txBody>
          <a:bodyPr anchorCtr="0" anchor="t" bIns="0" lIns="0" spcFirstLastPara="1" rIns="0" wrap="square" tIns="0"/>
          <a:lstStyle>
            <a:lvl1pPr lvl="0" marR="0" rtl="0" algn="ctr">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1pPr>
            <a:lvl2pPr lvl="1"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lvl="2"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lvl="6"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lvl="7"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lvl="8"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84" name="Google Shape;184;p34"/>
          <p:cNvSpPr/>
          <p:nvPr>
            <p:ph idx="4" type="pic"/>
          </p:nvPr>
        </p:nvSpPr>
        <p:spPr>
          <a:xfrm>
            <a:off x="481779" y="4256211"/>
            <a:ext cx="2116800" cy="1591200"/>
          </a:xfrm>
          <a:prstGeom prst="rect">
            <a:avLst/>
          </a:prstGeom>
          <a:noFill/>
          <a:ln>
            <a:noFill/>
          </a:ln>
        </p:spPr>
        <p:txBody>
          <a:bodyPr anchorCtr="0" anchor="t" bIns="0" lIns="0" spcFirstLastPara="1" rIns="0" wrap="square" tIns="0"/>
          <a:lstStyle>
            <a:lvl1pPr lvl="0" marR="0" rtl="0" algn="ctr">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1pPr>
            <a:lvl2pPr lvl="1"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lvl="2"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lvl="6"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lvl="7"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lvl="8"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85" name="Google Shape;185;p34"/>
          <p:cNvSpPr/>
          <p:nvPr>
            <p:ph idx="5" type="pic"/>
          </p:nvPr>
        </p:nvSpPr>
        <p:spPr>
          <a:xfrm>
            <a:off x="6204097" y="4256211"/>
            <a:ext cx="2116800" cy="1591200"/>
          </a:xfrm>
          <a:prstGeom prst="rect">
            <a:avLst/>
          </a:prstGeom>
          <a:noFill/>
          <a:ln>
            <a:noFill/>
          </a:ln>
        </p:spPr>
        <p:txBody>
          <a:bodyPr anchorCtr="0" anchor="t" bIns="0" lIns="0" spcFirstLastPara="1" rIns="0" wrap="square" tIns="0"/>
          <a:lstStyle>
            <a:lvl1pPr lvl="0" marR="0" rtl="0" algn="ctr">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1pPr>
            <a:lvl2pPr lvl="1"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lvl="2"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lvl="6"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lvl="7"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lvl="8"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86" name="Google Shape;186;p34"/>
          <p:cNvSpPr txBox="1"/>
          <p:nvPr>
            <p:ph idx="1" type="body"/>
          </p:nvPr>
        </p:nvSpPr>
        <p:spPr>
          <a:xfrm>
            <a:off x="2840780" y="1880213"/>
            <a:ext cx="3172800" cy="1944000"/>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1pPr>
            <a:lvl2pPr indent="-304800" lvl="1" marL="91440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2pPr>
            <a:lvl3pPr indent="-228600" lvl="2" marL="1371600" marR="0" rtl="0" algn="l">
              <a:spcBef>
                <a:spcPts val="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87" name="Google Shape;187;p34"/>
          <p:cNvSpPr txBox="1"/>
          <p:nvPr>
            <p:ph idx="6" type="body"/>
          </p:nvPr>
        </p:nvSpPr>
        <p:spPr>
          <a:xfrm>
            <a:off x="8550676" y="1880213"/>
            <a:ext cx="3171024" cy="1944000"/>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1pPr>
            <a:lvl2pPr indent="-304800" lvl="1" marL="91440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2pPr>
            <a:lvl3pPr indent="-304800" lvl="2" marL="137160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88" name="Google Shape;188;p34"/>
          <p:cNvSpPr txBox="1"/>
          <p:nvPr>
            <p:ph idx="7" type="body"/>
          </p:nvPr>
        </p:nvSpPr>
        <p:spPr>
          <a:xfrm>
            <a:off x="2802551" y="4256213"/>
            <a:ext cx="3172800" cy="1944000"/>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1pPr>
            <a:lvl2pPr indent="-304800" lvl="1" marL="91440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2pPr>
            <a:lvl3pPr indent="-304800" lvl="2" marL="137160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89" name="Google Shape;189;p34"/>
          <p:cNvSpPr txBox="1"/>
          <p:nvPr>
            <p:ph idx="8" type="body"/>
          </p:nvPr>
        </p:nvSpPr>
        <p:spPr>
          <a:xfrm>
            <a:off x="8548900" y="4256212"/>
            <a:ext cx="3172800" cy="1944000"/>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1pPr>
            <a:lvl2pPr indent="-304800" lvl="1" marL="91440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2pPr>
            <a:lvl3pPr indent="-304800" lvl="2" marL="137160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90" name="Google Shape;190;p34"/>
          <p:cNvSpPr txBox="1"/>
          <p:nvPr>
            <p:ph type="title"/>
          </p:nvPr>
        </p:nvSpPr>
        <p:spPr>
          <a:xfrm>
            <a:off x="469900" y="402586"/>
            <a:ext cx="11252200" cy="698501"/>
          </a:xfrm>
          <a:prstGeom prst="rect">
            <a:avLst/>
          </a:prstGeom>
          <a:noFill/>
          <a:ln>
            <a:noFill/>
          </a:ln>
        </p:spPr>
        <p:txBody>
          <a:bodyPr anchorCtr="0" anchor="t" bIns="0" lIns="0" spcFirstLastPara="1" rIns="0" wrap="square" tIns="0"/>
          <a:lstStyle>
            <a:lvl1pPr lvl="0" marR="0" rtl="0" algn="l">
              <a:spcBef>
                <a:spcPts val="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1" name="Google Shape;191;p34"/>
          <p:cNvSpPr txBox="1"/>
          <p:nvPr>
            <p:ph idx="9" type="body"/>
          </p:nvPr>
        </p:nvSpPr>
        <p:spPr>
          <a:xfrm>
            <a:off x="469900" y="736688"/>
            <a:ext cx="11252200" cy="757255"/>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Clr>
                <a:srgbClr val="575757"/>
              </a:buClr>
              <a:buSzPts val="2000"/>
              <a:buFont typeface="Arial"/>
              <a:buNone/>
              <a:defRPr b="0" i="0" sz="2000" u="none" cap="none" strike="noStrike">
                <a:solidFill>
                  <a:srgbClr val="575757"/>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amp; text">
  <p:cSld name="3 picture &amp; text">
    <p:spTree>
      <p:nvGrpSpPr>
        <p:cNvPr id="192" name="Shape 192"/>
        <p:cNvGrpSpPr/>
        <p:nvPr/>
      </p:nvGrpSpPr>
      <p:grpSpPr>
        <a:xfrm>
          <a:off x="0" y="0"/>
          <a:ext cx="0" cy="0"/>
          <a:chOff x="0" y="0"/>
          <a:chExt cx="0" cy="0"/>
        </a:xfrm>
      </p:grpSpPr>
      <p:sp>
        <p:nvSpPr>
          <p:cNvPr id="193" name="Google Shape;193;p35"/>
          <p:cNvSpPr/>
          <p:nvPr>
            <p:ph idx="2" type="pic"/>
          </p:nvPr>
        </p:nvSpPr>
        <p:spPr>
          <a:xfrm>
            <a:off x="469900" y="1700213"/>
            <a:ext cx="3627438" cy="2052830"/>
          </a:xfrm>
          <a:prstGeom prst="rect">
            <a:avLst/>
          </a:prstGeom>
          <a:noFill/>
          <a:ln>
            <a:noFill/>
          </a:ln>
        </p:spPr>
        <p:txBody>
          <a:bodyPr anchorCtr="0" anchor="t" bIns="0" lIns="0" spcFirstLastPara="1" rIns="0" wrap="square" tIns="0"/>
          <a:lstStyle>
            <a:lvl1pPr lvl="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1pPr>
            <a:lvl2pPr lvl="1"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lvl="2"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lvl="6"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lvl="7"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lvl="8"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94" name="Google Shape;194;p35"/>
          <p:cNvSpPr/>
          <p:nvPr>
            <p:ph idx="3" type="pic"/>
          </p:nvPr>
        </p:nvSpPr>
        <p:spPr>
          <a:xfrm>
            <a:off x="8082784" y="1700213"/>
            <a:ext cx="3639316" cy="2059099"/>
          </a:xfrm>
          <a:prstGeom prst="rect">
            <a:avLst/>
          </a:prstGeom>
          <a:noFill/>
          <a:ln>
            <a:noFill/>
          </a:ln>
        </p:spPr>
        <p:txBody>
          <a:bodyPr anchorCtr="0" anchor="t" bIns="0" lIns="0" spcFirstLastPara="1" rIns="0" wrap="square" tIns="0"/>
          <a:lstStyle>
            <a:lvl1pPr lvl="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1pPr>
            <a:lvl2pPr lvl="1"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lvl="2"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lvl="6"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lvl="7"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lvl="8"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95" name="Google Shape;195;p35"/>
          <p:cNvSpPr/>
          <p:nvPr>
            <p:ph idx="4" type="pic"/>
          </p:nvPr>
        </p:nvSpPr>
        <p:spPr>
          <a:xfrm>
            <a:off x="4284188" y="1700212"/>
            <a:ext cx="3636962" cy="2057767"/>
          </a:xfrm>
          <a:prstGeom prst="rect">
            <a:avLst/>
          </a:prstGeom>
          <a:noFill/>
          <a:ln>
            <a:noFill/>
          </a:ln>
        </p:spPr>
        <p:txBody>
          <a:bodyPr anchorCtr="0" anchor="t" bIns="0" lIns="0" spcFirstLastPara="1" rIns="0" wrap="square" tIns="0"/>
          <a:lstStyle>
            <a:lvl1pPr lvl="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1pPr>
            <a:lvl2pPr lvl="1"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lvl="2"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lvl="6"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lvl="7"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lvl="8"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96" name="Google Shape;196;p35"/>
          <p:cNvSpPr txBox="1"/>
          <p:nvPr>
            <p:ph idx="1" type="body"/>
          </p:nvPr>
        </p:nvSpPr>
        <p:spPr>
          <a:xfrm>
            <a:off x="469900" y="3832225"/>
            <a:ext cx="3627438" cy="2181440"/>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97" name="Google Shape;197;p35"/>
          <p:cNvSpPr txBox="1"/>
          <p:nvPr>
            <p:ph idx="5" type="body"/>
          </p:nvPr>
        </p:nvSpPr>
        <p:spPr>
          <a:xfrm>
            <a:off x="4278313" y="3832224"/>
            <a:ext cx="3636962" cy="2186686"/>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98" name="Google Shape;198;p35"/>
          <p:cNvSpPr txBox="1"/>
          <p:nvPr>
            <p:ph idx="6" type="body"/>
          </p:nvPr>
        </p:nvSpPr>
        <p:spPr>
          <a:xfrm>
            <a:off x="8082784" y="3832224"/>
            <a:ext cx="3639316" cy="2188101"/>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199" name="Google Shape;199;p35"/>
          <p:cNvSpPr txBox="1"/>
          <p:nvPr>
            <p:ph type="title"/>
          </p:nvPr>
        </p:nvSpPr>
        <p:spPr>
          <a:xfrm>
            <a:off x="469900" y="402586"/>
            <a:ext cx="11252200" cy="698501"/>
          </a:xfrm>
          <a:prstGeom prst="rect">
            <a:avLst/>
          </a:prstGeom>
          <a:noFill/>
          <a:ln>
            <a:noFill/>
          </a:ln>
        </p:spPr>
        <p:txBody>
          <a:bodyPr anchorCtr="0" anchor="t" bIns="0" lIns="0" spcFirstLastPara="1" rIns="0" wrap="square" tIns="0"/>
          <a:lstStyle>
            <a:lvl1pPr lvl="0" marR="0" rtl="0" algn="l">
              <a:spcBef>
                <a:spcPts val="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0" name="Google Shape;200;p35"/>
          <p:cNvSpPr txBox="1"/>
          <p:nvPr>
            <p:ph idx="7" type="body"/>
          </p:nvPr>
        </p:nvSpPr>
        <p:spPr>
          <a:xfrm>
            <a:off x="469900" y="736688"/>
            <a:ext cx="11252200" cy="757255"/>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Clr>
                <a:srgbClr val="575757"/>
              </a:buClr>
              <a:buSzPts val="2000"/>
              <a:buFont typeface="Arial"/>
              <a:buNone/>
              <a:defRPr b="0" i="0" sz="2000" u="none" cap="none" strike="noStrike">
                <a:solidFill>
                  <a:srgbClr val="575757"/>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subtitle">
  <p:cSld name="Title &amp; subtitle">
    <p:spTree>
      <p:nvGrpSpPr>
        <p:cNvPr id="201" name="Shape 201"/>
        <p:cNvGrpSpPr/>
        <p:nvPr/>
      </p:nvGrpSpPr>
      <p:grpSpPr>
        <a:xfrm>
          <a:off x="0" y="0"/>
          <a:ext cx="0" cy="0"/>
          <a:chOff x="0" y="0"/>
          <a:chExt cx="0" cy="0"/>
        </a:xfrm>
      </p:grpSpPr>
      <p:sp>
        <p:nvSpPr>
          <p:cNvPr id="202" name="Google Shape;202;p36"/>
          <p:cNvSpPr txBox="1"/>
          <p:nvPr>
            <p:ph type="title"/>
          </p:nvPr>
        </p:nvSpPr>
        <p:spPr>
          <a:xfrm>
            <a:off x="469900" y="402586"/>
            <a:ext cx="11252200" cy="698501"/>
          </a:xfrm>
          <a:prstGeom prst="rect">
            <a:avLst/>
          </a:prstGeom>
          <a:noFill/>
          <a:ln>
            <a:noFill/>
          </a:ln>
        </p:spPr>
        <p:txBody>
          <a:bodyPr anchorCtr="0" anchor="t" bIns="0" lIns="0" spcFirstLastPara="1" rIns="0" wrap="square" tIns="0"/>
          <a:lstStyle>
            <a:lvl1pPr lvl="0" marR="0" rtl="0" algn="l">
              <a:spcBef>
                <a:spcPts val="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3" name="Google Shape;203;p36"/>
          <p:cNvSpPr txBox="1"/>
          <p:nvPr>
            <p:ph idx="1" type="body"/>
          </p:nvPr>
        </p:nvSpPr>
        <p:spPr>
          <a:xfrm>
            <a:off x="469900" y="736688"/>
            <a:ext cx="11252200" cy="757255"/>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Clr>
                <a:srgbClr val="575757"/>
              </a:buClr>
              <a:buSzPts val="2000"/>
              <a:buFont typeface="Arial"/>
              <a:buNone/>
              <a:defRPr b="0" i="0" sz="2000" u="none" cap="none" strike="noStrike">
                <a:solidFill>
                  <a:srgbClr val="575757"/>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alifications 2 x 1">
  <p:cSld name="Qualifications 2 x 1">
    <p:spTree>
      <p:nvGrpSpPr>
        <p:cNvPr id="204" name="Shape 204"/>
        <p:cNvGrpSpPr/>
        <p:nvPr/>
      </p:nvGrpSpPr>
      <p:grpSpPr>
        <a:xfrm>
          <a:off x="0" y="0"/>
          <a:ext cx="0" cy="0"/>
          <a:chOff x="0" y="0"/>
          <a:chExt cx="0" cy="0"/>
        </a:xfrm>
      </p:grpSpPr>
      <p:sp>
        <p:nvSpPr>
          <p:cNvPr id="205" name="Google Shape;205;p37"/>
          <p:cNvSpPr txBox="1"/>
          <p:nvPr>
            <p:ph type="title"/>
          </p:nvPr>
        </p:nvSpPr>
        <p:spPr>
          <a:xfrm>
            <a:off x="469900" y="402586"/>
            <a:ext cx="11252200" cy="698501"/>
          </a:xfrm>
          <a:prstGeom prst="rect">
            <a:avLst/>
          </a:prstGeom>
          <a:noFill/>
          <a:ln>
            <a:noFill/>
          </a:ln>
        </p:spPr>
        <p:txBody>
          <a:bodyPr anchorCtr="0" anchor="t" bIns="0" lIns="0" spcFirstLastPara="1" rIns="0" wrap="square" tIns="0"/>
          <a:lstStyle>
            <a:lvl1pPr lvl="0" marR="0" rtl="0" algn="l">
              <a:spcBef>
                <a:spcPts val="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6" name="Google Shape;206;p37"/>
          <p:cNvSpPr txBox="1"/>
          <p:nvPr>
            <p:ph idx="1" type="body"/>
          </p:nvPr>
        </p:nvSpPr>
        <p:spPr>
          <a:xfrm>
            <a:off x="469900" y="736688"/>
            <a:ext cx="11252200" cy="757255"/>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Clr>
                <a:srgbClr val="575757"/>
              </a:buClr>
              <a:buSzPts val="2000"/>
              <a:buFont typeface="Arial"/>
              <a:buNone/>
              <a:defRPr b="0" i="0" sz="2000" u="none" cap="none" strike="noStrike">
                <a:solidFill>
                  <a:srgbClr val="575757"/>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207" name="Google Shape;207;p37"/>
          <p:cNvSpPr txBox="1"/>
          <p:nvPr>
            <p:ph idx="2" type="body"/>
          </p:nvPr>
        </p:nvSpPr>
        <p:spPr>
          <a:xfrm>
            <a:off x="469899" y="1857892"/>
            <a:ext cx="5544000" cy="1695451"/>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accent1"/>
              </a:buClr>
              <a:buSzPts val="1200"/>
              <a:buFont typeface="Arial"/>
              <a:buChar char="​"/>
              <a:defRPr b="1" i="0" sz="1200" u="none" cap="none" strike="noStrike">
                <a:solidFill>
                  <a:schemeClr val="accent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228600" lvl="5" marL="2743200" marR="0" rtl="0" algn="l">
              <a:spcBef>
                <a:spcPts val="1333"/>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208" name="Google Shape;208;p37"/>
          <p:cNvSpPr txBox="1"/>
          <p:nvPr>
            <p:ph idx="3" type="body"/>
          </p:nvPr>
        </p:nvSpPr>
        <p:spPr>
          <a:xfrm>
            <a:off x="4734795" y="1857891"/>
            <a:ext cx="1270718" cy="720000"/>
          </a:xfrm>
          <a:prstGeom prst="rect">
            <a:avLst/>
          </a:prstGeom>
          <a:noFill/>
          <a:ln>
            <a:noFill/>
          </a:ln>
        </p:spPr>
        <p:txBody>
          <a:bodyPr anchorCtr="0" anchor="t" bIns="0" lIns="0" spcFirstLastPara="1" rIns="0" wrap="square" tIns="0"/>
          <a:lstStyle>
            <a:lvl1pPr indent="-285750" lvl="0" marL="457200" marR="0" rtl="0" algn="ctr">
              <a:spcBef>
                <a:spcPts val="0"/>
              </a:spcBef>
              <a:spcAft>
                <a:spcPts val="0"/>
              </a:spcAft>
              <a:buClr>
                <a:schemeClr val="dk1"/>
              </a:buClr>
              <a:buSzPts val="900"/>
              <a:buFont typeface="Arial"/>
              <a:buChar char="​"/>
              <a:defRPr b="0" i="0" sz="900" u="none" cap="none" strike="noStrike">
                <a:solidFill>
                  <a:schemeClr val="dk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209" name="Google Shape;209;p37"/>
          <p:cNvSpPr txBox="1"/>
          <p:nvPr>
            <p:ph idx="4" type="body"/>
          </p:nvPr>
        </p:nvSpPr>
        <p:spPr>
          <a:xfrm>
            <a:off x="6177462" y="1857892"/>
            <a:ext cx="5544000" cy="1695451"/>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accent1"/>
              </a:buClr>
              <a:buSzPts val="1200"/>
              <a:buFont typeface="Arial"/>
              <a:buChar char="​"/>
              <a:defRPr b="1" i="0" sz="1200" u="none" cap="none" strike="noStrike">
                <a:solidFill>
                  <a:schemeClr val="accent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210" name="Google Shape;210;p37"/>
          <p:cNvSpPr txBox="1"/>
          <p:nvPr>
            <p:ph idx="5" type="body"/>
          </p:nvPr>
        </p:nvSpPr>
        <p:spPr>
          <a:xfrm>
            <a:off x="10451382" y="1857891"/>
            <a:ext cx="1270718" cy="720000"/>
          </a:xfrm>
          <a:prstGeom prst="rect">
            <a:avLst/>
          </a:prstGeom>
          <a:noFill/>
          <a:ln>
            <a:noFill/>
          </a:ln>
        </p:spPr>
        <p:txBody>
          <a:bodyPr anchorCtr="0" anchor="t" bIns="0" lIns="0" spcFirstLastPara="1" rIns="0" wrap="square" tIns="0"/>
          <a:lstStyle>
            <a:lvl1pPr indent="-285750" lvl="0" marL="457200" marR="0" rtl="0" algn="ctr">
              <a:spcBef>
                <a:spcPts val="0"/>
              </a:spcBef>
              <a:spcAft>
                <a:spcPts val="0"/>
              </a:spcAft>
              <a:buClr>
                <a:schemeClr val="dk1"/>
              </a:buClr>
              <a:buSzPts val="900"/>
              <a:buFont typeface="Arial"/>
              <a:buChar char="​"/>
              <a:defRPr b="0" i="0" sz="900" u="none" cap="none" strike="noStrike">
                <a:solidFill>
                  <a:schemeClr val="dk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211" name="Google Shape;211;p37"/>
          <p:cNvSpPr/>
          <p:nvPr/>
        </p:nvSpPr>
        <p:spPr>
          <a:xfrm>
            <a:off x="469899" y="1705379"/>
            <a:ext cx="5544000" cy="53044"/>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467" u="none" cap="none" strike="noStrike">
              <a:solidFill>
                <a:schemeClr val="lt1"/>
              </a:solidFill>
              <a:latin typeface="Verdana"/>
              <a:ea typeface="Verdana"/>
              <a:cs typeface="Verdana"/>
              <a:sym typeface="Verdana"/>
            </a:endParaRPr>
          </a:p>
        </p:txBody>
      </p:sp>
      <p:sp>
        <p:nvSpPr>
          <p:cNvPr id="212" name="Google Shape;212;p37"/>
          <p:cNvSpPr/>
          <p:nvPr/>
        </p:nvSpPr>
        <p:spPr>
          <a:xfrm>
            <a:off x="6167796" y="1705379"/>
            <a:ext cx="5544000" cy="53044"/>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467" u="none" cap="none" strike="noStrike">
              <a:solidFill>
                <a:schemeClr val="lt1"/>
              </a:solidFill>
              <a:latin typeface="Verdana"/>
              <a:ea typeface="Verdana"/>
              <a:cs typeface="Verdana"/>
              <a:sym typeface="Verdana"/>
            </a:endParaRPr>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alifications 2 x 2">
  <p:cSld name="Qualifications 2 x 2">
    <p:spTree>
      <p:nvGrpSpPr>
        <p:cNvPr id="213" name="Shape 213"/>
        <p:cNvGrpSpPr/>
        <p:nvPr/>
      </p:nvGrpSpPr>
      <p:grpSpPr>
        <a:xfrm>
          <a:off x="0" y="0"/>
          <a:ext cx="0" cy="0"/>
          <a:chOff x="0" y="0"/>
          <a:chExt cx="0" cy="0"/>
        </a:xfrm>
      </p:grpSpPr>
      <p:sp>
        <p:nvSpPr>
          <p:cNvPr id="214" name="Google Shape;214;p38"/>
          <p:cNvSpPr txBox="1"/>
          <p:nvPr>
            <p:ph type="title"/>
          </p:nvPr>
        </p:nvSpPr>
        <p:spPr>
          <a:xfrm>
            <a:off x="469900" y="402586"/>
            <a:ext cx="11252200" cy="698501"/>
          </a:xfrm>
          <a:prstGeom prst="rect">
            <a:avLst/>
          </a:prstGeom>
          <a:noFill/>
          <a:ln>
            <a:noFill/>
          </a:ln>
        </p:spPr>
        <p:txBody>
          <a:bodyPr anchorCtr="0" anchor="t" bIns="0" lIns="0" spcFirstLastPara="1" rIns="0" wrap="square" tIns="0"/>
          <a:lstStyle>
            <a:lvl1pPr lvl="0" marR="0" rtl="0" algn="l">
              <a:spcBef>
                <a:spcPts val="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5" name="Google Shape;215;p38"/>
          <p:cNvSpPr txBox="1"/>
          <p:nvPr>
            <p:ph idx="1" type="body"/>
          </p:nvPr>
        </p:nvSpPr>
        <p:spPr>
          <a:xfrm>
            <a:off x="469900" y="736688"/>
            <a:ext cx="11252200" cy="757255"/>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Clr>
                <a:srgbClr val="575757"/>
              </a:buClr>
              <a:buSzPts val="2000"/>
              <a:buFont typeface="Arial"/>
              <a:buNone/>
              <a:defRPr b="0" i="0" sz="2000" u="none" cap="none" strike="noStrike">
                <a:solidFill>
                  <a:srgbClr val="575757"/>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216" name="Google Shape;216;p38"/>
          <p:cNvSpPr txBox="1"/>
          <p:nvPr>
            <p:ph idx="2" type="body"/>
          </p:nvPr>
        </p:nvSpPr>
        <p:spPr>
          <a:xfrm>
            <a:off x="469899" y="1857892"/>
            <a:ext cx="5544000" cy="1695451"/>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accent1"/>
              </a:buClr>
              <a:buSzPts val="1200"/>
              <a:buFont typeface="Arial"/>
              <a:buChar char="​"/>
              <a:defRPr b="1" i="0" sz="1200" u="none" cap="none" strike="noStrike">
                <a:solidFill>
                  <a:schemeClr val="accent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217" name="Google Shape;217;p38"/>
          <p:cNvSpPr txBox="1"/>
          <p:nvPr>
            <p:ph idx="3" type="body"/>
          </p:nvPr>
        </p:nvSpPr>
        <p:spPr>
          <a:xfrm>
            <a:off x="4734795" y="1857891"/>
            <a:ext cx="1270718" cy="720000"/>
          </a:xfrm>
          <a:prstGeom prst="rect">
            <a:avLst/>
          </a:prstGeom>
          <a:noFill/>
          <a:ln>
            <a:noFill/>
          </a:ln>
        </p:spPr>
        <p:txBody>
          <a:bodyPr anchorCtr="0" anchor="t" bIns="0" lIns="0" spcFirstLastPara="1" rIns="0" wrap="square" tIns="0"/>
          <a:lstStyle>
            <a:lvl1pPr indent="-285750" lvl="0" marL="457200" marR="0" rtl="0" algn="ctr">
              <a:spcBef>
                <a:spcPts val="0"/>
              </a:spcBef>
              <a:spcAft>
                <a:spcPts val="0"/>
              </a:spcAft>
              <a:buClr>
                <a:schemeClr val="dk1"/>
              </a:buClr>
              <a:buSzPts val="900"/>
              <a:buFont typeface="Arial"/>
              <a:buChar char="​"/>
              <a:defRPr b="0" i="0" sz="900" u="none" cap="none" strike="noStrike">
                <a:solidFill>
                  <a:schemeClr val="dk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218" name="Google Shape;218;p38"/>
          <p:cNvSpPr txBox="1"/>
          <p:nvPr>
            <p:ph idx="4" type="body"/>
          </p:nvPr>
        </p:nvSpPr>
        <p:spPr>
          <a:xfrm>
            <a:off x="6177462" y="1857892"/>
            <a:ext cx="5544000" cy="1695451"/>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accent1"/>
              </a:buClr>
              <a:buSzPts val="1200"/>
              <a:buFont typeface="Arial"/>
              <a:buChar char="​"/>
              <a:defRPr b="1" i="0" sz="1200" u="none" cap="none" strike="noStrike">
                <a:solidFill>
                  <a:schemeClr val="accent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219" name="Google Shape;219;p38"/>
          <p:cNvSpPr txBox="1"/>
          <p:nvPr>
            <p:ph idx="5" type="body"/>
          </p:nvPr>
        </p:nvSpPr>
        <p:spPr>
          <a:xfrm>
            <a:off x="10451382" y="1857891"/>
            <a:ext cx="1270718" cy="720000"/>
          </a:xfrm>
          <a:prstGeom prst="rect">
            <a:avLst/>
          </a:prstGeom>
          <a:noFill/>
          <a:ln>
            <a:noFill/>
          </a:ln>
        </p:spPr>
        <p:txBody>
          <a:bodyPr anchorCtr="0" anchor="t" bIns="0" lIns="0" spcFirstLastPara="1" rIns="0" wrap="square" tIns="0"/>
          <a:lstStyle>
            <a:lvl1pPr indent="-285750" lvl="0" marL="457200" marR="0" rtl="0" algn="ctr">
              <a:spcBef>
                <a:spcPts val="0"/>
              </a:spcBef>
              <a:spcAft>
                <a:spcPts val="0"/>
              </a:spcAft>
              <a:buClr>
                <a:schemeClr val="dk1"/>
              </a:buClr>
              <a:buSzPts val="900"/>
              <a:buFont typeface="Arial"/>
              <a:buChar char="​"/>
              <a:defRPr b="0" i="0" sz="900" u="none" cap="none" strike="noStrike">
                <a:solidFill>
                  <a:schemeClr val="dk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220" name="Google Shape;220;p38"/>
          <p:cNvSpPr txBox="1"/>
          <p:nvPr>
            <p:ph idx="6" type="body"/>
          </p:nvPr>
        </p:nvSpPr>
        <p:spPr>
          <a:xfrm>
            <a:off x="469899" y="4249681"/>
            <a:ext cx="5544000" cy="1695451"/>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accent1"/>
              </a:buClr>
              <a:buSzPts val="1200"/>
              <a:buFont typeface="Arial"/>
              <a:buChar char="​"/>
              <a:defRPr b="1" i="0" sz="1200" u="none" cap="none" strike="noStrike">
                <a:solidFill>
                  <a:schemeClr val="accent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221" name="Google Shape;221;p38"/>
          <p:cNvSpPr txBox="1"/>
          <p:nvPr>
            <p:ph idx="7" type="body"/>
          </p:nvPr>
        </p:nvSpPr>
        <p:spPr>
          <a:xfrm>
            <a:off x="4742449" y="4248208"/>
            <a:ext cx="1270718" cy="720000"/>
          </a:xfrm>
          <a:prstGeom prst="rect">
            <a:avLst/>
          </a:prstGeom>
          <a:noFill/>
          <a:ln>
            <a:noFill/>
          </a:ln>
        </p:spPr>
        <p:txBody>
          <a:bodyPr anchorCtr="0" anchor="t" bIns="0" lIns="0" spcFirstLastPara="1" rIns="0" wrap="square" tIns="0"/>
          <a:lstStyle>
            <a:lvl1pPr indent="-285750" lvl="0" marL="457200" marR="0" rtl="0" algn="ctr">
              <a:spcBef>
                <a:spcPts val="0"/>
              </a:spcBef>
              <a:spcAft>
                <a:spcPts val="0"/>
              </a:spcAft>
              <a:buClr>
                <a:schemeClr val="dk1"/>
              </a:buClr>
              <a:buSzPts val="900"/>
              <a:buFont typeface="Arial"/>
              <a:buChar char="​"/>
              <a:defRPr b="0" i="0" sz="900" u="none" cap="none" strike="noStrike">
                <a:solidFill>
                  <a:schemeClr val="dk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222" name="Google Shape;222;p38"/>
          <p:cNvSpPr txBox="1"/>
          <p:nvPr>
            <p:ph idx="8" type="body"/>
          </p:nvPr>
        </p:nvSpPr>
        <p:spPr>
          <a:xfrm>
            <a:off x="6177460" y="4249681"/>
            <a:ext cx="5544000" cy="1695451"/>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accent1"/>
              </a:buClr>
              <a:buSzPts val="1200"/>
              <a:buFont typeface="Arial"/>
              <a:buChar char="​"/>
              <a:defRPr b="1" i="0" sz="1200" u="none" cap="none" strike="noStrike">
                <a:solidFill>
                  <a:schemeClr val="accent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223" name="Google Shape;223;p38"/>
          <p:cNvSpPr txBox="1"/>
          <p:nvPr>
            <p:ph idx="9" type="body"/>
          </p:nvPr>
        </p:nvSpPr>
        <p:spPr>
          <a:xfrm>
            <a:off x="10451382" y="4248208"/>
            <a:ext cx="1270718" cy="720000"/>
          </a:xfrm>
          <a:prstGeom prst="rect">
            <a:avLst/>
          </a:prstGeom>
          <a:noFill/>
          <a:ln>
            <a:noFill/>
          </a:ln>
        </p:spPr>
        <p:txBody>
          <a:bodyPr anchorCtr="0" anchor="t" bIns="0" lIns="0" spcFirstLastPara="1" rIns="0" wrap="square" tIns="0"/>
          <a:lstStyle>
            <a:lvl1pPr indent="-285750" lvl="0" marL="457200" marR="0" rtl="0" algn="ctr">
              <a:spcBef>
                <a:spcPts val="0"/>
              </a:spcBef>
              <a:spcAft>
                <a:spcPts val="0"/>
              </a:spcAft>
              <a:buClr>
                <a:schemeClr val="dk1"/>
              </a:buClr>
              <a:buSzPts val="900"/>
              <a:buFont typeface="Arial"/>
              <a:buChar char="​"/>
              <a:defRPr b="0" i="0" sz="900" u="none" cap="none" strike="noStrike">
                <a:solidFill>
                  <a:schemeClr val="dk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224" name="Google Shape;224;p38"/>
          <p:cNvSpPr/>
          <p:nvPr/>
        </p:nvSpPr>
        <p:spPr>
          <a:xfrm>
            <a:off x="469899" y="1705379"/>
            <a:ext cx="5544000" cy="53044"/>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467" u="none" cap="none" strike="noStrike">
              <a:solidFill>
                <a:schemeClr val="lt1"/>
              </a:solidFill>
              <a:latin typeface="Verdana"/>
              <a:ea typeface="Verdana"/>
              <a:cs typeface="Verdana"/>
              <a:sym typeface="Verdana"/>
            </a:endParaRPr>
          </a:p>
        </p:txBody>
      </p:sp>
      <p:sp>
        <p:nvSpPr>
          <p:cNvPr id="225" name="Google Shape;225;p38"/>
          <p:cNvSpPr/>
          <p:nvPr/>
        </p:nvSpPr>
        <p:spPr>
          <a:xfrm>
            <a:off x="6167796" y="1705379"/>
            <a:ext cx="5544000" cy="53044"/>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467" u="none" cap="none" strike="noStrike">
              <a:solidFill>
                <a:schemeClr val="lt1"/>
              </a:solidFill>
              <a:latin typeface="Verdana"/>
              <a:ea typeface="Verdana"/>
              <a:cs typeface="Verdana"/>
              <a:sym typeface="Verdana"/>
            </a:endParaRPr>
          </a:p>
        </p:txBody>
      </p:sp>
      <p:sp>
        <p:nvSpPr>
          <p:cNvPr id="226" name="Google Shape;226;p38"/>
          <p:cNvSpPr/>
          <p:nvPr/>
        </p:nvSpPr>
        <p:spPr>
          <a:xfrm>
            <a:off x="469899" y="4103519"/>
            <a:ext cx="5544000" cy="54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467" u="none" cap="none" strike="noStrike">
              <a:solidFill>
                <a:schemeClr val="lt1"/>
              </a:solidFill>
              <a:latin typeface="Verdana"/>
              <a:ea typeface="Verdana"/>
              <a:cs typeface="Verdana"/>
              <a:sym typeface="Verdana"/>
            </a:endParaRPr>
          </a:p>
        </p:txBody>
      </p:sp>
      <p:sp>
        <p:nvSpPr>
          <p:cNvPr id="227" name="Google Shape;227;p38"/>
          <p:cNvSpPr/>
          <p:nvPr/>
        </p:nvSpPr>
        <p:spPr>
          <a:xfrm>
            <a:off x="6167796" y="4103519"/>
            <a:ext cx="5544000" cy="54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467" u="none" cap="none" strike="noStrike">
              <a:solidFill>
                <a:schemeClr val="lt1"/>
              </a:solidFill>
              <a:latin typeface="Verdana"/>
              <a:ea typeface="Verdana"/>
              <a:cs typeface="Verdana"/>
              <a:sym typeface="Verdana"/>
            </a:endParaRPr>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green line">
  <p:cSld name="3 column green line">
    <p:spTree>
      <p:nvGrpSpPr>
        <p:cNvPr id="228" name="Shape 228"/>
        <p:cNvGrpSpPr/>
        <p:nvPr/>
      </p:nvGrpSpPr>
      <p:grpSpPr>
        <a:xfrm>
          <a:off x="0" y="0"/>
          <a:ext cx="0" cy="0"/>
          <a:chOff x="0" y="0"/>
          <a:chExt cx="0" cy="0"/>
        </a:xfrm>
      </p:grpSpPr>
      <p:sp>
        <p:nvSpPr>
          <p:cNvPr id="229" name="Google Shape;229;p39"/>
          <p:cNvSpPr/>
          <p:nvPr/>
        </p:nvSpPr>
        <p:spPr>
          <a:xfrm>
            <a:off x="4278313" y="1705968"/>
            <a:ext cx="3636962" cy="54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467" u="none" cap="none" strike="noStrike">
              <a:solidFill>
                <a:schemeClr val="lt1"/>
              </a:solidFill>
              <a:latin typeface="Verdana"/>
              <a:ea typeface="Verdana"/>
              <a:cs typeface="Verdana"/>
              <a:sym typeface="Verdana"/>
            </a:endParaRPr>
          </a:p>
        </p:txBody>
      </p:sp>
      <p:sp>
        <p:nvSpPr>
          <p:cNvPr id="230" name="Google Shape;230;p39"/>
          <p:cNvSpPr/>
          <p:nvPr/>
        </p:nvSpPr>
        <p:spPr>
          <a:xfrm>
            <a:off x="469900" y="1705968"/>
            <a:ext cx="3627438" cy="54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467" u="none" cap="none" strike="noStrike">
              <a:solidFill>
                <a:schemeClr val="lt1"/>
              </a:solidFill>
              <a:latin typeface="Verdana"/>
              <a:ea typeface="Verdana"/>
              <a:cs typeface="Verdana"/>
              <a:sym typeface="Verdana"/>
            </a:endParaRPr>
          </a:p>
        </p:txBody>
      </p:sp>
      <p:sp>
        <p:nvSpPr>
          <p:cNvPr id="231" name="Google Shape;231;p39"/>
          <p:cNvSpPr/>
          <p:nvPr/>
        </p:nvSpPr>
        <p:spPr>
          <a:xfrm>
            <a:off x="8104176" y="1705968"/>
            <a:ext cx="3629025" cy="54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467" u="none" cap="none" strike="noStrike">
              <a:solidFill>
                <a:schemeClr val="lt1"/>
              </a:solidFill>
              <a:latin typeface="Verdana"/>
              <a:ea typeface="Verdana"/>
              <a:cs typeface="Verdana"/>
              <a:sym typeface="Verdana"/>
            </a:endParaRPr>
          </a:p>
        </p:txBody>
      </p:sp>
      <p:sp>
        <p:nvSpPr>
          <p:cNvPr id="232" name="Google Shape;232;p39"/>
          <p:cNvSpPr txBox="1"/>
          <p:nvPr>
            <p:ph idx="1" type="body"/>
          </p:nvPr>
        </p:nvSpPr>
        <p:spPr>
          <a:xfrm>
            <a:off x="4278313" y="1851441"/>
            <a:ext cx="3636962" cy="3845755"/>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accent1"/>
              </a:buClr>
              <a:buSzPts val="1200"/>
              <a:buFont typeface="Arial"/>
              <a:buChar char="​"/>
              <a:defRPr b="1" i="0" sz="1200" u="none" cap="none" strike="noStrike">
                <a:solidFill>
                  <a:schemeClr val="accent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233" name="Google Shape;233;p39"/>
          <p:cNvSpPr txBox="1"/>
          <p:nvPr>
            <p:ph idx="2" type="body"/>
          </p:nvPr>
        </p:nvSpPr>
        <p:spPr>
          <a:xfrm>
            <a:off x="469900" y="1851441"/>
            <a:ext cx="3627438" cy="3845755"/>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accent1"/>
              </a:buClr>
              <a:buSzPts val="1200"/>
              <a:buFont typeface="Arial"/>
              <a:buChar char="​"/>
              <a:defRPr b="1" i="0" sz="1200" u="none" cap="none" strike="noStrike">
                <a:solidFill>
                  <a:schemeClr val="accent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234" name="Google Shape;234;p39"/>
          <p:cNvSpPr txBox="1"/>
          <p:nvPr>
            <p:ph idx="3" type="body"/>
          </p:nvPr>
        </p:nvSpPr>
        <p:spPr>
          <a:xfrm>
            <a:off x="8093075" y="1851441"/>
            <a:ext cx="3629025" cy="3845755"/>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accent1"/>
              </a:buClr>
              <a:buSzPts val="1200"/>
              <a:buFont typeface="Arial"/>
              <a:buChar char="​"/>
              <a:defRPr b="1" i="0" sz="1200" u="none" cap="none" strike="noStrike">
                <a:solidFill>
                  <a:schemeClr val="accent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235" name="Google Shape;235;p39"/>
          <p:cNvSpPr txBox="1"/>
          <p:nvPr>
            <p:ph type="title"/>
          </p:nvPr>
        </p:nvSpPr>
        <p:spPr>
          <a:xfrm>
            <a:off x="469900" y="402586"/>
            <a:ext cx="11252200" cy="698501"/>
          </a:xfrm>
          <a:prstGeom prst="rect">
            <a:avLst/>
          </a:prstGeom>
          <a:noFill/>
          <a:ln>
            <a:noFill/>
          </a:ln>
        </p:spPr>
        <p:txBody>
          <a:bodyPr anchorCtr="0" anchor="t" bIns="0" lIns="0" spcFirstLastPara="1" rIns="0" wrap="square" tIns="0"/>
          <a:lstStyle>
            <a:lvl1pPr lvl="0" marR="0" rtl="0" algn="l">
              <a:spcBef>
                <a:spcPts val="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6" name="Google Shape;236;p39"/>
          <p:cNvSpPr txBox="1"/>
          <p:nvPr>
            <p:ph idx="4" type="body"/>
          </p:nvPr>
        </p:nvSpPr>
        <p:spPr>
          <a:xfrm>
            <a:off x="469900" y="736688"/>
            <a:ext cx="11252200" cy="757255"/>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Clr>
                <a:srgbClr val="575757"/>
              </a:buClr>
              <a:buSzPts val="2000"/>
              <a:buFont typeface="Arial"/>
              <a:buNone/>
              <a:defRPr b="0" i="0" sz="2000" u="none" cap="none" strike="noStrike">
                <a:solidFill>
                  <a:srgbClr val="575757"/>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 column icon">
  <p:cSld name="4 column icon">
    <p:spTree>
      <p:nvGrpSpPr>
        <p:cNvPr id="237" name="Shape 237"/>
        <p:cNvGrpSpPr/>
        <p:nvPr/>
      </p:nvGrpSpPr>
      <p:grpSpPr>
        <a:xfrm>
          <a:off x="0" y="0"/>
          <a:ext cx="0" cy="0"/>
          <a:chOff x="0" y="0"/>
          <a:chExt cx="0" cy="0"/>
        </a:xfrm>
      </p:grpSpPr>
      <p:sp>
        <p:nvSpPr>
          <p:cNvPr id="238" name="Google Shape;238;p40"/>
          <p:cNvSpPr txBox="1"/>
          <p:nvPr>
            <p:ph idx="1" type="body"/>
          </p:nvPr>
        </p:nvSpPr>
        <p:spPr>
          <a:xfrm>
            <a:off x="469900" y="2556000"/>
            <a:ext cx="2592000" cy="3394800"/>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accent1"/>
              </a:buClr>
              <a:buSzPts val="1200"/>
              <a:buFont typeface="Arial"/>
              <a:buChar char="​"/>
              <a:defRPr b="1" i="0" sz="1200" u="none" cap="none" strike="noStrike">
                <a:solidFill>
                  <a:schemeClr val="accent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239" name="Google Shape;239;p40"/>
          <p:cNvSpPr txBox="1"/>
          <p:nvPr>
            <p:ph idx="2" type="body"/>
          </p:nvPr>
        </p:nvSpPr>
        <p:spPr>
          <a:xfrm>
            <a:off x="9130100" y="2556000"/>
            <a:ext cx="2592000" cy="3394800"/>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accent1"/>
              </a:buClr>
              <a:buSzPts val="1200"/>
              <a:buFont typeface="Arial"/>
              <a:buChar char="​"/>
              <a:defRPr b="1" i="0" sz="1200" u="none" cap="none" strike="noStrike">
                <a:solidFill>
                  <a:schemeClr val="accent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240" name="Google Shape;240;p40"/>
          <p:cNvSpPr txBox="1"/>
          <p:nvPr>
            <p:ph idx="3" type="body"/>
          </p:nvPr>
        </p:nvSpPr>
        <p:spPr>
          <a:xfrm>
            <a:off x="3356633" y="2556000"/>
            <a:ext cx="2592000" cy="3394800"/>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accent1"/>
              </a:buClr>
              <a:buSzPts val="1200"/>
              <a:buFont typeface="Arial"/>
              <a:buChar char="​"/>
              <a:defRPr b="1" i="0" sz="1200" u="none" cap="none" strike="noStrike">
                <a:solidFill>
                  <a:schemeClr val="accent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241" name="Google Shape;241;p40"/>
          <p:cNvSpPr txBox="1"/>
          <p:nvPr>
            <p:ph idx="4" type="body"/>
          </p:nvPr>
        </p:nvSpPr>
        <p:spPr>
          <a:xfrm>
            <a:off x="6243366" y="2556000"/>
            <a:ext cx="2592000" cy="3394800"/>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accent1"/>
              </a:buClr>
              <a:buSzPts val="1200"/>
              <a:buFont typeface="Arial"/>
              <a:buChar char="​"/>
              <a:defRPr b="1" i="0" sz="1200" u="none" cap="none" strike="noStrike">
                <a:solidFill>
                  <a:schemeClr val="accent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242" name="Google Shape;242;p40"/>
          <p:cNvSpPr txBox="1"/>
          <p:nvPr>
            <p:ph type="title"/>
          </p:nvPr>
        </p:nvSpPr>
        <p:spPr>
          <a:xfrm>
            <a:off x="469900" y="402586"/>
            <a:ext cx="11252200" cy="698501"/>
          </a:xfrm>
          <a:prstGeom prst="rect">
            <a:avLst/>
          </a:prstGeom>
          <a:noFill/>
          <a:ln>
            <a:noFill/>
          </a:ln>
        </p:spPr>
        <p:txBody>
          <a:bodyPr anchorCtr="0" anchor="t" bIns="0" lIns="0" spcFirstLastPara="1" rIns="0" wrap="square" tIns="0"/>
          <a:lstStyle>
            <a:lvl1pPr lvl="0" marR="0" rtl="0" algn="l">
              <a:spcBef>
                <a:spcPts val="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3" name="Google Shape;243;p40"/>
          <p:cNvSpPr txBox="1"/>
          <p:nvPr>
            <p:ph idx="5" type="body"/>
          </p:nvPr>
        </p:nvSpPr>
        <p:spPr>
          <a:xfrm>
            <a:off x="469900" y="736688"/>
            <a:ext cx="11252200" cy="757255"/>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Clr>
                <a:srgbClr val="575757"/>
              </a:buClr>
              <a:buSzPts val="2000"/>
              <a:buFont typeface="Arial"/>
              <a:buNone/>
              <a:defRPr b="0" i="0" sz="2000" u="none" cap="none" strike="noStrike">
                <a:solidFill>
                  <a:srgbClr val="575757"/>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 column icon green" showMasterSp="0">
  <p:cSld name="4 column icon green">
    <p:bg>
      <p:bgPr>
        <a:solidFill>
          <a:schemeClr val="dk1"/>
        </a:solidFill>
      </p:bgPr>
    </p:bg>
    <p:spTree>
      <p:nvGrpSpPr>
        <p:cNvPr id="244" name="Shape 244"/>
        <p:cNvGrpSpPr/>
        <p:nvPr/>
      </p:nvGrpSpPr>
      <p:grpSpPr>
        <a:xfrm>
          <a:off x="0" y="0"/>
          <a:ext cx="0" cy="0"/>
          <a:chOff x="0" y="0"/>
          <a:chExt cx="0" cy="0"/>
        </a:xfrm>
      </p:grpSpPr>
      <p:sp>
        <p:nvSpPr>
          <p:cNvPr id="245" name="Google Shape;245;p41"/>
          <p:cNvSpPr/>
          <p:nvPr/>
        </p:nvSpPr>
        <p:spPr>
          <a:xfrm>
            <a:off x="0" y="0"/>
            <a:ext cx="12189600" cy="6858000"/>
          </a:xfrm>
          <a:prstGeom prst="rect">
            <a:avLst/>
          </a:prstGeom>
          <a:solidFill>
            <a:srgbClr val="046A38"/>
          </a:solidFill>
          <a:ln>
            <a:noFill/>
          </a:ln>
        </p:spPr>
        <p:txBody>
          <a:bodyPr anchorCtr="0" anchor="ctr" bIns="88900" lIns="88900" spcFirstLastPara="1" rIns="88900" wrap="square" tIns="88900">
            <a:noAutofit/>
          </a:bodyPr>
          <a:lstStyle/>
          <a:p>
            <a:pPr indent="0" lvl="0" marL="0" marR="0" rtl="0" algn="ctr">
              <a:lnSpc>
                <a:spcPct val="106000"/>
              </a:lnSpc>
              <a:spcBef>
                <a:spcPts val="0"/>
              </a:spcBef>
              <a:spcAft>
                <a:spcPts val="0"/>
              </a:spcAft>
              <a:buClr>
                <a:schemeClr val="lt1"/>
              </a:buClr>
              <a:buSzPts val="1600"/>
              <a:buFont typeface="Noto Sans Symbols"/>
              <a:buNone/>
            </a:pPr>
            <a:r>
              <a:t/>
            </a:r>
            <a:endParaRPr b="1" i="0" sz="1600" u="none" cap="none" strike="noStrike">
              <a:solidFill>
                <a:schemeClr val="lt1"/>
              </a:solidFill>
              <a:latin typeface="Verdana"/>
              <a:ea typeface="Verdana"/>
              <a:cs typeface="Verdana"/>
              <a:sym typeface="Verdana"/>
            </a:endParaRPr>
          </a:p>
        </p:txBody>
      </p:sp>
      <p:sp>
        <p:nvSpPr>
          <p:cNvPr id="246" name="Google Shape;246;p41"/>
          <p:cNvSpPr txBox="1"/>
          <p:nvPr>
            <p:ph idx="1" type="body"/>
          </p:nvPr>
        </p:nvSpPr>
        <p:spPr>
          <a:xfrm>
            <a:off x="469903" y="2556000"/>
            <a:ext cx="2592000" cy="3394800"/>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lt1"/>
              </a:buClr>
              <a:buSzPts val="1200"/>
              <a:buFont typeface="Arial"/>
              <a:buChar char="​"/>
              <a:defRPr b="1" i="0" sz="1200" u="none" cap="none" strike="noStrike">
                <a:solidFill>
                  <a:schemeClr val="lt1"/>
                </a:solidFill>
                <a:latin typeface="Verdana"/>
                <a:ea typeface="Verdana"/>
                <a:cs typeface="Verdana"/>
                <a:sym typeface="Verdana"/>
              </a:defRPr>
            </a:lvl1pPr>
            <a:lvl2pPr indent="-304800" lvl="1" marL="914400" marR="0" rtl="0" algn="l">
              <a:spcBef>
                <a:spcPts val="1333"/>
              </a:spcBef>
              <a:spcAft>
                <a:spcPts val="0"/>
              </a:spcAft>
              <a:buClr>
                <a:schemeClr val="lt1"/>
              </a:buClr>
              <a:buSzPts val="1200"/>
              <a:buFont typeface="Arial"/>
              <a:buChar char="​"/>
              <a:defRPr b="1" i="0" sz="1200" u="none" cap="none" strike="noStrike">
                <a:solidFill>
                  <a:schemeClr val="lt1"/>
                </a:solidFill>
                <a:latin typeface="Verdana"/>
                <a:ea typeface="Verdana"/>
                <a:cs typeface="Verdana"/>
                <a:sym typeface="Verdana"/>
              </a:defRPr>
            </a:lvl2pPr>
            <a:lvl3pPr indent="-304800" lvl="2" marL="1371600" marR="0" rtl="0" algn="l">
              <a:spcBef>
                <a:spcPts val="1333"/>
              </a:spcBef>
              <a:spcAft>
                <a:spcPts val="0"/>
              </a:spcAft>
              <a:buClr>
                <a:schemeClr val="lt1"/>
              </a:buClr>
              <a:buSzPts val="1200"/>
              <a:buFont typeface="Arial"/>
              <a:buChar char="​"/>
              <a:defRPr b="0" i="0" sz="1200" u="none" cap="none" strike="noStrike">
                <a:solidFill>
                  <a:schemeClr val="lt1"/>
                </a:solidFill>
                <a:latin typeface="Verdana"/>
                <a:ea typeface="Verdana"/>
                <a:cs typeface="Verdana"/>
                <a:sym typeface="Verdana"/>
              </a:defRPr>
            </a:lvl3pPr>
            <a:lvl4pPr indent="-304800" lvl="3" marL="1828800" marR="0" rtl="0" algn="l">
              <a:spcBef>
                <a:spcPts val="1333"/>
              </a:spcBef>
              <a:spcAft>
                <a:spcPts val="0"/>
              </a:spcAft>
              <a:buClr>
                <a:schemeClr val="lt1"/>
              </a:buClr>
              <a:buSzPts val="1200"/>
              <a:buFont typeface="Arial"/>
              <a:buChar char="•"/>
              <a:defRPr b="0" i="0" sz="1200" u="none" cap="none" strike="noStrike">
                <a:solidFill>
                  <a:schemeClr val="lt1"/>
                </a:solidFill>
                <a:latin typeface="Verdana"/>
                <a:ea typeface="Verdana"/>
                <a:cs typeface="Verdana"/>
                <a:sym typeface="Verdana"/>
              </a:defRPr>
            </a:lvl4pPr>
            <a:lvl5pPr indent="-304800" lvl="4" marL="2286000" marR="0" rtl="0" algn="l">
              <a:spcBef>
                <a:spcPts val="1333"/>
              </a:spcBef>
              <a:spcAft>
                <a:spcPts val="0"/>
              </a:spcAft>
              <a:buClr>
                <a:schemeClr val="lt1"/>
              </a:buClr>
              <a:buSzPts val="1200"/>
              <a:buFont typeface="Verdana"/>
              <a:buChar char="−"/>
              <a:defRPr b="0" i="0" sz="1200" u="none" cap="none" strike="noStrike">
                <a:solidFill>
                  <a:schemeClr val="lt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247" name="Google Shape;247;p41"/>
          <p:cNvSpPr txBox="1"/>
          <p:nvPr>
            <p:ph idx="2" type="body"/>
          </p:nvPr>
        </p:nvSpPr>
        <p:spPr>
          <a:xfrm>
            <a:off x="9130100" y="2556000"/>
            <a:ext cx="2592000" cy="3394800"/>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lt1"/>
              </a:buClr>
              <a:buSzPts val="1200"/>
              <a:buFont typeface="Arial"/>
              <a:buChar char="​"/>
              <a:defRPr b="1" i="0" sz="1200" u="none" cap="none" strike="noStrike">
                <a:solidFill>
                  <a:schemeClr val="lt1"/>
                </a:solidFill>
                <a:latin typeface="Verdana"/>
                <a:ea typeface="Verdana"/>
                <a:cs typeface="Verdana"/>
                <a:sym typeface="Verdana"/>
              </a:defRPr>
            </a:lvl1pPr>
            <a:lvl2pPr indent="-304800" lvl="1" marL="914400" marR="0" rtl="0" algn="l">
              <a:spcBef>
                <a:spcPts val="1333"/>
              </a:spcBef>
              <a:spcAft>
                <a:spcPts val="0"/>
              </a:spcAft>
              <a:buClr>
                <a:schemeClr val="lt1"/>
              </a:buClr>
              <a:buSzPts val="1200"/>
              <a:buFont typeface="Arial"/>
              <a:buChar char="​"/>
              <a:defRPr b="1" i="0" sz="1200" u="none" cap="none" strike="noStrike">
                <a:solidFill>
                  <a:schemeClr val="lt1"/>
                </a:solidFill>
                <a:latin typeface="Verdana"/>
                <a:ea typeface="Verdana"/>
                <a:cs typeface="Verdana"/>
                <a:sym typeface="Verdana"/>
              </a:defRPr>
            </a:lvl2pPr>
            <a:lvl3pPr indent="-304800" lvl="2" marL="1371600" marR="0" rtl="0" algn="l">
              <a:spcBef>
                <a:spcPts val="1333"/>
              </a:spcBef>
              <a:spcAft>
                <a:spcPts val="0"/>
              </a:spcAft>
              <a:buClr>
                <a:schemeClr val="lt1"/>
              </a:buClr>
              <a:buSzPts val="1200"/>
              <a:buFont typeface="Arial"/>
              <a:buChar char="​"/>
              <a:defRPr b="0" i="0" sz="1200" u="none" cap="none" strike="noStrike">
                <a:solidFill>
                  <a:schemeClr val="lt1"/>
                </a:solidFill>
                <a:latin typeface="Verdana"/>
                <a:ea typeface="Verdana"/>
                <a:cs typeface="Verdana"/>
                <a:sym typeface="Verdana"/>
              </a:defRPr>
            </a:lvl3pPr>
            <a:lvl4pPr indent="-304800" lvl="3" marL="1828800" marR="0" rtl="0" algn="l">
              <a:spcBef>
                <a:spcPts val="1333"/>
              </a:spcBef>
              <a:spcAft>
                <a:spcPts val="0"/>
              </a:spcAft>
              <a:buClr>
                <a:schemeClr val="lt1"/>
              </a:buClr>
              <a:buSzPts val="1200"/>
              <a:buFont typeface="Arial"/>
              <a:buChar char="•"/>
              <a:defRPr b="0" i="0" sz="1200" u="none" cap="none" strike="noStrike">
                <a:solidFill>
                  <a:schemeClr val="lt1"/>
                </a:solidFill>
                <a:latin typeface="Verdana"/>
                <a:ea typeface="Verdana"/>
                <a:cs typeface="Verdana"/>
                <a:sym typeface="Verdana"/>
              </a:defRPr>
            </a:lvl4pPr>
            <a:lvl5pPr indent="-304800" lvl="4" marL="2286000" marR="0" rtl="0" algn="l">
              <a:spcBef>
                <a:spcPts val="1333"/>
              </a:spcBef>
              <a:spcAft>
                <a:spcPts val="0"/>
              </a:spcAft>
              <a:buClr>
                <a:schemeClr val="lt1"/>
              </a:buClr>
              <a:buSzPts val="1200"/>
              <a:buFont typeface="Verdana"/>
              <a:buChar char="−"/>
              <a:defRPr b="0" i="0" sz="1200" u="none" cap="none" strike="noStrike">
                <a:solidFill>
                  <a:schemeClr val="lt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248" name="Google Shape;248;p41"/>
          <p:cNvSpPr txBox="1"/>
          <p:nvPr>
            <p:ph idx="3" type="body"/>
          </p:nvPr>
        </p:nvSpPr>
        <p:spPr>
          <a:xfrm>
            <a:off x="3356635" y="2556000"/>
            <a:ext cx="2592000" cy="3394800"/>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lt1"/>
              </a:buClr>
              <a:buSzPts val="1200"/>
              <a:buFont typeface="Arial"/>
              <a:buChar char="​"/>
              <a:defRPr b="1" i="0" sz="1200" u="none" cap="none" strike="noStrike">
                <a:solidFill>
                  <a:schemeClr val="lt1"/>
                </a:solidFill>
                <a:latin typeface="Verdana"/>
                <a:ea typeface="Verdana"/>
                <a:cs typeface="Verdana"/>
                <a:sym typeface="Verdana"/>
              </a:defRPr>
            </a:lvl1pPr>
            <a:lvl2pPr indent="-304800" lvl="1" marL="914400" marR="0" rtl="0" algn="l">
              <a:spcBef>
                <a:spcPts val="1333"/>
              </a:spcBef>
              <a:spcAft>
                <a:spcPts val="0"/>
              </a:spcAft>
              <a:buClr>
                <a:schemeClr val="lt1"/>
              </a:buClr>
              <a:buSzPts val="1200"/>
              <a:buFont typeface="Arial"/>
              <a:buChar char="​"/>
              <a:defRPr b="1" i="0" sz="1200" u="none" cap="none" strike="noStrike">
                <a:solidFill>
                  <a:schemeClr val="lt1"/>
                </a:solidFill>
                <a:latin typeface="Verdana"/>
                <a:ea typeface="Verdana"/>
                <a:cs typeface="Verdana"/>
                <a:sym typeface="Verdana"/>
              </a:defRPr>
            </a:lvl2pPr>
            <a:lvl3pPr indent="-304800" lvl="2" marL="1371600" marR="0" rtl="0" algn="l">
              <a:spcBef>
                <a:spcPts val="1333"/>
              </a:spcBef>
              <a:spcAft>
                <a:spcPts val="0"/>
              </a:spcAft>
              <a:buClr>
                <a:schemeClr val="lt1"/>
              </a:buClr>
              <a:buSzPts val="1200"/>
              <a:buFont typeface="Arial"/>
              <a:buChar char="​"/>
              <a:defRPr b="0" i="0" sz="1200" u="none" cap="none" strike="noStrike">
                <a:solidFill>
                  <a:schemeClr val="lt1"/>
                </a:solidFill>
                <a:latin typeface="Verdana"/>
                <a:ea typeface="Verdana"/>
                <a:cs typeface="Verdana"/>
                <a:sym typeface="Verdana"/>
              </a:defRPr>
            </a:lvl3pPr>
            <a:lvl4pPr indent="-304800" lvl="3" marL="1828800" marR="0" rtl="0" algn="l">
              <a:spcBef>
                <a:spcPts val="1333"/>
              </a:spcBef>
              <a:spcAft>
                <a:spcPts val="0"/>
              </a:spcAft>
              <a:buClr>
                <a:schemeClr val="lt1"/>
              </a:buClr>
              <a:buSzPts val="1200"/>
              <a:buFont typeface="Arial"/>
              <a:buChar char="•"/>
              <a:defRPr b="0" i="0" sz="1200" u="none" cap="none" strike="noStrike">
                <a:solidFill>
                  <a:schemeClr val="lt1"/>
                </a:solidFill>
                <a:latin typeface="Verdana"/>
                <a:ea typeface="Verdana"/>
                <a:cs typeface="Verdana"/>
                <a:sym typeface="Verdana"/>
              </a:defRPr>
            </a:lvl4pPr>
            <a:lvl5pPr indent="-304800" lvl="4" marL="2286000" marR="0" rtl="0" algn="l">
              <a:spcBef>
                <a:spcPts val="1333"/>
              </a:spcBef>
              <a:spcAft>
                <a:spcPts val="0"/>
              </a:spcAft>
              <a:buClr>
                <a:schemeClr val="lt1"/>
              </a:buClr>
              <a:buSzPts val="1200"/>
              <a:buFont typeface="Verdana"/>
              <a:buChar char="−"/>
              <a:defRPr b="0" i="0" sz="1200" u="none" cap="none" strike="noStrike">
                <a:solidFill>
                  <a:schemeClr val="lt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249" name="Google Shape;249;p41"/>
          <p:cNvSpPr txBox="1"/>
          <p:nvPr>
            <p:ph idx="4" type="body"/>
          </p:nvPr>
        </p:nvSpPr>
        <p:spPr>
          <a:xfrm>
            <a:off x="6243367" y="2556000"/>
            <a:ext cx="2592000" cy="3394800"/>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lt1"/>
              </a:buClr>
              <a:buSzPts val="1200"/>
              <a:buFont typeface="Arial"/>
              <a:buChar char="​"/>
              <a:defRPr b="1" i="0" sz="1200" u="none" cap="none" strike="noStrike">
                <a:solidFill>
                  <a:schemeClr val="lt1"/>
                </a:solidFill>
                <a:latin typeface="Verdana"/>
                <a:ea typeface="Verdana"/>
                <a:cs typeface="Verdana"/>
                <a:sym typeface="Verdana"/>
              </a:defRPr>
            </a:lvl1pPr>
            <a:lvl2pPr indent="-304800" lvl="1" marL="914400" marR="0" rtl="0" algn="l">
              <a:spcBef>
                <a:spcPts val="1333"/>
              </a:spcBef>
              <a:spcAft>
                <a:spcPts val="0"/>
              </a:spcAft>
              <a:buClr>
                <a:schemeClr val="lt1"/>
              </a:buClr>
              <a:buSzPts val="1200"/>
              <a:buFont typeface="Arial"/>
              <a:buChar char="​"/>
              <a:defRPr b="1" i="0" sz="1200" u="none" cap="none" strike="noStrike">
                <a:solidFill>
                  <a:schemeClr val="lt1"/>
                </a:solidFill>
                <a:latin typeface="Verdana"/>
                <a:ea typeface="Verdana"/>
                <a:cs typeface="Verdana"/>
                <a:sym typeface="Verdana"/>
              </a:defRPr>
            </a:lvl2pPr>
            <a:lvl3pPr indent="-304800" lvl="2" marL="1371600" marR="0" rtl="0" algn="l">
              <a:spcBef>
                <a:spcPts val="1333"/>
              </a:spcBef>
              <a:spcAft>
                <a:spcPts val="0"/>
              </a:spcAft>
              <a:buClr>
                <a:schemeClr val="lt1"/>
              </a:buClr>
              <a:buSzPts val="1200"/>
              <a:buFont typeface="Arial"/>
              <a:buChar char="​"/>
              <a:defRPr b="0" i="0" sz="1200" u="none" cap="none" strike="noStrike">
                <a:solidFill>
                  <a:schemeClr val="lt1"/>
                </a:solidFill>
                <a:latin typeface="Verdana"/>
                <a:ea typeface="Verdana"/>
                <a:cs typeface="Verdana"/>
                <a:sym typeface="Verdana"/>
              </a:defRPr>
            </a:lvl3pPr>
            <a:lvl4pPr indent="-304800" lvl="3" marL="1828800" marR="0" rtl="0" algn="l">
              <a:spcBef>
                <a:spcPts val="1333"/>
              </a:spcBef>
              <a:spcAft>
                <a:spcPts val="0"/>
              </a:spcAft>
              <a:buClr>
                <a:schemeClr val="lt1"/>
              </a:buClr>
              <a:buSzPts val="1200"/>
              <a:buFont typeface="Arial"/>
              <a:buChar char="•"/>
              <a:defRPr b="0" i="0" sz="1200" u="none" cap="none" strike="noStrike">
                <a:solidFill>
                  <a:schemeClr val="lt1"/>
                </a:solidFill>
                <a:latin typeface="Verdana"/>
                <a:ea typeface="Verdana"/>
                <a:cs typeface="Verdana"/>
                <a:sym typeface="Verdana"/>
              </a:defRPr>
            </a:lvl4pPr>
            <a:lvl5pPr indent="-304800" lvl="4" marL="2286000" marR="0" rtl="0" algn="l">
              <a:spcBef>
                <a:spcPts val="1333"/>
              </a:spcBef>
              <a:spcAft>
                <a:spcPts val="0"/>
              </a:spcAft>
              <a:buClr>
                <a:schemeClr val="lt1"/>
              </a:buClr>
              <a:buSzPts val="1200"/>
              <a:buFont typeface="Verdana"/>
              <a:buChar char="−"/>
              <a:defRPr b="0" i="0" sz="1200" u="none" cap="none" strike="noStrike">
                <a:solidFill>
                  <a:schemeClr val="lt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250" name="Google Shape;250;p41"/>
          <p:cNvSpPr txBox="1"/>
          <p:nvPr/>
        </p:nvSpPr>
        <p:spPr>
          <a:xfrm>
            <a:off x="11382378" y="6477001"/>
            <a:ext cx="307975" cy="10002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Clr>
                <a:schemeClr val="lt1"/>
              </a:buClr>
              <a:buSzPts val="650"/>
              <a:buFont typeface="Arial"/>
              <a:buNone/>
            </a:pPr>
            <a:fld id="{00000000-1234-1234-1234-123412341234}" type="slidenum">
              <a:rPr b="0" i="0" lang="es-ES" sz="650" u="none" cap="none" strike="noStrike">
                <a:solidFill>
                  <a:schemeClr val="lt1"/>
                </a:solidFill>
                <a:latin typeface="Verdana"/>
                <a:ea typeface="Verdana"/>
                <a:cs typeface="Verdana"/>
                <a:sym typeface="Verdana"/>
              </a:rPr>
              <a:t>‹#›</a:t>
            </a:fld>
            <a:endParaRPr b="0" i="0" sz="650" u="none" cap="none" strike="noStrike">
              <a:solidFill>
                <a:schemeClr val="lt1"/>
              </a:solidFill>
              <a:latin typeface="Verdana"/>
              <a:ea typeface="Verdana"/>
              <a:cs typeface="Verdana"/>
              <a:sym typeface="Verdana"/>
            </a:endParaRPr>
          </a:p>
        </p:txBody>
      </p:sp>
      <p:sp>
        <p:nvSpPr>
          <p:cNvPr id="251" name="Google Shape;251;p41"/>
          <p:cNvSpPr txBox="1"/>
          <p:nvPr>
            <p:ph type="title"/>
          </p:nvPr>
        </p:nvSpPr>
        <p:spPr>
          <a:xfrm>
            <a:off x="469900" y="402586"/>
            <a:ext cx="11252200" cy="698501"/>
          </a:xfrm>
          <a:prstGeom prst="rect">
            <a:avLst/>
          </a:prstGeom>
          <a:noFill/>
          <a:ln>
            <a:noFill/>
          </a:ln>
        </p:spPr>
        <p:txBody>
          <a:bodyPr anchorCtr="0" anchor="t" bIns="0" lIns="0" spcFirstLastPara="1" rIns="0" wrap="square" tIns="0"/>
          <a:lstStyle>
            <a:lvl1pPr lvl="0" marR="0" rtl="0" algn="l">
              <a:spcBef>
                <a:spcPts val="0"/>
              </a:spcBef>
              <a:spcAft>
                <a:spcPts val="0"/>
              </a:spcAft>
              <a:buClr>
                <a:schemeClr val="lt1"/>
              </a:buClr>
              <a:buSzPts val="2000"/>
              <a:buFont typeface="Verdana"/>
              <a:buNone/>
              <a:defRPr b="0" i="0" sz="2000" u="none" cap="none" strike="noStrike">
                <a:solidFill>
                  <a:schemeClr val="l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2" name="Google Shape;252;p41"/>
          <p:cNvSpPr txBox="1"/>
          <p:nvPr>
            <p:ph idx="5" type="body"/>
          </p:nvPr>
        </p:nvSpPr>
        <p:spPr>
          <a:xfrm>
            <a:off x="469900" y="736688"/>
            <a:ext cx="11252200" cy="757255"/>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Clr>
                <a:schemeClr val="lt1"/>
              </a:buClr>
              <a:buSzPts val="2000"/>
              <a:buFont typeface="Arial"/>
              <a:buNone/>
              <a:defRPr b="0" i="0" sz="2000" u="none" cap="none" strike="noStrike">
                <a:solidFill>
                  <a:schemeClr val="lt1"/>
                </a:solidFill>
                <a:latin typeface="Verdana"/>
                <a:ea typeface="Verdana"/>
                <a:cs typeface="Verdana"/>
                <a:sym typeface="Verdana"/>
              </a:defRPr>
            </a:lvl1pPr>
            <a:lvl2pPr indent="-304800" lvl="1" marL="914400" marR="0" rtl="0" algn="l">
              <a:spcBef>
                <a:spcPts val="1333"/>
              </a:spcBef>
              <a:spcAft>
                <a:spcPts val="0"/>
              </a:spcAft>
              <a:buClr>
                <a:schemeClr val="lt1"/>
              </a:buClr>
              <a:buSzPts val="1200"/>
              <a:buFont typeface="Arial"/>
              <a:buChar char="​"/>
              <a:defRPr b="1" i="0" sz="1200" u="none" cap="none" strike="noStrike">
                <a:solidFill>
                  <a:schemeClr val="lt1"/>
                </a:solidFill>
                <a:latin typeface="Verdana"/>
                <a:ea typeface="Verdana"/>
                <a:cs typeface="Verdana"/>
                <a:sym typeface="Verdana"/>
              </a:defRPr>
            </a:lvl2pPr>
            <a:lvl3pPr indent="-304800" lvl="2" marL="1371600" marR="0" rtl="0" algn="l">
              <a:spcBef>
                <a:spcPts val="1333"/>
              </a:spcBef>
              <a:spcAft>
                <a:spcPts val="0"/>
              </a:spcAft>
              <a:buClr>
                <a:schemeClr val="lt1"/>
              </a:buClr>
              <a:buSzPts val="1200"/>
              <a:buFont typeface="Arial"/>
              <a:buChar char="•"/>
              <a:defRPr b="0" i="0" sz="1200" u="none" cap="none" strike="noStrike">
                <a:solidFill>
                  <a:schemeClr val="lt1"/>
                </a:solidFill>
                <a:latin typeface="Verdana"/>
                <a:ea typeface="Verdana"/>
                <a:cs typeface="Verdana"/>
                <a:sym typeface="Verdana"/>
              </a:defRPr>
            </a:lvl3pPr>
            <a:lvl4pPr indent="-304800" lvl="3" marL="1828800" marR="0" rtl="0" algn="l">
              <a:spcBef>
                <a:spcPts val="1333"/>
              </a:spcBef>
              <a:spcAft>
                <a:spcPts val="0"/>
              </a:spcAft>
              <a:buClr>
                <a:schemeClr val="lt1"/>
              </a:buClr>
              <a:buSzPts val="1200"/>
              <a:buFont typeface="Verdana"/>
              <a:buChar char="−"/>
              <a:defRPr b="0" i="0" sz="1200" u="none" cap="none" strike="noStrike">
                <a:solidFill>
                  <a:schemeClr val="lt1"/>
                </a:solidFill>
                <a:latin typeface="Verdana"/>
                <a:ea typeface="Verdana"/>
                <a:cs typeface="Verdana"/>
                <a:sym typeface="Verdana"/>
              </a:defRPr>
            </a:lvl4pPr>
            <a:lvl5pPr indent="-304800" lvl="4" marL="2286000" marR="0" rtl="0" algn="l">
              <a:spcBef>
                <a:spcPts val="1333"/>
              </a:spcBef>
              <a:spcAft>
                <a:spcPts val="0"/>
              </a:spcAft>
              <a:buClr>
                <a:schemeClr val="lt1"/>
              </a:buClr>
              <a:buSzPts val="1200"/>
              <a:buFont typeface="Verdana"/>
              <a:buChar char="−"/>
              <a:defRPr b="0" i="0" sz="1200" u="none" cap="none" strike="noStrike">
                <a:solidFill>
                  <a:schemeClr val="lt1"/>
                </a:solidFill>
                <a:latin typeface="Verdana"/>
                <a:ea typeface="Verdana"/>
                <a:cs typeface="Verdana"/>
                <a:sym typeface="Verdana"/>
              </a:defRPr>
            </a:lvl5pPr>
            <a:lvl6pPr indent="-304800" lvl="5" marL="2743200" marR="0" rtl="0" algn="l">
              <a:spcBef>
                <a:spcPts val="1333"/>
              </a:spcBef>
              <a:spcAft>
                <a:spcPts val="0"/>
              </a:spcAft>
              <a:buClr>
                <a:schemeClr val="lt1"/>
              </a:buClr>
              <a:buSzPts val="1200"/>
              <a:buFont typeface="Verdana"/>
              <a:buChar char="−"/>
              <a:defRPr b="0" i="0" sz="1200" u="none" cap="none" strike="noStrike">
                <a:solidFill>
                  <a:schemeClr val="lt1"/>
                </a:solidFill>
                <a:latin typeface="Verdana"/>
                <a:ea typeface="Verdana"/>
                <a:cs typeface="Verdana"/>
                <a:sym typeface="Verdana"/>
              </a:defRPr>
            </a:lvl6pPr>
            <a:lvl7pPr indent="-304800" lvl="6" marL="3200400" marR="0" rtl="0" algn="l">
              <a:spcBef>
                <a:spcPts val="1333"/>
              </a:spcBef>
              <a:spcAft>
                <a:spcPts val="0"/>
              </a:spcAft>
              <a:buClr>
                <a:schemeClr val="lt1"/>
              </a:buClr>
              <a:buSzPts val="1200"/>
              <a:buFont typeface="Verdana"/>
              <a:buChar char="−"/>
              <a:defRPr b="0" i="0" sz="1200" u="none" cap="none" strike="noStrike">
                <a:solidFill>
                  <a:schemeClr val="lt1"/>
                </a:solidFill>
                <a:latin typeface="Verdana"/>
                <a:ea typeface="Verdana"/>
                <a:cs typeface="Verdana"/>
                <a:sym typeface="Verdana"/>
              </a:defRPr>
            </a:lvl7pPr>
            <a:lvl8pPr indent="-304800" lvl="7" marL="3657600" marR="0" rtl="0" algn="l">
              <a:spcBef>
                <a:spcPts val="1333"/>
              </a:spcBef>
              <a:spcAft>
                <a:spcPts val="0"/>
              </a:spcAft>
              <a:buClr>
                <a:schemeClr val="lt1"/>
              </a:buClr>
              <a:buSzPts val="1200"/>
              <a:buFont typeface="Verdana"/>
              <a:buChar char="−"/>
              <a:defRPr b="0" i="0" sz="1200" u="none" cap="none" strike="noStrike">
                <a:solidFill>
                  <a:schemeClr val="lt1"/>
                </a:solidFill>
                <a:latin typeface="Verdana"/>
                <a:ea typeface="Verdana"/>
                <a:cs typeface="Verdana"/>
                <a:sym typeface="Verdana"/>
              </a:defRPr>
            </a:lvl8pPr>
            <a:lvl9pPr indent="-304800" lvl="8" marL="4114800" marR="0" rtl="0" algn="l">
              <a:spcBef>
                <a:spcPts val="1333"/>
              </a:spcBef>
              <a:spcAft>
                <a:spcPts val="1333"/>
              </a:spcAft>
              <a:buClr>
                <a:schemeClr val="lt1"/>
              </a:buClr>
              <a:buSzPts val="1200"/>
              <a:buFont typeface="Verdana"/>
              <a:buChar char="−"/>
              <a:defRPr b="0" i="0" sz="1200" u="none" cap="none" strike="noStrike">
                <a:solidFill>
                  <a:schemeClr val="lt1"/>
                </a:solidFill>
                <a:latin typeface="Verdana"/>
                <a:ea typeface="Verdana"/>
                <a:cs typeface="Verdana"/>
                <a:sym typeface="Verdana"/>
              </a:defRPr>
            </a:lvl9pPr>
          </a:lstStyle>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 Deloitte dark green" showMasterSp="0">
  <p:cSld name="Divider - Deloitte dark green">
    <p:bg>
      <p:bgPr>
        <a:solidFill>
          <a:schemeClr val="dk1"/>
        </a:solidFill>
      </p:bgPr>
    </p:bg>
    <p:spTree>
      <p:nvGrpSpPr>
        <p:cNvPr id="29" name="Shape 29"/>
        <p:cNvGrpSpPr/>
        <p:nvPr/>
      </p:nvGrpSpPr>
      <p:grpSpPr>
        <a:xfrm>
          <a:off x="0" y="0"/>
          <a:ext cx="0" cy="0"/>
          <a:chOff x="0" y="0"/>
          <a:chExt cx="0" cy="0"/>
        </a:xfrm>
      </p:grpSpPr>
      <p:sp>
        <p:nvSpPr>
          <p:cNvPr id="30" name="Google Shape;30;p5"/>
          <p:cNvSpPr/>
          <p:nvPr/>
        </p:nvSpPr>
        <p:spPr>
          <a:xfrm>
            <a:off x="0" y="0"/>
            <a:ext cx="12189600" cy="6858000"/>
          </a:xfrm>
          <a:prstGeom prst="rect">
            <a:avLst/>
          </a:prstGeom>
          <a:solidFill>
            <a:srgbClr val="046A38"/>
          </a:solidFill>
          <a:ln>
            <a:noFill/>
          </a:ln>
        </p:spPr>
        <p:txBody>
          <a:bodyPr anchorCtr="0" anchor="ctr" bIns="88900" lIns="88900" spcFirstLastPara="1" rIns="88900" wrap="square" tIns="88900">
            <a:noAutofit/>
          </a:bodyPr>
          <a:lstStyle/>
          <a:p>
            <a:pPr indent="0" lvl="0" marL="0" marR="0" rtl="0" algn="ctr">
              <a:lnSpc>
                <a:spcPct val="106000"/>
              </a:lnSpc>
              <a:spcBef>
                <a:spcPts val="0"/>
              </a:spcBef>
              <a:spcAft>
                <a:spcPts val="0"/>
              </a:spcAft>
              <a:buClr>
                <a:schemeClr val="lt1"/>
              </a:buClr>
              <a:buSzPts val="1600"/>
              <a:buFont typeface="Noto Sans Symbols"/>
              <a:buNone/>
            </a:pPr>
            <a:r>
              <a:t/>
            </a:r>
            <a:endParaRPr b="1" i="0" sz="1600" u="none" cap="none" strike="noStrike">
              <a:solidFill>
                <a:schemeClr val="lt1"/>
              </a:solidFill>
              <a:latin typeface="Verdana"/>
              <a:ea typeface="Verdana"/>
              <a:cs typeface="Verdana"/>
              <a:sym typeface="Verdana"/>
            </a:endParaRPr>
          </a:p>
        </p:txBody>
      </p:sp>
      <p:sp>
        <p:nvSpPr>
          <p:cNvPr id="31" name="Google Shape;31;p5"/>
          <p:cNvSpPr txBox="1"/>
          <p:nvPr>
            <p:ph type="title"/>
          </p:nvPr>
        </p:nvSpPr>
        <p:spPr>
          <a:xfrm>
            <a:off x="469900" y="1705668"/>
            <a:ext cx="10418233" cy="1592403"/>
          </a:xfrm>
          <a:prstGeom prst="rect">
            <a:avLst/>
          </a:prstGeom>
          <a:noFill/>
          <a:ln>
            <a:noFill/>
          </a:ln>
        </p:spPr>
        <p:txBody>
          <a:bodyPr anchorCtr="0" anchor="b" bIns="0" lIns="0" spcFirstLastPara="1" rIns="0" wrap="square" tIns="0"/>
          <a:lstStyle>
            <a:lvl1pPr lvl="0" marR="0" rtl="0" algn="l">
              <a:lnSpc>
                <a:spcPct val="95000"/>
              </a:lnSpc>
              <a:spcBef>
                <a:spcPts val="0"/>
              </a:spcBef>
              <a:spcAft>
                <a:spcPts val="0"/>
              </a:spcAft>
              <a:buClr>
                <a:schemeClr val="lt1"/>
              </a:buClr>
              <a:buSzPts val="3850"/>
              <a:buFont typeface="Verdana"/>
              <a:buNone/>
              <a:defRPr b="1" i="0" sz="3850" u="none" cap="none" strike="noStrike">
                <a:solidFill>
                  <a:schemeClr val="l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Google Shape;32;p5"/>
          <p:cNvSpPr txBox="1"/>
          <p:nvPr>
            <p:ph idx="1" type="body"/>
          </p:nvPr>
        </p:nvSpPr>
        <p:spPr>
          <a:xfrm>
            <a:off x="469900" y="3429000"/>
            <a:ext cx="10418233" cy="1566532"/>
          </a:xfrm>
          <a:prstGeom prst="rect">
            <a:avLst/>
          </a:prstGeom>
          <a:noFill/>
          <a:ln>
            <a:noFill/>
          </a:ln>
        </p:spPr>
        <p:txBody>
          <a:bodyPr anchorCtr="0" anchor="t" bIns="0" lIns="0" spcFirstLastPara="1" rIns="0" wrap="square" tIns="0"/>
          <a:lstStyle>
            <a:lvl1pPr indent="-228600" lvl="0" marL="457200" marR="0" rtl="0" algn="l">
              <a:lnSpc>
                <a:spcPct val="95000"/>
              </a:lnSpc>
              <a:spcBef>
                <a:spcPts val="0"/>
              </a:spcBef>
              <a:spcAft>
                <a:spcPts val="0"/>
              </a:spcAft>
              <a:buClr>
                <a:schemeClr val="lt1"/>
              </a:buClr>
              <a:buSzPts val="3850"/>
              <a:buFont typeface="Arial"/>
              <a:buNone/>
              <a:defRPr b="0" i="0" sz="3850" u="none" cap="none" strike="noStrike">
                <a:solidFill>
                  <a:schemeClr val="lt1"/>
                </a:solidFill>
                <a:latin typeface="Verdana"/>
                <a:ea typeface="Verdana"/>
                <a:cs typeface="Verdana"/>
                <a:sym typeface="Verdana"/>
              </a:defRPr>
            </a:lvl1pPr>
            <a:lvl2pPr indent="-228600" lvl="1" marL="914400" marR="0" rtl="0" algn="l">
              <a:spcBef>
                <a:spcPts val="0"/>
              </a:spcBef>
              <a:spcAft>
                <a:spcPts val="0"/>
              </a:spcAft>
              <a:buClr>
                <a:schemeClr val="lt1"/>
              </a:buClr>
              <a:buSzPts val="2667"/>
              <a:buFont typeface="Arial"/>
              <a:buNone/>
              <a:defRPr b="1" i="0" sz="2667" u="none" cap="none" strike="noStrike">
                <a:solidFill>
                  <a:schemeClr val="lt1"/>
                </a:solidFill>
                <a:latin typeface="Verdana"/>
                <a:ea typeface="Verdana"/>
                <a:cs typeface="Verdana"/>
                <a:sym typeface="Verdana"/>
              </a:defRPr>
            </a:lvl2pPr>
            <a:lvl3pPr indent="-228600" lvl="2" marL="1371600" marR="0" rtl="0" algn="l">
              <a:spcBef>
                <a:spcPts val="1333"/>
              </a:spcBef>
              <a:spcAft>
                <a:spcPts val="0"/>
              </a:spcAft>
              <a:buClr>
                <a:schemeClr val="lt1"/>
              </a:buClr>
              <a:buSzPts val="2400"/>
              <a:buFont typeface="Arial"/>
              <a:buNone/>
              <a:defRPr b="0" i="0" sz="2400" u="none" cap="none" strike="noStrike">
                <a:solidFill>
                  <a:schemeClr val="lt1"/>
                </a:solidFill>
                <a:latin typeface="Verdana"/>
                <a:ea typeface="Verdana"/>
                <a:cs typeface="Verdana"/>
                <a:sym typeface="Verdana"/>
              </a:defRPr>
            </a:lvl3pPr>
            <a:lvl4pPr indent="-228600" lvl="3" marL="1828800" marR="0" rtl="0" algn="l">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4pPr>
            <a:lvl5pPr indent="-228600" lvl="4" marL="2286000" marR="0" rtl="0" algn="l">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5pPr>
            <a:lvl6pPr indent="-228600" lvl="5" marL="2743200" marR="0" rtl="0" algn="l">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6pPr>
            <a:lvl7pPr indent="-228600" lvl="6" marL="3200400" marR="0" rtl="0" algn="l">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7pPr>
            <a:lvl8pPr indent="-228600" lvl="7" marL="3657600" marR="0" rtl="0" algn="l">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8pPr>
            <a:lvl9pPr indent="-228600" lvl="8" marL="4114800" marR="0" rtl="0" algn="l">
              <a:spcBef>
                <a:spcPts val="1333"/>
              </a:spcBef>
              <a:spcAft>
                <a:spcPts val="1333"/>
              </a:spcAft>
              <a:buClr>
                <a:schemeClr val="lt1"/>
              </a:buClr>
              <a:buSzPts val="2133"/>
              <a:buFont typeface="Verdana"/>
              <a:buNone/>
              <a:defRPr b="0" i="0" sz="2133" u="none" cap="none" strike="noStrike">
                <a:solidFill>
                  <a:schemeClr val="lt1"/>
                </a:solidFill>
                <a:latin typeface="Verdana"/>
                <a:ea typeface="Verdana"/>
                <a:cs typeface="Verdana"/>
                <a:sym typeface="Verdana"/>
              </a:defRPr>
            </a:lvl9pPr>
          </a:lstStyle>
          <a:p/>
        </p:txBody>
      </p:sp>
      <p:sp>
        <p:nvSpPr>
          <p:cNvPr id="33" name="Google Shape;33;p5"/>
          <p:cNvSpPr txBox="1"/>
          <p:nvPr/>
        </p:nvSpPr>
        <p:spPr>
          <a:xfrm>
            <a:off x="11414125" y="6477000"/>
            <a:ext cx="307975" cy="10002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Clr>
                <a:schemeClr val="lt1"/>
              </a:buClr>
              <a:buSzPts val="650"/>
              <a:buFont typeface="Arial"/>
              <a:buNone/>
            </a:pPr>
            <a:fld id="{00000000-1234-1234-1234-123412341234}" type="slidenum">
              <a:rPr b="0" i="0" lang="es-ES" sz="650" u="none" cap="none" strike="noStrike">
                <a:solidFill>
                  <a:schemeClr val="lt1"/>
                </a:solidFill>
                <a:latin typeface="Verdana"/>
                <a:ea typeface="Verdana"/>
                <a:cs typeface="Verdana"/>
                <a:sym typeface="Verdana"/>
              </a:rPr>
              <a:t>‹#›</a:t>
            </a:fld>
            <a:endParaRPr b="0" i="0" sz="650" u="none" cap="none" strike="noStrike">
              <a:solidFill>
                <a:schemeClr val="lt1"/>
              </a:solidFill>
              <a:latin typeface="Verdana"/>
              <a:ea typeface="Verdana"/>
              <a:cs typeface="Verdana"/>
              <a:sym typeface="Verdana"/>
            </a:endParaRPr>
          </a:p>
        </p:txBody>
      </p:sp>
    </p:spTree>
  </p:cSld>
  <p:clrMapOvr>
    <a:masterClrMapping/>
  </p:clrMapOvr>
  <p:transition>
    <p:fade/>
  </p:transition>
  <p:extLst>
    <p:ext uri="{DCECCB84-F9BA-43D5-87BE-67443E8EF086}">
      <p15:sldGuideLst>
        <p15:guide id="1"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ubtitle, 1 column text with charts">
  <p:cSld name="Title, subtitle, 1 column text with charts">
    <p:spTree>
      <p:nvGrpSpPr>
        <p:cNvPr id="253" name="Shape 253"/>
        <p:cNvGrpSpPr/>
        <p:nvPr/>
      </p:nvGrpSpPr>
      <p:grpSpPr>
        <a:xfrm>
          <a:off x="0" y="0"/>
          <a:ext cx="0" cy="0"/>
          <a:chOff x="0" y="0"/>
          <a:chExt cx="0" cy="0"/>
        </a:xfrm>
      </p:grpSpPr>
      <p:sp>
        <p:nvSpPr>
          <p:cNvPr id="254" name="Google Shape;254;p42"/>
          <p:cNvSpPr txBox="1"/>
          <p:nvPr>
            <p:ph idx="1" type="body"/>
          </p:nvPr>
        </p:nvSpPr>
        <p:spPr>
          <a:xfrm>
            <a:off x="467783" y="1665817"/>
            <a:ext cx="5537730" cy="4633383"/>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255" name="Google Shape;255;p42"/>
          <p:cNvSpPr txBox="1"/>
          <p:nvPr>
            <p:ph type="title"/>
          </p:nvPr>
        </p:nvSpPr>
        <p:spPr>
          <a:xfrm>
            <a:off x="469900" y="402586"/>
            <a:ext cx="11252200" cy="698501"/>
          </a:xfrm>
          <a:prstGeom prst="rect">
            <a:avLst/>
          </a:prstGeom>
          <a:noFill/>
          <a:ln>
            <a:noFill/>
          </a:ln>
        </p:spPr>
        <p:txBody>
          <a:bodyPr anchorCtr="0" anchor="t" bIns="0" lIns="0" spcFirstLastPara="1" rIns="0" wrap="square" tIns="0"/>
          <a:lstStyle>
            <a:lvl1pPr lvl="0" marR="0" rtl="0" algn="l">
              <a:spcBef>
                <a:spcPts val="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6" name="Google Shape;256;p42"/>
          <p:cNvSpPr txBox="1"/>
          <p:nvPr>
            <p:ph idx="2" type="body"/>
          </p:nvPr>
        </p:nvSpPr>
        <p:spPr>
          <a:xfrm>
            <a:off x="469900" y="736688"/>
            <a:ext cx="11252200" cy="757255"/>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Clr>
                <a:srgbClr val="575757"/>
              </a:buClr>
              <a:buSzPts val="2000"/>
              <a:buFont typeface="Arial"/>
              <a:buNone/>
              <a:defRPr b="0" i="0" sz="2000" u="none" cap="none" strike="noStrike">
                <a:solidFill>
                  <a:srgbClr val="575757"/>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257" name="Shape 257"/>
        <p:cNvGrpSpPr/>
        <p:nvPr/>
      </p:nvGrpSpPr>
      <p:grpSpPr>
        <a:xfrm>
          <a:off x="0" y="0"/>
          <a:ext cx="0" cy="0"/>
          <a:chOff x="0" y="0"/>
          <a:chExt cx="0" cy="0"/>
        </a:xfrm>
      </p:grpSpPr>
      <p:sp>
        <p:nvSpPr>
          <p:cNvPr id="258" name="Google Shape;258;p43"/>
          <p:cNvSpPr txBox="1"/>
          <p:nvPr>
            <p:ph type="title"/>
          </p:nvPr>
        </p:nvSpPr>
        <p:spPr>
          <a:xfrm>
            <a:off x="469900" y="402586"/>
            <a:ext cx="11252200" cy="698501"/>
          </a:xfrm>
          <a:prstGeom prst="rect">
            <a:avLst/>
          </a:prstGeom>
          <a:noFill/>
          <a:ln>
            <a:noFill/>
          </a:ln>
        </p:spPr>
        <p:txBody>
          <a:bodyPr anchorCtr="0" anchor="t" bIns="0" lIns="0" spcFirstLastPara="1" rIns="0" wrap="square" tIns="0"/>
          <a:lstStyle>
            <a:lvl1pPr lvl="0" marR="0" rtl="0" algn="l">
              <a:spcBef>
                <a:spcPts val="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259" name="Shape 259"/>
        <p:cNvGrpSpPr/>
        <p:nvPr/>
      </p:nvGrpSpPr>
      <p:grpSpPr>
        <a:xfrm>
          <a:off x="0" y="0"/>
          <a:ext cx="0" cy="0"/>
          <a:chOff x="0" y="0"/>
          <a:chExt cx="0" cy="0"/>
        </a:xfrm>
      </p:grpSpPr>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d slide" showMasterSp="0">
  <p:cSld name="End slide">
    <p:spTree>
      <p:nvGrpSpPr>
        <p:cNvPr id="260" name="Shape 260"/>
        <p:cNvGrpSpPr/>
        <p:nvPr/>
      </p:nvGrpSpPr>
      <p:grpSpPr>
        <a:xfrm>
          <a:off x="0" y="0"/>
          <a:ext cx="0" cy="0"/>
          <a:chOff x="0" y="0"/>
          <a:chExt cx="0" cy="0"/>
        </a:xfrm>
      </p:grpSpPr>
      <p:sp>
        <p:nvSpPr>
          <p:cNvPr id="261" name="Google Shape;261;p45"/>
          <p:cNvSpPr/>
          <p:nvPr>
            <p:ph idx="2" type="pic"/>
          </p:nvPr>
        </p:nvSpPr>
        <p:spPr>
          <a:xfrm>
            <a:off x="9402597" y="4102100"/>
            <a:ext cx="2319503" cy="1725448"/>
          </a:xfrm>
          <a:prstGeom prst="rect">
            <a:avLst/>
          </a:prstGeom>
          <a:noFill/>
          <a:ln>
            <a:noFill/>
          </a:ln>
        </p:spPr>
        <p:txBody>
          <a:bodyPr anchorCtr="0" anchor="ctr" bIns="0" lIns="0" spcFirstLastPara="1" rIns="0" wrap="square" tIns="0"/>
          <a:lstStyle>
            <a:lvl1pPr lvl="0" marR="0" rtl="0" algn="ctr">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1pPr>
            <a:lvl2pPr lvl="1"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lvl="2"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lvl="3"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lvl="4"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lvl="5"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lvl="6"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lvl="7"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lvl="8"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262" name="Google Shape;262;p45"/>
          <p:cNvSpPr/>
          <p:nvPr/>
        </p:nvSpPr>
        <p:spPr>
          <a:xfrm>
            <a:off x="474358" y="3429000"/>
            <a:ext cx="8556230" cy="2870201"/>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Clr>
                <a:schemeClr val="dk1"/>
              </a:buClr>
              <a:buSzPts val="720"/>
              <a:buFont typeface="Noto Sans Symbols"/>
              <a:buNone/>
            </a:pPr>
            <a:r>
              <a:rPr b="0" i="0" lang="es-ES" sz="900" u="none" cap="none" strike="noStrike">
                <a:solidFill>
                  <a:schemeClr val="dk1"/>
                </a:solidFill>
                <a:latin typeface="Verdana"/>
                <a:ea typeface="Verdana"/>
                <a:cs typeface="Verdana"/>
                <a:sym typeface="Verdana"/>
              </a:rPr>
              <a:t>Deloitte refers to one or more of Deloitte Touche Tohmatsu Limited, a UK private company limited by guarantee (“DTTL”), its network of member firms, and their related entities. DTTL and each of its member firms are legally separate and independent entities. DTTL (also referred to as “Deloitte Global”) does not provide services to clients. Please see www.deloitte.com/about for a more detailed description of DTTL and its member firms.</a:t>
            </a:r>
            <a:br>
              <a:rPr b="0" i="0" lang="es-ES" sz="900" u="none" cap="none" strike="noStrike">
                <a:solidFill>
                  <a:schemeClr val="dk1"/>
                </a:solidFill>
                <a:latin typeface="Verdana"/>
                <a:ea typeface="Verdana"/>
                <a:cs typeface="Verdana"/>
                <a:sym typeface="Verdana"/>
              </a:rPr>
            </a:br>
            <a:br>
              <a:rPr b="0" i="0" lang="es-ES" sz="900" u="none" cap="none" strike="noStrike">
                <a:solidFill>
                  <a:schemeClr val="dk1"/>
                </a:solidFill>
                <a:latin typeface="Verdana"/>
                <a:ea typeface="Verdana"/>
                <a:cs typeface="Verdana"/>
                <a:sym typeface="Verdana"/>
              </a:rPr>
            </a:br>
            <a:r>
              <a:rPr b="0" i="0" lang="es-ES" sz="900" u="none" cap="none" strike="noStrike">
                <a:solidFill>
                  <a:schemeClr val="dk1"/>
                </a:solidFill>
                <a:latin typeface="Verdana"/>
                <a:ea typeface="Verdana"/>
                <a:cs typeface="Verdana"/>
                <a:sym typeface="Verdana"/>
              </a:rPr>
              <a:t>Deloitte provides audit, consulting, legal, financial advisory, risk management, tax, and related services to public and private clients spanning multiple industries. With a globally connected network of member firms in more than 150 countries and territories, Deloitte brings world-class capabilities and high-quality service to clients, delivering the insights they need to address their most complex business challenges. Deloitte’s more than 244,000 professionals are committed to making an impact that matters.</a:t>
            </a:r>
            <a:br>
              <a:rPr b="0" i="0" lang="es-ES" sz="900" u="none" cap="none" strike="noStrike">
                <a:solidFill>
                  <a:schemeClr val="dk1"/>
                </a:solidFill>
                <a:latin typeface="Verdana"/>
                <a:ea typeface="Verdana"/>
                <a:cs typeface="Verdana"/>
                <a:sym typeface="Verdana"/>
              </a:rPr>
            </a:br>
            <a:br>
              <a:rPr b="0" i="0" lang="es-ES" sz="900" u="none" cap="none" strike="noStrike">
                <a:solidFill>
                  <a:schemeClr val="dk1"/>
                </a:solidFill>
                <a:latin typeface="Verdana"/>
                <a:ea typeface="Verdana"/>
                <a:cs typeface="Verdana"/>
                <a:sym typeface="Verdana"/>
              </a:rPr>
            </a:br>
            <a:r>
              <a:rPr b="0" i="0" lang="es-ES" sz="900" u="none" cap="none" strike="noStrike">
                <a:solidFill>
                  <a:schemeClr val="dk1"/>
                </a:solidFill>
                <a:latin typeface="Verdana"/>
                <a:ea typeface="Verdana"/>
                <a:cs typeface="Verdana"/>
                <a:sym typeface="Verdana"/>
              </a:rPr>
              <a:t>This communication contains general information only, and none of Deloitte Touche Tohmatsu Limited, its member firms, or their related entities (collectively, the “Deloitte Network”) is, by means of this communication, rendering professional advice or services. Before making any decision or taking any action that may affect your finances or your business, you should consult a qualified professional adviser. No entity in the Deloitte Network shall be responsible for any loss whatsoever sustained by any person who relies on this communication.</a:t>
            </a:r>
            <a:br>
              <a:rPr b="0" i="0" lang="es-ES" sz="900" u="none" cap="none" strike="noStrike">
                <a:solidFill>
                  <a:schemeClr val="dk1"/>
                </a:solidFill>
                <a:latin typeface="Verdana"/>
                <a:ea typeface="Verdana"/>
                <a:cs typeface="Verdana"/>
                <a:sym typeface="Verdana"/>
              </a:rPr>
            </a:br>
            <a:br>
              <a:rPr b="0" i="0" lang="es-ES" sz="900" u="none" cap="none" strike="noStrike">
                <a:solidFill>
                  <a:schemeClr val="dk1"/>
                </a:solidFill>
                <a:latin typeface="Verdana"/>
                <a:ea typeface="Verdana"/>
                <a:cs typeface="Verdana"/>
                <a:sym typeface="Verdana"/>
              </a:rPr>
            </a:br>
            <a:r>
              <a:rPr b="0" i="0" lang="es-ES" sz="900" u="none" cap="none" strike="noStrike">
                <a:solidFill>
                  <a:schemeClr val="dk1"/>
                </a:solidFill>
                <a:latin typeface="Verdana"/>
                <a:ea typeface="Verdana"/>
                <a:cs typeface="Verdana"/>
                <a:sym typeface="Verdana"/>
              </a:rPr>
              <a:t>© 2018 For more information, contact DxD Applications &amp; IT Solutions, S.L.U.</a:t>
            </a:r>
            <a:endParaRPr/>
          </a:p>
        </p:txBody>
      </p:sp>
      <p:sp>
        <p:nvSpPr>
          <p:cNvPr id="263" name="Google Shape;263;p45"/>
          <p:cNvSpPr txBox="1"/>
          <p:nvPr>
            <p:ph idx="1" type="body"/>
          </p:nvPr>
        </p:nvSpPr>
        <p:spPr>
          <a:xfrm>
            <a:off x="9402598" y="5935479"/>
            <a:ext cx="2319501" cy="363723"/>
          </a:xfrm>
          <a:prstGeom prst="rect">
            <a:avLst/>
          </a:prstGeom>
          <a:noFill/>
          <a:ln>
            <a:noFill/>
          </a:ln>
        </p:spPr>
        <p:txBody>
          <a:bodyPr anchorCtr="0" anchor="b" bIns="0" lIns="0" spcFirstLastPara="1" rIns="0" wrap="square" tIns="0"/>
          <a:lstStyle>
            <a:lvl1pPr indent="-309054" lvl="0" marL="457200" marR="0" rtl="0" algn="l">
              <a:lnSpc>
                <a:spcPct val="100000"/>
              </a:lnSpc>
              <a:spcBef>
                <a:spcPts val="0"/>
              </a:spcBef>
              <a:spcAft>
                <a:spcPts val="0"/>
              </a:spcAft>
              <a:buClr>
                <a:schemeClr val="dk1"/>
              </a:buClr>
              <a:buSzPts val="1267"/>
              <a:buFont typeface="Arial"/>
              <a:buChar char="​"/>
              <a:defRPr b="0" i="0" sz="1267" u="none" cap="none" strike="noStrike">
                <a:solidFill>
                  <a:schemeClr val="dk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264" name="Google Shape;264;p45"/>
          <p:cNvSpPr/>
          <p:nvPr/>
        </p:nvSpPr>
        <p:spPr>
          <a:xfrm>
            <a:off x="475438" y="464400"/>
            <a:ext cx="2286000" cy="1000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Verdana"/>
              <a:ea typeface="Verdana"/>
              <a:cs typeface="Verdana"/>
              <a:sym typeface="Verdan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Key statement black" showMasterSp="0">
  <p:cSld name="Key statement black">
    <p:bg>
      <p:bgPr>
        <a:solidFill>
          <a:schemeClr val="dk1"/>
        </a:solidFill>
      </p:bgPr>
    </p:bg>
    <p:spTree>
      <p:nvGrpSpPr>
        <p:cNvPr id="34" name="Shape 34"/>
        <p:cNvGrpSpPr/>
        <p:nvPr/>
      </p:nvGrpSpPr>
      <p:grpSpPr>
        <a:xfrm>
          <a:off x="0" y="0"/>
          <a:ext cx="0" cy="0"/>
          <a:chOff x="0" y="0"/>
          <a:chExt cx="0" cy="0"/>
        </a:xfrm>
      </p:grpSpPr>
      <p:sp>
        <p:nvSpPr>
          <p:cNvPr id="35" name="Google Shape;35;p6"/>
          <p:cNvSpPr/>
          <p:nvPr/>
        </p:nvSpPr>
        <p:spPr>
          <a:xfrm>
            <a:off x="0" y="0"/>
            <a:ext cx="12189600" cy="6858000"/>
          </a:xfrm>
          <a:prstGeom prst="rect">
            <a:avLst/>
          </a:prstGeom>
          <a:solidFill>
            <a:srgbClr val="000000"/>
          </a:solidFill>
          <a:ln>
            <a:noFill/>
          </a:ln>
        </p:spPr>
        <p:txBody>
          <a:bodyPr anchorCtr="0" anchor="ctr" bIns="88900" lIns="88900" spcFirstLastPara="1" rIns="88900" wrap="square" tIns="88900">
            <a:noAutofit/>
          </a:bodyPr>
          <a:lstStyle/>
          <a:p>
            <a:pPr indent="0" lvl="0" marL="0" marR="0" rtl="0" algn="ctr">
              <a:lnSpc>
                <a:spcPct val="106000"/>
              </a:lnSpc>
              <a:spcBef>
                <a:spcPts val="0"/>
              </a:spcBef>
              <a:spcAft>
                <a:spcPts val="0"/>
              </a:spcAft>
              <a:buClr>
                <a:schemeClr val="lt1"/>
              </a:buClr>
              <a:buSzPts val="1600"/>
              <a:buFont typeface="Noto Sans Symbols"/>
              <a:buNone/>
            </a:pPr>
            <a:r>
              <a:t/>
            </a:r>
            <a:endParaRPr b="1" i="0" sz="1600" u="none" cap="none" strike="noStrike">
              <a:solidFill>
                <a:schemeClr val="lt1"/>
              </a:solidFill>
              <a:latin typeface="Verdana"/>
              <a:ea typeface="Verdana"/>
              <a:cs typeface="Verdana"/>
              <a:sym typeface="Verdana"/>
            </a:endParaRPr>
          </a:p>
        </p:txBody>
      </p:sp>
      <p:sp>
        <p:nvSpPr>
          <p:cNvPr id="36" name="Google Shape;36;p6"/>
          <p:cNvSpPr txBox="1"/>
          <p:nvPr>
            <p:ph idx="1" type="body"/>
          </p:nvPr>
        </p:nvSpPr>
        <p:spPr>
          <a:xfrm>
            <a:off x="480484" y="1590675"/>
            <a:ext cx="9029604" cy="4708525"/>
          </a:xfrm>
          <a:prstGeom prst="rect">
            <a:avLst/>
          </a:prstGeom>
          <a:noFill/>
          <a:ln>
            <a:noFill/>
          </a:ln>
        </p:spPr>
        <p:txBody>
          <a:bodyPr anchorCtr="0" anchor="t" bIns="0" lIns="0" spcFirstLastPara="1" rIns="0" wrap="square" tIns="0"/>
          <a:lstStyle>
            <a:lvl1pPr indent="-406400" lvl="0" marL="457200" marR="0" rtl="0" algn="l">
              <a:spcBef>
                <a:spcPts val="4800"/>
              </a:spcBef>
              <a:spcAft>
                <a:spcPts val="0"/>
              </a:spcAft>
              <a:buClr>
                <a:schemeClr val="lt1"/>
              </a:buClr>
              <a:buSzPts val="2800"/>
              <a:buFont typeface="Arial"/>
              <a:buChar char="​"/>
              <a:defRPr b="0" i="0" sz="2800" u="none" cap="none" strike="noStrike">
                <a:solidFill>
                  <a:schemeClr val="lt1"/>
                </a:solidFill>
                <a:latin typeface="Verdana"/>
                <a:ea typeface="Verdana"/>
                <a:cs typeface="Verdana"/>
                <a:sym typeface="Verdana"/>
              </a:defRPr>
            </a:lvl1pPr>
            <a:lvl2pPr indent="-482600" lvl="1" marL="914400" marR="0" rtl="0" algn="l">
              <a:spcBef>
                <a:spcPts val="1333"/>
              </a:spcBef>
              <a:spcAft>
                <a:spcPts val="0"/>
              </a:spcAft>
              <a:buClr>
                <a:schemeClr val="dk2"/>
              </a:buClr>
              <a:buSzPts val="4000"/>
              <a:buFont typeface="Arial"/>
              <a:buChar char="​"/>
              <a:defRPr b="1" i="0" sz="4000" u="none" cap="none" strike="noStrike">
                <a:solidFill>
                  <a:schemeClr val="dk2"/>
                </a:solidFill>
                <a:latin typeface="Verdana"/>
                <a:ea typeface="Verdana"/>
                <a:cs typeface="Verdana"/>
                <a:sym typeface="Verdana"/>
              </a:defRPr>
            </a:lvl2pPr>
            <a:lvl3pPr indent="-482600" lvl="2" marL="1371600" marR="0" rtl="0" algn="l">
              <a:spcBef>
                <a:spcPts val="1333"/>
              </a:spcBef>
              <a:spcAft>
                <a:spcPts val="0"/>
              </a:spcAft>
              <a:buClr>
                <a:schemeClr val="dk2"/>
              </a:buClr>
              <a:buSzPts val="4000"/>
              <a:buFont typeface="Arial"/>
              <a:buChar char="•"/>
              <a:defRPr b="0" i="0" sz="4000" u="none" cap="none" strike="noStrike">
                <a:solidFill>
                  <a:schemeClr val="dk2"/>
                </a:solidFill>
                <a:latin typeface="Verdana"/>
                <a:ea typeface="Verdana"/>
                <a:cs typeface="Verdana"/>
                <a:sym typeface="Verdana"/>
              </a:defRPr>
            </a:lvl3pPr>
            <a:lvl4pPr indent="-482600" lvl="3" marL="1828800" marR="0" rtl="0" algn="l">
              <a:spcBef>
                <a:spcPts val="1333"/>
              </a:spcBef>
              <a:spcAft>
                <a:spcPts val="0"/>
              </a:spcAft>
              <a:buClr>
                <a:schemeClr val="dk2"/>
              </a:buClr>
              <a:buSzPts val="4000"/>
              <a:buFont typeface="Verdana"/>
              <a:buChar char="−"/>
              <a:defRPr b="0" i="0" sz="4000" u="none" cap="none" strike="noStrike">
                <a:solidFill>
                  <a:schemeClr val="dk2"/>
                </a:solidFill>
                <a:latin typeface="Verdana"/>
                <a:ea typeface="Verdana"/>
                <a:cs typeface="Verdana"/>
                <a:sym typeface="Verdana"/>
              </a:defRPr>
            </a:lvl4pPr>
            <a:lvl5pPr indent="-482600" lvl="4" marL="2286000" marR="0" rtl="0" algn="l">
              <a:spcBef>
                <a:spcPts val="1333"/>
              </a:spcBef>
              <a:spcAft>
                <a:spcPts val="0"/>
              </a:spcAft>
              <a:buClr>
                <a:schemeClr val="dk2"/>
              </a:buClr>
              <a:buSzPts val="4000"/>
              <a:buFont typeface="Verdana"/>
              <a:buChar char="−"/>
              <a:defRPr b="0" i="0" sz="4000" u="none" cap="none" strike="noStrike">
                <a:solidFill>
                  <a:schemeClr val="dk2"/>
                </a:solidFill>
                <a:latin typeface="Verdana"/>
                <a:ea typeface="Verdana"/>
                <a:cs typeface="Verdana"/>
                <a:sym typeface="Verdana"/>
              </a:defRPr>
            </a:lvl5pPr>
            <a:lvl6pPr indent="-304800" lvl="5" marL="2743200" marR="0" rtl="0" algn="l">
              <a:spcBef>
                <a:spcPts val="1333"/>
              </a:spcBef>
              <a:spcAft>
                <a:spcPts val="0"/>
              </a:spcAft>
              <a:buClr>
                <a:schemeClr val="lt1"/>
              </a:buClr>
              <a:buSzPts val="1200"/>
              <a:buFont typeface="Verdana"/>
              <a:buChar char="−"/>
              <a:defRPr b="0" i="0" sz="1200" u="none" cap="none" strike="noStrike">
                <a:solidFill>
                  <a:schemeClr val="lt1"/>
                </a:solidFill>
                <a:latin typeface="Verdana"/>
                <a:ea typeface="Verdana"/>
                <a:cs typeface="Verdana"/>
                <a:sym typeface="Verdana"/>
              </a:defRPr>
            </a:lvl6pPr>
            <a:lvl7pPr indent="-304800" lvl="6" marL="3200400" marR="0" rtl="0" algn="l">
              <a:spcBef>
                <a:spcPts val="1333"/>
              </a:spcBef>
              <a:spcAft>
                <a:spcPts val="0"/>
              </a:spcAft>
              <a:buClr>
                <a:schemeClr val="lt1"/>
              </a:buClr>
              <a:buSzPts val="1200"/>
              <a:buFont typeface="Verdana"/>
              <a:buChar char="−"/>
              <a:defRPr b="0" i="0" sz="1200" u="none" cap="none" strike="noStrike">
                <a:solidFill>
                  <a:schemeClr val="lt1"/>
                </a:solidFill>
                <a:latin typeface="Verdana"/>
                <a:ea typeface="Verdana"/>
                <a:cs typeface="Verdana"/>
                <a:sym typeface="Verdana"/>
              </a:defRPr>
            </a:lvl7pPr>
            <a:lvl8pPr indent="-304800" lvl="7" marL="3657600" marR="0" rtl="0" algn="l">
              <a:spcBef>
                <a:spcPts val="1333"/>
              </a:spcBef>
              <a:spcAft>
                <a:spcPts val="0"/>
              </a:spcAft>
              <a:buClr>
                <a:schemeClr val="lt1"/>
              </a:buClr>
              <a:buSzPts val="1200"/>
              <a:buFont typeface="Verdana"/>
              <a:buChar char="−"/>
              <a:defRPr b="0" i="0" sz="1200" u="none" cap="none" strike="noStrike">
                <a:solidFill>
                  <a:schemeClr val="lt1"/>
                </a:solidFill>
                <a:latin typeface="Verdana"/>
                <a:ea typeface="Verdana"/>
                <a:cs typeface="Verdana"/>
                <a:sym typeface="Verdana"/>
              </a:defRPr>
            </a:lvl8pPr>
            <a:lvl9pPr indent="-304800" lvl="8" marL="4114800" marR="0" rtl="0" algn="l">
              <a:spcBef>
                <a:spcPts val="1333"/>
              </a:spcBef>
              <a:spcAft>
                <a:spcPts val="1333"/>
              </a:spcAft>
              <a:buClr>
                <a:schemeClr val="lt1"/>
              </a:buClr>
              <a:buSzPts val="1200"/>
              <a:buFont typeface="Verdana"/>
              <a:buChar char="−"/>
              <a:defRPr b="0" i="0" sz="1200" u="none" cap="none" strike="noStrike">
                <a:solidFill>
                  <a:schemeClr val="lt1"/>
                </a:solidFill>
                <a:latin typeface="Verdana"/>
                <a:ea typeface="Verdana"/>
                <a:cs typeface="Verdana"/>
                <a:sym typeface="Verdana"/>
              </a:defRPr>
            </a:lvl9pPr>
          </a:lstStyle>
          <a:p/>
        </p:txBody>
      </p:sp>
      <p:sp>
        <p:nvSpPr>
          <p:cNvPr id="37" name="Google Shape;37;p6"/>
          <p:cNvSpPr txBox="1"/>
          <p:nvPr/>
        </p:nvSpPr>
        <p:spPr>
          <a:xfrm>
            <a:off x="11414125" y="6477000"/>
            <a:ext cx="307975" cy="10002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Clr>
                <a:schemeClr val="lt1"/>
              </a:buClr>
              <a:buSzPts val="650"/>
              <a:buFont typeface="Arial"/>
              <a:buNone/>
            </a:pPr>
            <a:fld id="{00000000-1234-1234-1234-123412341234}" type="slidenum">
              <a:rPr b="0" i="0" lang="es-ES" sz="650" u="none" cap="none" strike="noStrike">
                <a:solidFill>
                  <a:schemeClr val="lt1"/>
                </a:solidFill>
                <a:latin typeface="Verdana"/>
                <a:ea typeface="Verdana"/>
                <a:cs typeface="Verdana"/>
                <a:sym typeface="Verdana"/>
              </a:rPr>
              <a:t>‹#›</a:t>
            </a:fld>
            <a:endParaRPr b="0" i="0" sz="650" u="none" cap="none" strike="noStrike">
              <a:solidFill>
                <a:schemeClr val="lt1"/>
              </a:solidFill>
              <a:latin typeface="Verdana"/>
              <a:ea typeface="Verdana"/>
              <a:cs typeface="Verdana"/>
              <a:sym typeface="Verdana"/>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ubtitle &amp; 1 column text">
  <p:cSld name="Title, subtitle &amp; 1 column text">
    <p:spTree>
      <p:nvGrpSpPr>
        <p:cNvPr id="43" name="Shape 43"/>
        <p:cNvGrpSpPr/>
        <p:nvPr/>
      </p:nvGrpSpPr>
      <p:grpSpPr>
        <a:xfrm>
          <a:off x="0" y="0"/>
          <a:ext cx="0" cy="0"/>
          <a:chOff x="0" y="0"/>
          <a:chExt cx="0" cy="0"/>
        </a:xfrm>
      </p:grpSpPr>
      <p:sp>
        <p:nvSpPr>
          <p:cNvPr id="44" name="Google Shape;44;p8"/>
          <p:cNvSpPr txBox="1"/>
          <p:nvPr>
            <p:ph type="title"/>
          </p:nvPr>
        </p:nvSpPr>
        <p:spPr>
          <a:xfrm>
            <a:off x="469900" y="402586"/>
            <a:ext cx="11252200" cy="698501"/>
          </a:xfrm>
          <a:prstGeom prst="rect">
            <a:avLst/>
          </a:prstGeom>
          <a:noFill/>
          <a:ln>
            <a:noFill/>
          </a:ln>
        </p:spPr>
        <p:txBody>
          <a:bodyPr anchorCtr="0" anchor="t" bIns="0" lIns="0" spcFirstLastPara="1" rIns="0" wrap="square" tIns="0"/>
          <a:lstStyle>
            <a:lvl1pPr lvl="0" marR="0" rtl="0" algn="l">
              <a:spcBef>
                <a:spcPts val="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 name="Google Shape;45;p8"/>
          <p:cNvSpPr txBox="1"/>
          <p:nvPr>
            <p:ph idx="1" type="body"/>
          </p:nvPr>
        </p:nvSpPr>
        <p:spPr>
          <a:xfrm>
            <a:off x="469900" y="736688"/>
            <a:ext cx="11252200" cy="757255"/>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Clr>
                <a:srgbClr val="575757"/>
              </a:buClr>
              <a:buSzPts val="2000"/>
              <a:buFont typeface="Arial"/>
              <a:buNone/>
              <a:defRPr b="0" i="0" sz="2000" u="none" cap="none" strike="noStrike">
                <a:solidFill>
                  <a:srgbClr val="575757"/>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46" name="Google Shape;46;p8"/>
          <p:cNvSpPr txBox="1"/>
          <p:nvPr>
            <p:ph idx="2" type="body"/>
          </p:nvPr>
        </p:nvSpPr>
        <p:spPr>
          <a:xfrm>
            <a:off x="469900" y="1665818"/>
            <a:ext cx="11252200" cy="4633383"/>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Slide - White" showMasterSp="0">
  <p:cSld name="2_Title Slide - White">
    <p:bg>
      <p:bgPr>
        <a:solidFill>
          <a:schemeClr val="lt1"/>
        </a:solidFill>
      </p:bgPr>
    </p:bg>
    <p:spTree>
      <p:nvGrpSpPr>
        <p:cNvPr id="47" name="Shape 47"/>
        <p:cNvGrpSpPr/>
        <p:nvPr/>
      </p:nvGrpSpPr>
      <p:grpSpPr>
        <a:xfrm>
          <a:off x="0" y="0"/>
          <a:ext cx="0" cy="0"/>
          <a:chOff x="0" y="0"/>
          <a:chExt cx="0" cy="0"/>
        </a:xfrm>
      </p:grpSpPr>
      <p:sp>
        <p:nvSpPr>
          <p:cNvPr id="48" name="Google Shape;48;p9"/>
          <p:cNvSpPr txBox="1"/>
          <p:nvPr>
            <p:ph type="ctrTitle"/>
          </p:nvPr>
        </p:nvSpPr>
        <p:spPr>
          <a:xfrm>
            <a:off x="475200" y="5480578"/>
            <a:ext cx="5620800" cy="324000"/>
          </a:xfrm>
          <a:prstGeom prst="rect">
            <a:avLst/>
          </a:prstGeom>
          <a:noFill/>
          <a:ln>
            <a:noFill/>
          </a:ln>
        </p:spPr>
        <p:txBody>
          <a:bodyPr anchorCtr="0" anchor="b" bIns="0" lIns="0" spcFirstLastPara="1" rIns="0" wrap="square" tIns="0"/>
          <a:lstStyle>
            <a:lvl1pPr lvl="0" marR="0" rtl="0" algn="l">
              <a:lnSpc>
                <a:spcPct val="100000"/>
              </a:lnSpc>
              <a:spcBef>
                <a:spcPts val="0"/>
              </a:spcBef>
              <a:spcAft>
                <a:spcPts val="0"/>
              </a:spcAft>
              <a:buClr>
                <a:schemeClr val="dk1"/>
              </a:buClr>
              <a:buSzPts val="1800"/>
              <a:buFont typeface="Verdana"/>
              <a:buNone/>
              <a:defRPr b="1" i="0" sz="1800" u="none" cap="none" strike="noStrik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9" name="Google Shape;49;p9"/>
          <p:cNvSpPr txBox="1"/>
          <p:nvPr>
            <p:ph idx="1" type="subTitle"/>
          </p:nvPr>
        </p:nvSpPr>
        <p:spPr>
          <a:xfrm>
            <a:off x="475200" y="5845180"/>
            <a:ext cx="5620800" cy="505645"/>
          </a:xfrm>
          <a:prstGeom prst="rect">
            <a:avLst/>
          </a:prstGeom>
          <a:noFill/>
          <a:ln>
            <a:noFill/>
          </a:ln>
        </p:spPr>
        <p:txBody>
          <a:bodyPr anchorCtr="0" anchor="t" bIns="0" lIns="0" spcFirstLastPara="1" rIns="0" wrap="square" tIns="0"/>
          <a:lstStyle>
            <a:lvl1pPr lvl="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Verdana"/>
                <a:ea typeface="Verdana"/>
                <a:cs typeface="Verdana"/>
                <a:sym typeface="Verdana"/>
              </a:defRPr>
            </a:lvl1pPr>
            <a:lvl2pPr lvl="1" marR="0" rtl="0" algn="ctr">
              <a:spcBef>
                <a:spcPts val="0"/>
              </a:spcBef>
              <a:spcAft>
                <a:spcPts val="0"/>
              </a:spcAft>
              <a:buClr>
                <a:schemeClr val="lt1"/>
              </a:buClr>
              <a:buSzPts val="2667"/>
              <a:buFont typeface="Arial"/>
              <a:buNone/>
              <a:defRPr b="1" i="0" sz="2667" u="none" cap="none" strike="noStrike">
                <a:solidFill>
                  <a:schemeClr val="lt1"/>
                </a:solidFill>
                <a:latin typeface="Verdana"/>
                <a:ea typeface="Verdana"/>
                <a:cs typeface="Verdana"/>
                <a:sym typeface="Verdana"/>
              </a:defRPr>
            </a:lvl2pPr>
            <a:lvl3pPr lvl="2" marR="0" rtl="0" algn="ctr">
              <a:spcBef>
                <a:spcPts val="1333"/>
              </a:spcBef>
              <a:spcAft>
                <a:spcPts val="0"/>
              </a:spcAft>
              <a:buClr>
                <a:schemeClr val="lt1"/>
              </a:buClr>
              <a:buSzPts val="2400"/>
              <a:buFont typeface="Arial"/>
              <a:buNone/>
              <a:defRPr b="0" i="0" sz="2400" u="none" cap="none" strike="noStrike">
                <a:solidFill>
                  <a:schemeClr val="lt1"/>
                </a:solidFill>
                <a:latin typeface="Verdana"/>
                <a:ea typeface="Verdana"/>
                <a:cs typeface="Verdana"/>
                <a:sym typeface="Verdana"/>
              </a:defRPr>
            </a:lvl3pPr>
            <a:lvl4pPr lvl="3" marR="0" rtl="0" algn="ctr">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4pPr>
            <a:lvl5pPr lvl="4" marR="0" rtl="0" algn="ctr">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5pPr>
            <a:lvl6pPr lvl="5" marR="0" rtl="0" algn="ctr">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6pPr>
            <a:lvl7pPr lvl="6" marR="0" rtl="0" algn="ctr">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7pPr>
            <a:lvl8pPr lvl="7" marR="0" rtl="0" algn="ctr">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8pPr>
            <a:lvl9pPr lvl="8" marR="0" rtl="0" algn="ctr">
              <a:spcBef>
                <a:spcPts val="1333"/>
              </a:spcBef>
              <a:spcAft>
                <a:spcPts val="1333"/>
              </a:spcAft>
              <a:buClr>
                <a:schemeClr val="lt1"/>
              </a:buClr>
              <a:buSzPts val="2133"/>
              <a:buFont typeface="Verdana"/>
              <a:buNone/>
              <a:defRPr b="0" i="0" sz="2133" u="none" cap="none" strike="noStrike">
                <a:solidFill>
                  <a:schemeClr val="lt1"/>
                </a:solidFill>
                <a:latin typeface="Verdana"/>
                <a:ea typeface="Verdana"/>
                <a:cs typeface="Verdana"/>
                <a:sym typeface="Verdana"/>
              </a:defRPr>
            </a:lvl9pPr>
          </a:lstStyle>
          <a:p/>
        </p:txBody>
      </p:sp>
      <p:sp>
        <p:nvSpPr>
          <p:cNvPr id="50" name="Google Shape;50;p9"/>
          <p:cNvSpPr/>
          <p:nvPr/>
        </p:nvSpPr>
        <p:spPr>
          <a:xfrm>
            <a:off x="475438" y="464400"/>
            <a:ext cx="2286000" cy="1000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Verdana"/>
              <a:ea typeface="Verdana"/>
              <a:cs typeface="Verdana"/>
              <a:sym typeface="Verdana"/>
            </a:endParaRPr>
          </a:p>
        </p:txBody>
      </p:sp>
      <p:pic>
        <p:nvPicPr>
          <p:cNvPr id="51" name="Google Shape;51;p9"/>
          <p:cNvPicPr preferRelativeResize="0"/>
          <p:nvPr/>
        </p:nvPicPr>
        <p:blipFill rotWithShape="1">
          <a:blip r:embed="rId2">
            <a:alphaModFix/>
          </a:blip>
          <a:srcRect b="0" l="0" r="0" t="0"/>
          <a:stretch/>
        </p:blipFill>
        <p:spPr>
          <a:xfrm>
            <a:off x="220077" y="423798"/>
            <a:ext cx="2857500" cy="1009650"/>
          </a:xfrm>
          <a:prstGeom prst="rect">
            <a:avLst/>
          </a:prstGeom>
          <a:noFill/>
          <a:ln>
            <a:noFill/>
          </a:ln>
        </p:spPr>
      </p:pic>
    </p:spTree>
  </p:cSld>
  <p:clrMapOvr>
    <a:masterClrMapping/>
  </p:clrMapOvr>
  <p:transition>
    <p:fade/>
  </p:transition>
  <p:extLst>
    <p:ext uri="{DCECCB84-F9BA-43D5-87BE-67443E8EF086}">
      <p15:sldGuideLst>
        <p15:guide id="1" orient="horz" pos="40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 Deloitte green" showMasterSp="0">
  <p:cSld name="Divider - Deloitte green">
    <p:bg>
      <p:bgPr>
        <a:solidFill>
          <a:schemeClr val="dk1"/>
        </a:solidFill>
      </p:bgPr>
    </p:bg>
    <p:spTree>
      <p:nvGrpSpPr>
        <p:cNvPr id="52" name="Shape 52"/>
        <p:cNvGrpSpPr/>
        <p:nvPr/>
      </p:nvGrpSpPr>
      <p:grpSpPr>
        <a:xfrm>
          <a:off x="0" y="0"/>
          <a:ext cx="0" cy="0"/>
          <a:chOff x="0" y="0"/>
          <a:chExt cx="0" cy="0"/>
        </a:xfrm>
      </p:grpSpPr>
      <p:sp>
        <p:nvSpPr>
          <p:cNvPr id="53" name="Google Shape;53;p10"/>
          <p:cNvSpPr/>
          <p:nvPr/>
        </p:nvSpPr>
        <p:spPr>
          <a:xfrm>
            <a:off x="0" y="0"/>
            <a:ext cx="12189600" cy="6858000"/>
          </a:xfrm>
          <a:prstGeom prst="rect">
            <a:avLst/>
          </a:prstGeom>
          <a:solidFill>
            <a:srgbClr val="86BC25"/>
          </a:solidFill>
          <a:ln>
            <a:noFill/>
          </a:ln>
        </p:spPr>
        <p:txBody>
          <a:bodyPr anchorCtr="0" anchor="ctr" bIns="88900" lIns="88900" spcFirstLastPara="1" rIns="88900" wrap="square" tIns="88900">
            <a:noAutofit/>
          </a:bodyPr>
          <a:lstStyle/>
          <a:p>
            <a:pPr indent="0" lvl="0" marL="0" marR="0" rtl="0" algn="ctr">
              <a:lnSpc>
                <a:spcPct val="106000"/>
              </a:lnSpc>
              <a:spcBef>
                <a:spcPts val="0"/>
              </a:spcBef>
              <a:spcAft>
                <a:spcPts val="0"/>
              </a:spcAft>
              <a:buClr>
                <a:schemeClr val="lt1"/>
              </a:buClr>
              <a:buSzPts val="1600"/>
              <a:buFont typeface="Noto Sans Symbols"/>
              <a:buNone/>
            </a:pPr>
            <a:r>
              <a:t/>
            </a:r>
            <a:endParaRPr b="1" i="0" sz="1600" u="none" cap="none" strike="noStrike">
              <a:solidFill>
                <a:schemeClr val="lt1"/>
              </a:solidFill>
              <a:latin typeface="Verdana"/>
              <a:ea typeface="Verdana"/>
              <a:cs typeface="Verdana"/>
              <a:sym typeface="Verdana"/>
            </a:endParaRPr>
          </a:p>
        </p:txBody>
      </p:sp>
      <p:sp>
        <p:nvSpPr>
          <p:cNvPr id="54" name="Google Shape;54;p10"/>
          <p:cNvSpPr txBox="1"/>
          <p:nvPr>
            <p:ph type="title"/>
          </p:nvPr>
        </p:nvSpPr>
        <p:spPr>
          <a:xfrm>
            <a:off x="469900" y="1700213"/>
            <a:ext cx="10418233" cy="1592403"/>
          </a:xfrm>
          <a:prstGeom prst="rect">
            <a:avLst/>
          </a:prstGeom>
          <a:noFill/>
          <a:ln>
            <a:noFill/>
          </a:ln>
        </p:spPr>
        <p:txBody>
          <a:bodyPr anchorCtr="0" anchor="b" bIns="0" lIns="0" spcFirstLastPara="1" rIns="0" wrap="square" tIns="0"/>
          <a:lstStyle>
            <a:lvl1pPr lvl="0" marR="0" rtl="0" algn="l">
              <a:lnSpc>
                <a:spcPct val="95000"/>
              </a:lnSpc>
              <a:spcBef>
                <a:spcPts val="0"/>
              </a:spcBef>
              <a:spcAft>
                <a:spcPts val="0"/>
              </a:spcAft>
              <a:buClr>
                <a:schemeClr val="lt1"/>
              </a:buClr>
              <a:buSzPts val="3850"/>
              <a:buFont typeface="Verdana"/>
              <a:buNone/>
              <a:defRPr b="1" i="0" sz="3850" u="none" cap="none" strike="noStrike">
                <a:solidFill>
                  <a:schemeClr val="l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Google Shape;55;p10"/>
          <p:cNvSpPr txBox="1"/>
          <p:nvPr>
            <p:ph idx="1" type="body"/>
          </p:nvPr>
        </p:nvSpPr>
        <p:spPr>
          <a:xfrm>
            <a:off x="469899" y="3423545"/>
            <a:ext cx="10418235" cy="1566532"/>
          </a:xfrm>
          <a:prstGeom prst="rect">
            <a:avLst/>
          </a:prstGeom>
          <a:noFill/>
          <a:ln>
            <a:noFill/>
          </a:ln>
        </p:spPr>
        <p:txBody>
          <a:bodyPr anchorCtr="0" anchor="t" bIns="0" lIns="0" spcFirstLastPara="1" rIns="0" wrap="square" tIns="0"/>
          <a:lstStyle>
            <a:lvl1pPr indent="-228600" lvl="0" marL="457200" marR="0" rtl="0" algn="l">
              <a:lnSpc>
                <a:spcPct val="95000"/>
              </a:lnSpc>
              <a:spcBef>
                <a:spcPts val="0"/>
              </a:spcBef>
              <a:spcAft>
                <a:spcPts val="0"/>
              </a:spcAft>
              <a:buClr>
                <a:schemeClr val="lt1"/>
              </a:buClr>
              <a:buSzPts val="3850"/>
              <a:buFont typeface="Arial"/>
              <a:buNone/>
              <a:defRPr b="0" i="0" sz="3850" u="none" cap="none" strike="noStrike">
                <a:solidFill>
                  <a:schemeClr val="lt1"/>
                </a:solidFill>
                <a:latin typeface="Verdana"/>
                <a:ea typeface="Verdana"/>
                <a:cs typeface="Verdana"/>
                <a:sym typeface="Verdana"/>
              </a:defRPr>
            </a:lvl1pPr>
            <a:lvl2pPr indent="-228600" lvl="1" marL="914400" marR="0" rtl="0" algn="l">
              <a:spcBef>
                <a:spcPts val="0"/>
              </a:spcBef>
              <a:spcAft>
                <a:spcPts val="0"/>
              </a:spcAft>
              <a:buClr>
                <a:schemeClr val="lt1"/>
              </a:buClr>
              <a:buSzPts val="2667"/>
              <a:buFont typeface="Arial"/>
              <a:buNone/>
              <a:defRPr b="1" i="0" sz="2667" u="none" cap="none" strike="noStrike">
                <a:solidFill>
                  <a:schemeClr val="lt1"/>
                </a:solidFill>
                <a:latin typeface="Verdana"/>
                <a:ea typeface="Verdana"/>
                <a:cs typeface="Verdana"/>
                <a:sym typeface="Verdana"/>
              </a:defRPr>
            </a:lvl2pPr>
            <a:lvl3pPr indent="-228600" lvl="2" marL="1371600" marR="0" rtl="0" algn="l">
              <a:spcBef>
                <a:spcPts val="1333"/>
              </a:spcBef>
              <a:spcAft>
                <a:spcPts val="0"/>
              </a:spcAft>
              <a:buClr>
                <a:schemeClr val="lt1"/>
              </a:buClr>
              <a:buSzPts val="2400"/>
              <a:buFont typeface="Arial"/>
              <a:buNone/>
              <a:defRPr b="0" i="0" sz="2400" u="none" cap="none" strike="noStrike">
                <a:solidFill>
                  <a:schemeClr val="lt1"/>
                </a:solidFill>
                <a:latin typeface="Verdana"/>
                <a:ea typeface="Verdana"/>
                <a:cs typeface="Verdana"/>
                <a:sym typeface="Verdana"/>
              </a:defRPr>
            </a:lvl3pPr>
            <a:lvl4pPr indent="-228600" lvl="3" marL="1828800" marR="0" rtl="0" algn="l">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4pPr>
            <a:lvl5pPr indent="-228600" lvl="4" marL="2286000" marR="0" rtl="0" algn="l">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5pPr>
            <a:lvl6pPr indent="-228600" lvl="5" marL="2743200" marR="0" rtl="0" algn="l">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6pPr>
            <a:lvl7pPr indent="-228600" lvl="6" marL="3200400" marR="0" rtl="0" algn="l">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7pPr>
            <a:lvl8pPr indent="-228600" lvl="7" marL="3657600" marR="0" rtl="0" algn="l">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8pPr>
            <a:lvl9pPr indent="-228600" lvl="8" marL="4114800" marR="0" rtl="0" algn="l">
              <a:spcBef>
                <a:spcPts val="1333"/>
              </a:spcBef>
              <a:spcAft>
                <a:spcPts val="1333"/>
              </a:spcAft>
              <a:buClr>
                <a:schemeClr val="lt1"/>
              </a:buClr>
              <a:buSzPts val="2133"/>
              <a:buFont typeface="Verdana"/>
              <a:buNone/>
              <a:defRPr b="0" i="0" sz="2133" u="none" cap="none" strike="noStrike">
                <a:solidFill>
                  <a:schemeClr val="lt1"/>
                </a:solidFill>
                <a:latin typeface="Verdana"/>
                <a:ea typeface="Verdana"/>
                <a:cs typeface="Verdana"/>
                <a:sym typeface="Verdana"/>
              </a:defRPr>
            </a:lvl9pPr>
          </a:lstStyle>
          <a:p/>
        </p:txBody>
      </p:sp>
      <p:sp>
        <p:nvSpPr>
          <p:cNvPr id="56" name="Google Shape;56;p10"/>
          <p:cNvSpPr txBox="1"/>
          <p:nvPr/>
        </p:nvSpPr>
        <p:spPr>
          <a:xfrm>
            <a:off x="11414125" y="6477000"/>
            <a:ext cx="307975" cy="10002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Clr>
                <a:schemeClr val="lt1"/>
              </a:buClr>
              <a:buSzPts val="650"/>
              <a:buFont typeface="Arial"/>
              <a:buNone/>
            </a:pPr>
            <a:fld id="{00000000-1234-1234-1234-123412341234}" type="slidenum">
              <a:rPr b="0" i="0" lang="es-ES" sz="650" u="none" cap="none" strike="noStrike">
                <a:solidFill>
                  <a:schemeClr val="lt1"/>
                </a:solidFill>
                <a:latin typeface="Verdana"/>
                <a:ea typeface="Verdana"/>
                <a:cs typeface="Verdana"/>
                <a:sym typeface="Verdana"/>
              </a:rPr>
              <a:t>‹#›</a:t>
            </a:fld>
            <a:endParaRPr b="0" i="0" sz="650" u="none" cap="none" strike="noStrike">
              <a:solidFill>
                <a:schemeClr val="lt1"/>
              </a:solidFill>
              <a:latin typeface="Verdana"/>
              <a:ea typeface="Verdana"/>
              <a:cs typeface="Verdana"/>
              <a:sym typeface="Verdana"/>
            </a:endParaRPr>
          </a:p>
        </p:txBody>
      </p:sp>
    </p:spTree>
  </p:cSld>
  <p:clrMapOvr>
    <a:masterClrMapping/>
  </p:clrMapOvr>
  <p:transition>
    <p:fade/>
  </p:transition>
  <p:extLst>
    <p:ext uri="{DCECCB84-F9BA-43D5-87BE-67443E8EF086}">
      <p15:sldGuideLst>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 Deloitte dark green" showMasterSp="0">
  <p:cSld name="Divider - Deloitte dark green">
    <p:bg>
      <p:bgPr>
        <a:solidFill>
          <a:schemeClr val="dk1"/>
        </a:solidFill>
      </p:bgPr>
    </p:bg>
    <p:spTree>
      <p:nvGrpSpPr>
        <p:cNvPr id="57" name="Shape 57"/>
        <p:cNvGrpSpPr/>
        <p:nvPr/>
      </p:nvGrpSpPr>
      <p:grpSpPr>
        <a:xfrm>
          <a:off x="0" y="0"/>
          <a:ext cx="0" cy="0"/>
          <a:chOff x="0" y="0"/>
          <a:chExt cx="0" cy="0"/>
        </a:xfrm>
      </p:grpSpPr>
      <p:sp>
        <p:nvSpPr>
          <p:cNvPr id="58" name="Google Shape;58;p11"/>
          <p:cNvSpPr/>
          <p:nvPr/>
        </p:nvSpPr>
        <p:spPr>
          <a:xfrm>
            <a:off x="0" y="0"/>
            <a:ext cx="12189600" cy="6858000"/>
          </a:xfrm>
          <a:prstGeom prst="rect">
            <a:avLst/>
          </a:prstGeom>
          <a:solidFill>
            <a:srgbClr val="046A38"/>
          </a:solidFill>
          <a:ln>
            <a:noFill/>
          </a:ln>
        </p:spPr>
        <p:txBody>
          <a:bodyPr anchorCtr="0" anchor="ctr" bIns="88900" lIns="88900" spcFirstLastPara="1" rIns="88900" wrap="square" tIns="88900">
            <a:noAutofit/>
          </a:bodyPr>
          <a:lstStyle/>
          <a:p>
            <a:pPr indent="0" lvl="0" marL="0" marR="0" rtl="0" algn="ctr">
              <a:lnSpc>
                <a:spcPct val="106000"/>
              </a:lnSpc>
              <a:spcBef>
                <a:spcPts val="0"/>
              </a:spcBef>
              <a:spcAft>
                <a:spcPts val="0"/>
              </a:spcAft>
              <a:buClr>
                <a:schemeClr val="lt1"/>
              </a:buClr>
              <a:buSzPts val="1600"/>
              <a:buFont typeface="Noto Sans Symbols"/>
              <a:buNone/>
            </a:pPr>
            <a:r>
              <a:t/>
            </a:r>
            <a:endParaRPr b="1" i="0" sz="1600" u="none" cap="none" strike="noStrike">
              <a:solidFill>
                <a:schemeClr val="lt1"/>
              </a:solidFill>
              <a:latin typeface="Verdana"/>
              <a:ea typeface="Verdana"/>
              <a:cs typeface="Verdana"/>
              <a:sym typeface="Verdana"/>
            </a:endParaRPr>
          </a:p>
        </p:txBody>
      </p:sp>
      <p:sp>
        <p:nvSpPr>
          <p:cNvPr id="59" name="Google Shape;59;p11"/>
          <p:cNvSpPr txBox="1"/>
          <p:nvPr>
            <p:ph type="title"/>
          </p:nvPr>
        </p:nvSpPr>
        <p:spPr>
          <a:xfrm>
            <a:off x="469900" y="1705668"/>
            <a:ext cx="10418233" cy="1592403"/>
          </a:xfrm>
          <a:prstGeom prst="rect">
            <a:avLst/>
          </a:prstGeom>
          <a:noFill/>
          <a:ln>
            <a:noFill/>
          </a:ln>
        </p:spPr>
        <p:txBody>
          <a:bodyPr anchorCtr="0" anchor="b" bIns="0" lIns="0" spcFirstLastPara="1" rIns="0" wrap="square" tIns="0"/>
          <a:lstStyle>
            <a:lvl1pPr lvl="0" marR="0" rtl="0" algn="l">
              <a:lnSpc>
                <a:spcPct val="95000"/>
              </a:lnSpc>
              <a:spcBef>
                <a:spcPts val="0"/>
              </a:spcBef>
              <a:spcAft>
                <a:spcPts val="0"/>
              </a:spcAft>
              <a:buClr>
                <a:schemeClr val="lt1"/>
              </a:buClr>
              <a:buSzPts val="3850"/>
              <a:buFont typeface="Verdana"/>
              <a:buNone/>
              <a:defRPr b="1" i="0" sz="3850" u="none" cap="none" strike="noStrike">
                <a:solidFill>
                  <a:schemeClr val="l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11"/>
          <p:cNvSpPr txBox="1"/>
          <p:nvPr>
            <p:ph idx="1" type="body"/>
          </p:nvPr>
        </p:nvSpPr>
        <p:spPr>
          <a:xfrm>
            <a:off x="469900" y="3429000"/>
            <a:ext cx="10418233" cy="1566532"/>
          </a:xfrm>
          <a:prstGeom prst="rect">
            <a:avLst/>
          </a:prstGeom>
          <a:noFill/>
          <a:ln>
            <a:noFill/>
          </a:ln>
        </p:spPr>
        <p:txBody>
          <a:bodyPr anchorCtr="0" anchor="t" bIns="0" lIns="0" spcFirstLastPara="1" rIns="0" wrap="square" tIns="0"/>
          <a:lstStyle>
            <a:lvl1pPr indent="-228600" lvl="0" marL="457200" marR="0" rtl="0" algn="l">
              <a:lnSpc>
                <a:spcPct val="95000"/>
              </a:lnSpc>
              <a:spcBef>
                <a:spcPts val="0"/>
              </a:spcBef>
              <a:spcAft>
                <a:spcPts val="0"/>
              </a:spcAft>
              <a:buClr>
                <a:schemeClr val="lt1"/>
              </a:buClr>
              <a:buSzPts val="3850"/>
              <a:buFont typeface="Arial"/>
              <a:buNone/>
              <a:defRPr b="0" i="0" sz="3850" u="none" cap="none" strike="noStrike">
                <a:solidFill>
                  <a:schemeClr val="lt1"/>
                </a:solidFill>
                <a:latin typeface="Verdana"/>
                <a:ea typeface="Verdana"/>
                <a:cs typeface="Verdana"/>
                <a:sym typeface="Verdana"/>
              </a:defRPr>
            </a:lvl1pPr>
            <a:lvl2pPr indent="-228600" lvl="1" marL="914400" marR="0" rtl="0" algn="l">
              <a:spcBef>
                <a:spcPts val="0"/>
              </a:spcBef>
              <a:spcAft>
                <a:spcPts val="0"/>
              </a:spcAft>
              <a:buClr>
                <a:schemeClr val="lt1"/>
              </a:buClr>
              <a:buSzPts val="2667"/>
              <a:buFont typeface="Arial"/>
              <a:buNone/>
              <a:defRPr b="1" i="0" sz="2667" u="none" cap="none" strike="noStrike">
                <a:solidFill>
                  <a:schemeClr val="lt1"/>
                </a:solidFill>
                <a:latin typeface="Verdana"/>
                <a:ea typeface="Verdana"/>
                <a:cs typeface="Verdana"/>
                <a:sym typeface="Verdana"/>
              </a:defRPr>
            </a:lvl2pPr>
            <a:lvl3pPr indent="-228600" lvl="2" marL="1371600" marR="0" rtl="0" algn="l">
              <a:spcBef>
                <a:spcPts val="1333"/>
              </a:spcBef>
              <a:spcAft>
                <a:spcPts val="0"/>
              </a:spcAft>
              <a:buClr>
                <a:schemeClr val="lt1"/>
              </a:buClr>
              <a:buSzPts val="2400"/>
              <a:buFont typeface="Arial"/>
              <a:buNone/>
              <a:defRPr b="0" i="0" sz="2400" u="none" cap="none" strike="noStrike">
                <a:solidFill>
                  <a:schemeClr val="lt1"/>
                </a:solidFill>
                <a:latin typeface="Verdana"/>
                <a:ea typeface="Verdana"/>
                <a:cs typeface="Verdana"/>
                <a:sym typeface="Verdana"/>
              </a:defRPr>
            </a:lvl3pPr>
            <a:lvl4pPr indent="-228600" lvl="3" marL="1828800" marR="0" rtl="0" algn="l">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4pPr>
            <a:lvl5pPr indent="-228600" lvl="4" marL="2286000" marR="0" rtl="0" algn="l">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5pPr>
            <a:lvl6pPr indent="-228600" lvl="5" marL="2743200" marR="0" rtl="0" algn="l">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6pPr>
            <a:lvl7pPr indent="-228600" lvl="6" marL="3200400" marR="0" rtl="0" algn="l">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7pPr>
            <a:lvl8pPr indent="-228600" lvl="7" marL="3657600" marR="0" rtl="0" algn="l">
              <a:spcBef>
                <a:spcPts val="1333"/>
              </a:spcBef>
              <a:spcAft>
                <a:spcPts val="0"/>
              </a:spcAft>
              <a:buClr>
                <a:schemeClr val="lt1"/>
              </a:buClr>
              <a:buSzPts val="2133"/>
              <a:buFont typeface="Verdana"/>
              <a:buNone/>
              <a:defRPr b="0" i="0" sz="2133" u="none" cap="none" strike="noStrike">
                <a:solidFill>
                  <a:schemeClr val="lt1"/>
                </a:solidFill>
                <a:latin typeface="Verdana"/>
                <a:ea typeface="Verdana"/>
                <a:cs typeface="Verdana"/>
                <a:sym typeface="Verdana"/>
              </a:defRPr>
            </a:lvl8pPr>
            <a:lvl9pPr indent="-228600" lvl="8" marL="4114800" marR="0" rtl="0" algn="l">
              <a:spcBef>
                <a:spcPts val="1333"/>
              </a:spcBef>
              <a:spcAft>
                <a:spcPts val="1333"/>
              </a:spcAft>
              <a:buClr>
                <a:schemeClr val="lt1"/>
              </a:buClr>
              <a:buSzPts val="2133"/>
              <a:buFont typeface="Verdana"/>
              <a:buNone/>
              <a:defRPr b="0" i="0" sz="2133" u="none" cap="none" strike="noStrike">
                <a:solidFill>
                  <a:schemeClr val="lt1"/>
                </a:solidFill>
                <a:latin typeface="Verdana"/>
                <a:ea typeface="Verdana"/>
                <a:cs typeface="Verdana"/>
                <a:sym typeface="Verdana"/>
              </a:defRPr>
            </a:lvl9pPr>
          </a:lstStyle>
          <a:p/>
        </p:txBody>
      </p:sp>
      <p:sp>
        <p:nvSpPr>
          <p:cNvPr id="61" name="Google Shape;61;p11"/>
          <p:cNvSpPr txBox="1"/>
          <p:nvPr/>
        </p:nvSpPr>
        <p:spPr>
          <a:xfrm>
            <a:off x="11414125" y="6477000"/>
            <a:ext cx="307975" cy="10002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Clr>
                <a:schemeClr val="lt1"/>
              </a:buClr>
              <a:buSzPts val="650"/>
              <a:buFont typeface="Arial"/>
              <a:buNone/>
            </a:pPr>
            <a:fld id="{00000000-1234-1234-1234-123412341234}" type="slidenum">
              <a:rPr b="0" i="0" lang="es-ES" sz="650" u="none" cap="none" strike="noStrike">
                <a:solidFill>
                  <a:schemeClr val="lt1"/>
                </a:solidFill>
                <a:latin typeface="Verdana"/>
                <a:ea typeface="Verdana"/>
                <a:cs typeface="Verdana"/>
                <a:sym typeface="Verdana"/>
              </a:rPr>
              <a:t>‹#›</a:t>
            </a:fld>
            <a:endParaRPr b="0" i="0" sz="650" u="none" cap="none" strike="noStrike">
              <a:solidFill>
                <a:schemeClr val="lt1"/>
              </a:solidFill>
              <a:latin typeface="Verdana"/>
              <a:ea typeface="Verdana"/>
              <a:cs typeface="Verdana"/>
              <a:sym typeface="Verdana"/>
            </a:endParaRPr>
          </a:p>
        </p:txBody>
      </p:sp>
    </p:spTree>
  </p:cSld>
  <p:clrMapOvr>
    <a:masterClrMapping/>
  </p:clrMapOvr>
  <p:transition>
    <p:fade/>
  </p:transition>
  <p:extLst>
    <p:ext uri="{DCECCB84-F9BA-43D5-87BE-67443E8EF086}">
      <p15:sldGuideLst>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5.xml"/><Relationship Id="rId22" Type="http://schemas.openxmlformats.org/officeDocument/2006/relationships/slideLayout" Target="../slideLayouts/slideLayout27.xml"/><Relationship Id="rId21" Type="http://schemas.openxmlformats.org/officeDocument/2006/relationships/slideLayout" Target="../slideLayouts/slideLayout26.xml"/><Relationship Id="rId24" Type="http://schemas.openxmlformats.org/officeDocument/2006/relationships/slideLayout" Target="../slideLayouts/slideLayout29.xml"/><Relationship Id="rId23" Type="http://schemas.openxmlformats.org/officeDocument/2006/relationships/slideLayout" Target="../slideLayouts/slideLayout28.xml"/><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9" Type="http://schemas.openxmlformats.org/officeDocument/2006/relationships/slideLayout" Target="../slideLayouts/slideLayout14.xml"/><Relationship Id="rId26" Type="http://schemas.openxmlformats.org/officeDocument/2006/relationships/slideLayout" Target="../slideLayouts/slideLayout31.xml"/><Relationship Id="rId25" Type="http://schemas.openxmlformats.org/officeDocument/2006/relationships/slideLayout" Target="../slideLayouts/slideLayout30.xml"/><Relationship Id="rId28" Type="http://schemas.openxmlformats.org/officeDocument/2006/relationships/slideLayout" Target="../slideLayouts/slideLayout33.xml"/><Relationship Id="rId27" Type="http://schemas.openxmlformats.org/officeDocument/2006/relationships/slideLayout" Target="../slideLayouts/slideLayout32.xml"/><Relationship Id="rId5" Type="http://schemas.openxmlformats.org/officeDocument/2006/relationships/slideLayout" Target="../slideLayouts/slideLayout10.xml"/><Relationship Id="rId6" Type="http://schemas.openxmlformats.org/officeDocument/2006/relationships/slideLayout" Target="../slideLayouts/slideLayout11.xml"/><Relationship Id="rId29" Type="http://schemas.openxmlformats.org/officeDocument/2006/relationships/slideLayout" Target="../slideLayouts/slideLayout34.xml"/><Relationship Id="rId7" Type="http://schemas.openxmlformats.org/officeDocument/2006/relationships/slideLayout" Target="../slideLayouts/slideLayout12.xml"/><Relationship Id="rId8" Type="http://schemas.openxmlformats.org/officeDocument/2006/relationships/slideLayout" Target="../slideLayouts/slideLayout13.xml"/><Relationship Id="rId31" Type="http://schemas.openxmlformats.org/officeDocument/2006/relationships/slideLayout" Target="../slideLayouts/slideLayout36.xml"/><Relationship Id="rId30" Type="http://schemas.openxmlformats.org/officeDocument/2006/relationships/slideLayout" Target="../slideLayouts/slideLayout35.xml"/><Relationship Id="rId11" Type="http://schemas.openxmlformats.org/officeDocument/2006/relationships/slideLayout" Target="../slideLayouts/slideLayout16.xml"/><Relationship Id="rId33" Type="http://schemas.openxmlformats.org/officeDocument/2006/relationships/slideLayout" Target="../slideLayouts/slideLayout38.xml"/><Relationship Id="rId10" Type="http://schemas.openxmlformats.org/officeDocument/2006/relationships/slideLayout" Target="../slideLayouts/slideLayout15.xml"/><Relationship Id="rId32" Type="http://schemas.openxmlformats.org/officeDocument/2006/relationships/slideLayout" Target="../slideLayouts/slideLayout37.xml"/><Relationship Id="rId13" Type="http://schemas.openxmlformats.org/officeDocument/2006/relationships/slideLayout" Target="../slideLayouts/slideLayout18.xml"/><Relationship Id="rId35" Type="http://schemas.openxmlformats.org/officeDocument/2006/relationships/slideLayout" Target="../slideLayouts/slideLayout40.xml"/><Relationship Id="rId12" Type="http://schemas.openxmlformats.org/officeDocument/2006/relationships/slideLayout" Target="../slideLayouts/slideLayout17.xml"/><Relationship Id="rId34" Type="http://schemas.openxmlformats.org/officeDocument/2006/relationships/slideLayout" Target="../slideLayouts/slideLayout39.xml"/><Relationship Id="rId15" Type="http://schemas.openxmlformats.org/officeDocument/2006/relationships/slideLayout" Target="../slideLayouts/slideLayout20.xml"/><Relationship Id="rId37" Type="http://schemas.openxmlformats.org/officeDocument/2006/relationships/slideLayout" Target="../slideLayouts/slideLayout42.xml"/><Relationship Id="rId14" Type="http://schemas.openxmlformats.org/officeDocument/2006/relationships/slideLayout" Target="../slideLayouts/slideLayout19.xml"/><Relationship Id="rId36" Type="http://schemas.openxmlformats.org/officeDocument/2006/relationships/slideLayout" Target="../slideLayouts/slideLayout41.xml"/><Relationship Id="rId17" Type="http://schemas.openxmlformats.org/officeDocument/2006/relationships/slideLayout" Target="../slideLayouts/slideLayout22.xml"/><Relationship Id="rId39" Type="http://schemas.openxmlformats.org/officeDocument/2006/relationships/theme" Target="../theme/theme3.xml"/><Relationship Id="rId16" Type="http://schemas.openxmlformats.org/officeDocument/2006/relationships/slideLayout" Target="../slideLayouts/slideLayout21.xml"/><Relationship Id="rId38" Type="http://schemas.openxmlformats.org/officeDocument/2006/relationships/slideLayout" Target="../slideLayouts/slideLayout43.xml"/><Relationship Id="rId19" Type="http://schemas.openxmlformats.org/officeDocument/2006/relationships/slideLayout" Target="../slideLayouts/slideLayout24.xml"/><Relationship Id="rId1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p:spPr>
          <a:xfrm>
            <a:off x="2119" y="1589"/>
            <a:ext cx="2116" cy="1587"/>
          </a:xfrm>
          <a:prstGeom prst="rect">
            <a:avLst/>
          </a:prstGeom>
          <a:solidFill>
            <a:srgbClr val="FFFFFF"/>
          </a:solidFill>
          <a:ln>
            <a:noFill/>
          </a:ln>
        </p:spPr>
      </p:pic>
      <p:sp>
        <p:nvSpPr>
          <p:cNvPr id="11" name="Google Shape;11;p1"/>
          <p:cNvSpPr txBox="1"/>
          <p:nvPr>
            <p:ph type="title"/>
          </p:nvPr>
        </p:nvSpPr>
        <p:spPr>
          <a:xfrm>
            <a:off x="469900" y="402586"/>
            <a:ext cx="11252200" cy="692151"/>
          </a:xfrm>
          <a:prstGeom prst="rect">
            <a:avLst/>
          </a:prstGeom>
          <a:noFill/>
          <a:ln>
            <a:noFill/>
          </a:ln>
        </p:spPr>
        <p:txBody>
          <a:bodyPr anchorCtr="0" anchor="t" bIns="0" lIns="0" spcFirstLastPara="1" rIns="0" wrap="square" tIns="0"/>
          <a:lstStyle>
            <a:lvl1pPr lvl="0" marR="0" rtl="0" algn="l">
              <a:spcBef>
                <a:spcPts val="0"/>
              </a:spcBef>
              <a:spcAft>
                <a:spcPts val="0"/>
              </a:spcAft>
              <a:buClr>
                <a:schemeClr val="lt1"/>
              </a:buClr>
              <a:buSzPts val="2000"/>
              <a:buFont typeface="Verdana"/>
              <a:buNone/>
              <a:defRPr b="0" i="0" sz="2000" u="none" cap="none" strike="noStrike">
                <a:solidFill>
                  <a:schemeClr val="l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469900" y="1665290"/>
            <a:ext cx="11252200" cy="4633911"/>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lt1"/>
              </a:buClr>
              <a:buSzPts val="1200"/>
              <a:buFont typeface="Arial"/>
              <a:buChar char="​"/>
              <a:defRPr b="0" i="0" sz="1200" u="none" cap="none" strike="noStrike">
                <a:solidFill>
                  <a:schemeClr val="lt1"/>
                </a:solidFill>
                <a:latin typeface="Verdana"/>
                <a:ea typeface="Verdana"/>
                <a:cs typeface="Verdana"/>
                <a:sym typeface="Verdana"/>
              </a:defRPr>
            </a:lvl1pPr>
            <a:lvl2pPr indent="-304800" lvl="1" marL="914400" marR="0" rtl="0" algn="l">
              <a:spcBef>
                <a:spcPts val="1333"/>
              </a:spcBef>
              <a:spcAft>
                <a:spcPts val="0"/>
              </a:spcAft>
              <a:buClr>
                <a:schemeClr val="lt1"/>
              </a:buClr>
              <a:buSzPts val="1200"/>
              <a:buFont typeface="Arial"/>
              <a:buChar char="​"/>
              <a:defRPr b="1" i="0" sz="1200" u="none" cap="none" strike="noStrike">
                <a:solidFill>
                  <a:schemeClr val="lt1"/>
                </a:solidFill>
                <a:latin typeface="Verdana"/>
                <a:ea typeface="Verdana"/>
                <a:cs typeface="Verdana"/>
                <a:sym typeface="Verdana"/>
              </a:defRPr>
            </a:lvl2pPr>
            <a:lvl3pPr indent="-304800" lvl="2" marL="1371600" marR="0" rtl="0" algn="l">
              <a:spcBef>
                <a:spcPts val="1333"/>
              </a:spcBef>
              <a:spcAft>
                <a:spcPts val="0"/>
              </a:spcAft>
              <a:buClr>
                <a:schemeClr val="lt1"/>
              </a:buClr>
              <a:buSzPts val="1200"/>
              <a:buFont typeface="Arial"/>
              <a:buChar char="•"/>
              <a:defRPr b="0" i="0" sz="1200" u="none" cap="none" strike="noStrike">
                <a:solidFill>
                  <a:schemeClr val="lt1"/>
                </a:solidFill>
                <a:latin typeface="Verdana"/>
                <a:ea typeface="Verdana"/>
                <a:cs typeface="Verdana"/>
                <a:sym typeface="Verdana"/>
              </a:defRPr>
            </a:lvl3pPr>
            <a:lvl4pPr indent="-304800" lvl="3" marL="1828800" marR="0" rtl="0" algn="l">
              <a:spcBef>
                <a:spcPts val="1333"/>
              </a:spcBef>
              <a:spcAft>
                <a:spcPts val="0"/>
              </a:spcAft>
              <a:buClr>
                <a:schemeClr val="lt1"/>
              </a:buClr>
              <a:buSzPts val="1200"/>
              <a:buFont typeface="Verdana"/>
              <a:buChar char="−"/>
              <a:defRPr b="0" i="0" sz="1200" u="none" cap="none" strike="noStrike">
                <a:solidFill>
                  <a:schemeClr val="lt1"/>
                </a:solidFill>
                <a:latin typeface="Verdana"/>
                <a:ea typeface="Verdana"/>
                <a:cs typeface="Verdana"/>
                <a:sym typeface="Verdana"/>
              </a:defRPr>
            </a:lvl4pPr>
            <a:lvl5pPr indent="-304800" lvl="4" marL="2286000" marR="0" rtl="0" algn="l">
              <a:spcBef>
                <a:spcPts val="1333"/>
              </a:spcBef>
              <a:spcAft>
                <a:spcPts val="0"/>
              </a:spcAft>
              <a:buClr>
                <a:schemeClr val="lt1"/>
              </a:buClr>
              <a:buSzPts val="1200"/>
              <a:buFont typeface="Verdana"/>
              <a:buChar char="−"/>
              <a:defRPr b="0" i="0" sz="1200" u="none" cap="none" strike="noStrike">
                <a:solidFill>
                  <a:schemeClr val="lt1"/>
                </a:solidFill>
                <a:latin typeface="Verdana"/>
                <a:ea typeface="Verdana"/>
                <a:cs typeface="Verdana"/>
                <a:sym typeface="Verdana"/>
              </a:defRPr>
            </a:lvl5pPr>
            <a:lvl6pPr indent="-304800" lvl="5" marL="2743200" marR="0" rtl="0" algn="l">
              <a:spcBef>
                <a:spcPts val="1333"/>
              </a:spcBef>
              <a:spcAft>
                <a:spcPts val="0"/>
              </a:spcAft>
              <a:buClr>
                <a:schemeClr val="lt1"/>
              </a:buClr>
              <a:buSzPts val="1200"/>
              <a:buFont typeface="Verdana"/>
              <a:buChar char="−"/>
              <a:defRPr b="0" i="0" sz="1200" u="none" cap="none" strike="noStrike">
                <a:solidFill>
                  <a:schemeClr val="lt1"/>
                </a:solidFill>
                <a:latin typeface="Verdana"/>
                <a:ea typeface="Verdana"/>
                <a:cs typeface="Verdana"/>
                <a:sym typeface="Verdana"/>
              </a:defRPr>
            </a:lvl6pPr>
            <a:lvl7pPr indent="-304800" lvl="6" marL="3200400" marR="0" rtl="0" algn="l">
              <a:spcBef>
                <a:spcPts val="1333"/>
              </a:spcBef>
              <a:spcAft>
                <a:spcPts val="0"/>
              </a:spcAft>
              <a:buClr>
                <a:schemeClr val="lt1"/>
              </a:buClr>
              <a:buSzPts val="1200"/>
              <a:buFont typeface="Verdana"/>
              <a:buChar char="−"/>
              <a:defRPr b="0" i="0" sz="1200" u="none" cap="none" strike="noStrike">
                <a:solidFill>
                  <a:schemeClr val="lt1"/>
                </a:solidFill>
                <a:latin typeface="Verdana"/>
                <a:ea typeface="Verdana"/>
                <a:cs typeface="Verdana"/>
                <a:sym typeface="Verdana"/>
              </a:defRPr>
            </a:lvl7pPr>
            <a:lvl8pPr indent="-304800" lvl="7" marL="3657600" marR="0" rtl="0" algn="l">
              <a:spcBef>
                <a:spcPts val="1333"/>
              </a:spcBef>
              <a:spcAft>
                <a:spcPts val="0"/>
              </a:spcAft>
              <a:buClr>
                <a:schemeClr val="lt1"/>
              </a:buClr>
              <a:buSzPts val="1200"/>
              <a:buFont typeface="Verdana"/>
              <a:buChar char="−"/>
              <a:defRPr b="0" i="0" sz="1200" u="none" cap="none" strike="noStrike">
                <a:solidFill>
                  <a:schemeClr val="lt1"/>
                </a:solidFill>
                <a:latin typeface="Verdana"/>
                <a:ea typeface="Verdana"/>
                <a:cs typeface="Verdana"/>
                <a:sym typeface="Verdana"/>
              </a:defRPr>
            </a:lvl8pPr>
            <a:lvl9pPr indent="-304800" lvl="8" marL="4114800" marR="0" rtl="0" algn="l">
              <a:spcBef>
                <a:spcPts val="1333"/>
              </a:spcBef>
              <a:spcAft>
                <a:spcPts val="1333"/>
              </a:spcAft>
              <a:buClr>
                <a:schemeClr val="lt1"/>
              </a:buClr>
              <a:buSzPts val="1200"/>
              <a:buFont typeface="Verdana"/>
              <a:buChar char="−"/>
              <a:defRPr b="0" i="0" sz="1200" u="none" cap="none" strike="noStrike">
                <a:solidFill>
                  <a:schemeClr val="lt1"/>
                </a:solidFill>
                <a:latin typeface="Verdana"/>
                <a:ea typeface="Verdana"/>
                <a:cs typeface="Verdana"/>
                <a:sym typeface="Verdana"/>
              </a:defRPr>
            </a:lvl9pPr>
          </a:lstStyle>
          <a:p/>
        </p:txBody>
      </p:sp>
      <p:sp>
        <p:nvSpPr>
          <p:cNvPr id="13" name="Google Shape;13;p1"/>
          <p:cNvSpPr txBox="1"/>
          <p:nvPr/>
        </p:nvSpPr>
        <p:spPr>
          <a:xfrm>
            <a:off x="11410953" y="6477000"/>
            <a:ext cx="307975" cy="10002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Clr>
                <a:schemeClr val="lt1"/>
              </a:buClr>
              <a:buSzPts val="650"/>
              <a:buFont typeface="Arial"/>
              <a:buNone/>
            </a:pPr>
            <a:fld id="{00000000-1234-1234-1234-123412341234}" type="slidenum">
              <a:rPr b="0" i="0" lang="es-ES" sz="650" u="none" cap="none" strike="noStrike">
                <a:solidFill>
                  <a:schemeClr val="lt1"/>
                </a:solidFill>
                <a:latin typeface="Verdana"/>
                <a:ea typeface="Verdana"/>
                <a:cs typeface="Verdana"/>
                <a:sym typeface="Verdana"/>
              </a:rPr>
              <a:t>‹#›</a:t>
            </a:fld>
            <a:endParaRPr b="0" i="0" sz="650" u="none" cap="none" strike="noStrike">
              <a:solidFill>
                <a:schemeClr val="lt1"/>
              </a:solidFill>
              <a:latin typeface="Verdana"/>
              <a:ea typeface="Verdana"/>
              <a:cs typeface="Verdana"/>
              <a:sym typeface="Verdana"/>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9" pos="4986">
          <p15:clr>
            <a:srgbClr val="F26B43"/>
          </p15:clr>
        </p15:guide>
        <p15:guide id="10" pos="1382">
          <p15:clr>
            <a:srgbClr val="F26B43"/>
          </p15:clr>
        </p15:guide>
        <p15:guide id="11" pos="1496">
          <p15:clr>
            <a:srgbClr val="F26B43"/>
          </p15:clr>
        </p15:guide>
        <p15:guide id="12" pos="2581">
          <p15:clr>
            <a:srgbClr val="F26B43"/>
          </p15:clr>
        </p15:guide>
        <p15:guide id="13" pos="2695">
          <p15:clr>
            <a:srgbClr val="F26B43"/>
          </p15:clr>
        </p15:guide>
        <p15:guide id="14" pos="6185">
          <p15:clr>
            <a:srgbClr val="F26B43"/>
          </p15:clr>
        </p15:guide>
        <p15:guide id="15" pos="3783">
          <p15:clr>
            <a:srgbClr val="F26B43"/>
          </p15:clr>
        </p15:guide>
        <p15:guide id="16" pos="3896">
          <p15:clr>
            <a:srgbClr val="F26B43"/>
          </p15:clr>
        </p15:guide>
        <p15:guide id="17" pos="3840">
          <p15:clr>
            <a:srgbClr val="F26B43"/>
          </p15:clr>
        </p15:guide>
        <p15:guide id="18" pos="6299">
          <p15:clr>
            <a:srgbClr val="F26B43"/>
          </p15:clr>
        </p15:guide>
        <p15:guide id="19" orient="horz" pos="1049">
          <p15:clr>
            <a:srgbClr val="F26B43"/>
          </p15:clr>
        </p15:guide>
        <p15:guide id="20" orient="horz" pos="641">
          <p15:clr>
            <a:srgbClr val="F26B43"/>
          </p15:clr>
        </p15:guide>
        <p15:guide id="21" orient="horz" pos="2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8" name="Shape 38"/>
        <p:cNvGrpSpPr/>
        <p:nvPr/>
      </p:nvGrpSpPr>
      <p:grpSpPr>
        <a:xfrm>
          <a:off x="0" y="0"/>
          <a:ext cx="0" cy="0"/>
          <a:chOff x="0" y="0"/>
          <a:chExt cx="0" cy="0"/>
        </a:xfrm>
      </p:grpSpPr>
      <p:pic>
        <p:nvPicPr>
          <p:cNvPr id="39" name="Google Shape;39;p7"/>
          <p:cNvPicPr preferRelativeResize="0"/>
          <p:nvPr/>
        </p:nvPicPr>
        <p:blipFill/>
        <p:spPr>
          <a:xfrm>
            <a:off x="2119" y="1589"/>
            <a:ext cx="2116" cy="1587"/>
          </a:xfrm>
          <a:prstGeom prst="rect">
            <a:avLst/>
          </a:prstGeom>
          <a:solidFill>
            <a:srgbClr val="FFFFFF"/>
          </a:solidFill>
          <a:ln>
            <a:noFill/>
          </a:ln>
        </p:spPr>
      </p:pic>
      <p:sp>
        <p:nvSpPr>
          <p:cNvPr id="40" name="Google Shape;40;p7"/>
          <p:cNvSpPr txBox="1"/>
          <p:nvPr>
            <p:ph type="title"/>
          </p:nvPr>
        </p:nvSpPr>
        <p:spPr>
          <a:xfrm>
            <a:off x="469900" y="402586"/>
            <a:ext cx="11252200" cy="692151"/>
          </a:xfrm>
          <a:prstGeom prst="rect">
            <a:avLst/>
          </a:prstGeom>
          <a:noFill/>
          <a:ln>
            <a:noFill/>
          </a:ln>
        </p:spPr>
        <p:txBody>
          <a:bodyPr anchorCtr="0" anchor="t" bIns="0" lIns="0" spcFirstLastPara="1" rIns="0" wrap="square" tIns="0"/>
          <a:lstStyle>
            <a:lvl1pPr lvl="0" marR="0" rtl="0" algn="l">
              <a:spcBef>
                <a:spcPts val="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1" name="Google Shape;41;p7"/>
          <p:cNvSpPr txBox="1"/>
          <p:nvPr>
            <p:ph idx="1" type="body"/>
          </p:nvPr>
        </p:nvSpPr>
        <p:spPr>
          <a:xfrm>
            <a:off x="469900" y="1665290"/>
            <a:ext cx="11252200" cy="4633911"/>
          </a:xfrm>
          <a:prstGeom prst="rect">
            <a:avLst/>
          </a:prstGeom>
          <a:noFill/>
          <a:ln>
            <a:noFill/>
          </a:ln>
        </p:spPr>
        <p:txBody>
          <a:bodyPr anchorCtr="0" anchor="t" bIns="0" lIns="0" spcFirstLastPara="1" rIns="0" wrap="square" tIns="0"/>
          <a:lstStyle>
            <a:lvl1pPr indent="-304800" lvl="0" marL="457200" marR="0" rtl="0" algn="l">
              <a:spcBef>
                <a:spcPts val="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1pPr>
            <a:lvl2pPr indent="-304800" lvl="1" marL="914400" marR="0" rtl="0" algn="l">
              <a:spcBef>
                <a:spcPts val="1333"/>
              </a:spcBef>
              <a:spcAft>
                <a:spcPts val="0"/>
              </a:spcAft>
              <a:buClr>
                <a:schemeClr val="dk1"/>
              </a:buClr>
              <a:buSzPts val="1200"/>
              <a:buFont typeface="Arial"/>
              <a:buChar char="​"/>
              <a:defRPr b="1" i="0" sz="1200" u="none" cap="none" strike="noStrike">
                <a:solidFill>
                  <a:schemeClr val="dk1"/>
                </a:solidFill>
                <a:latin typeface="Verdana"/>
                <a:ea typeface="Verdana"/>
                <a:cs typeface="Verdana"/>
                <a:sym typeface="Verdana"/>
              </a:defRPr>
            </a:lvl2pPr>
            <a:lvl3pPr indent="-304800" lvl="2" marL="1371600" marR="0" rtl="0" algn="l">
              <a:spcBef>
                <a:spcPts val="1333"/>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3pPr>
            <a:lvl4pPr indent="-304800" lvl="3" marL="18288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6pPr>
            <a:lvl7pPr indent="-304800" lvl="6" marL="32004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7pPr>
            <a:lvl8pPr indent="-304800" lvl="7" marL="3657600" marR="0" rtl="0" algn="l">
              <a:spcBef>
                <a:spcPts val="1333"/>
              </a:spcBef>
              <a:spcAft>
                <a:spcPts val="0"/>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8pPr>
            <a:lvl9pPr indent="-304800" lvl="8" marL="4114800" marR="0" rtl="0" algn="l">
              <a:spcBef>
                <a:spcPts val="1333"/>
              </a:spcBef>
              <a:spcAft>
                <a:spcPts val="1333"/>
              </a:spcAft>
              <a:buClr>
                <a:schemeClr val="dk1"/>
              </a:buClr>
              <a:buSzPts val="1200"/>
              <a:buFont typeface="Verdana"/>
              <a:buChar char="−"/>
              <a:defRPr b="0" i="0" sz="1200" u="none" cap="none" strike="noStrike">
                <a:solidFill>
                  <a:schemeClr val="dk1"/>
                </a:solidFill>
                <a:latin typeface="Verdana"/>
                <a:ea typeface="Verdana"/>
                <a:cs typeface="Verdana"/>
                <a:sym typeface="Verdana"/>
              </a:defRPr>
            </a:lvl9pPr>
          </a:lstStyle>
          <a:p/>
        </p:txBody>
      </p:sp>
      <p:sp>
        <p:nvSpPr>
          <p:cNvPr id="42" name="Google Shape;42;p7"/>
          <p:cNvSpPr txBox="1"/>
          <p:nvPr/>
        </p:nvSpPr>
        <p:spPr>
          <a:xfrm>
            <a:off x="11410953" y="6477000"/>
            <a:ext cx="307975" cy="10002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Clr>
                <a:schemeClr val="dk1"/>
              </a:buClr>
              <a:buSzPts val="650"/>
              <a:buFont typeface="Arial"/>
              <a:buNone/>
            </a:pPr>
            <a:fld id="{00000000-1234-1234-1234-123412341234}" type="slidenum">
              <a:rPr b="0" i="0" lang="es-ES" sz="650" u="none" cap="none" strike="noStrike">
                <a:solidFill>
                  <a:schemeClr val="dk1"/>
                </a:solidFill>
                <a:latin typeface="Verdana"/>
                <a:ea typeface="Verdana"/>
                <a:cs typeface="Verdana"/>
                <a:sym typeface="Verdana"/>
              </a:rPr>
              <a:t>‹#›</a:t>
            </a:fld>
            <a:endParaRPr b="0" i="0" sz="650" u="none" cap="none" strike="noStrike">
              <a:solidFill>
                <a:schemeClr val="dk1"/>
              </a:solidFill>
              <a:latin typeface="Verdana"/>
              <a:ea typeface="Verdana"/>
              <a:cs typeface="Verdana"/>
              <a:sym typeface="Verdana"/>
            </a:endParaRPr>
          </a:p>
        </p:txBody>
      </p: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 id="2147483676" r:id="rId24"/>
    <p:sldLayoutId id="2147483677" r:id="rId25"/>
    <p:sldLayoutId id="2147483678" r:id="rId26"/>
    <p:sldLayoutId id="2147483679" r:id="rId27"/>
    <p:sldLayoutId id="2147483680" r:id="rId28"/>
    <p:sldLayoutId id="2147483681" r:id="rId29"/>
    <p:sldLayoutId id="2147483682" r:id="rId30"/>
    <p:sldLayoutId id="2147483683" r:id="rId31"/>
    <p:sldLayoutId id="2147483684" r:id="rId32"/>
    <p:sldLayoutId id="2147483685" r:id="rId33"/>
    <p:sldLayoutId id="2147483686" r:id="rId34"/>
    <p:sldLayoutId id="2147483687" r:id="rId35"/>
    <p:sldLayoutId id="2147483688" r:id="rId36"/>
    <p:sldLayoutId id="2147483689" r:id="rId37"/>
    <p:sldLayoutId id="2147483690" r:id="rId38"/>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9" pos="4986">
          <p15:clr>
            <a:srgbClr val="F26B43"/>
          </p15:clr>
        </p15:guide>
        <p15:guide id="10" pos="1382">
          <p15:clr>
            <a:srgbClr val="F26B43"/>
          </p15:clr>
        </p15:guide>
        <p15:guide id="11" pos="1496">
          <p15:clr>
            <a:srgbClr val="F26B43"/>
          </p15:clr>
        </p15:guide>
        <p15:guide id="12" pos="2581">
          <p15:clr>
            <a:srgbClr val="F26B43"/>
          </p15:clr>
        </p15:guide>
        <p15:guide id="13" pos="2695">
          <p15:clr>
            <a:srgbClr val="F26B43"/>
          </p15:clr>
        </p15:guide>
        <p15:guide id="14" pos="6185">
          <p15:clr>
            <a:srgbClr val="F26B43"/>
          </p15:clr>
        </p15:guide>
        <p15:guide id="15" pos="3783">
          <p15:clr>
            <a:srgbClr val="F26B43"/>
          </p15:clr>
        </p15:guide>
        <p15:guide id="16" pos="3896">
          <p15:clr>
            <a:srgbClr val="F26B43"/>
          </p15:clr>
        </p15:guide>
        <p15:guide id="17" pos="3840">
          <p15:clr>
            <a:srgbClr val="F26B43"/>
          </p15:clr>
        </p15:guide>
        <p15:guide id="18" pos="6299">
          <p15:clr>
            <a:srgbClr val="F26B43"/>
          </p15:clr>
        </p15:guide>
        <p15:guide id="19" orient="horz" pos="1049">
          <p15:clr>
            <a:srgbClr val="F26B43"/>
          </p15:clr>
        </p15:guide>
        <p15:guide id="20" orient="horz" pos="641">
          <p15:clr>
            <a:srgbClr val="F26B43"/>
          </p15:clr>
        </p15:guide>
        <p15:guide id="21" orient="horz" pos="2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ervices.odata.org/v4/TripPinServiceRW/People" TargetMode="External"/><Relationship Id="rId4" Type="http://schemas.openxmlformats.org/officeDocument/2006/relationships/hyperlink" Target="http://services.odata.org/v4/TripPinServiceRW/People('russellwhyte%E2%80%98)" TargetMode="External"/><Relationship Id="rId5" Type="http://schemas.openxmlformats.org/officeDocument/2006/relationships/hyperlink" Target="http://services.odata.org/v4/TripPinServiceRW/People" TargetMode="External"/><Relationship Id="rId6" Type="http://schemas.openxmlformats.org/officeDocument/2006/relationships/hyperlink" Target="http://services.odata.org/v4/TripPinServiceRW/People('russellwhyte%E2%80%98)" TargetMode="External"/><Relationship Id="rId7" Type="http://schemas.openxmlformats.org/officeDocument/2006/relationships/hyperlink" Target="http://services.odata.org/v4/TripPinServiceRW/People('russellwhyte%E2%80%9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services.odata.org/v4/TripPinServiceRW/People('russellwhyte')/Microsoft.OData.SampleService.Models.TripPin.GetFavoriteAirlin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6"/>
          <p:cNvSpPr txBox="1"/>
          <p:nvPr>
            <p:ph type="ctrTitle"/>
          </p:nvPr>
        </p:nvSpPr>
        <p:spPr>
          <a:xfrm>
            <a:off x="4464104" y="2423526"/>
            <a:ext cx="5620800" cy="549235"/>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chemeClr val="dk1"/>
              </a:buClr>
              <a:buSzPts val="3200"/>
              <a:buFont typeface="Verdana"/>
              <a:buNone/>
            </a:pPr>
            <a:r>
              <a:rPr b="1" i="0" lang="es-ES" sz="3200" u="none" cap="none" strike="noStrike">
                <a:solidFill>
                  <a:schemeClr val="dk1"/>
                </a:solidFill>
                <a:latin typeface="Verdana"/>
                <a:ea typeface="Verdana"/>
                <a:cs typeface="Verdana"/>
                <a:sym typeface="Verdana"/>
              </a:rPr>
              <a:t>Servicios OData</a:t>
            </a:r>
            <a:endParaRPr b="1" i="0" sz="3200" u="none" cap="none" strike="noStrike">
              <a:solidFill>
                <a:schemeClr val="dk1"/>
              </a:solidFill>
              <a:latin typeface="Verdana"/>
              <a:ea typeface="Verdana"/>
              <a:cs typeface="Verdana"/>
              <a:sym typeface="Verdana"/>
            </a:endParaRPr>
          </a:p>
        </p:txBody>
      </p:sp>
      <p:sp>
        <p:nvSpPr>
          <p:cNvPr id="270" name="Google Shape;270;p46"/>
          <p:cNvSpPr txBox="1"/>
          <p:nvPr>
            <p:ph idx="1" type="subTitle"/>
          </p:nvPr>
        </p:nvSpPr>
        <p:spPr>
          <a:xfrm>
            <a:off x="4464104" y="3140766"/>
            <a:ext cx="5367130" cy="49460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000"/>
              <a:buFont typeface="Arial"/>
              <a:buNone/>
            </a:pPr>
            <a:r>
              <a:rPr b="0" i="0" lang="es-ES" sz="2000" u="none" cap="none" strike="noStrike">
                <a:solidFill>
                  <a:schemeClr val="dk1"/>
                </a:solidFill>
                <a:latin typeface="Verdana"/>
                <a:ea typeface="Verdana"/>
                <a:cs typeface="Verdana"/>
                <a:sym typeface="Verdana"/>
              </a:rPr>
              <a:t>The best way to rest</a:t>
            </a:r>
            <a:endParaRPr b="0" i="0" sz="2000" u="none" cap="none" strike="noStrike">
              <a:solidFill>
                <a:schemeClr val="dk1"/>
              </a:solidFill>
              <a:latin typeface="Verdana"/>
              <a:ea typeface="Verdana"/>
              <a:cs typeface="Verdana"/>
              <a:sym typeface="Verdana"/>
            </a:endParaRPr>
          </a:p>
        </p:txBody>
      </p:sp>
      <p:pic>
        <p:nvPicPr>
          <p:cNvPr descr="ODataLogo-96" id="271" name="Google Shape;271;p46"/>
          <p:cNvPicPr preferRelativeResize="0"/>
          <p:nvPr/>
        </p:nvPicPr>
        <p:blipFill rotWithShape="1">
          <a:blip r:embed="rId3">
            <a:alphaModFix/>
          </a:blip>
          <a:srcRect b="0" l="0" r="0" t="0"/>
          <a:stretch/>
        </p:blipFill>
        <p:spPr>
          <a:xfrm>
            <a:off x="739664" y="4341251"/>
            <a:ext cx="1711110" cy="1693472"/>
          </a:xfrm>
          <a:prstGeom prst="rect">
            <a:avLst/>
          </a:prstGeom>
          <a:noFill/>
          <a:ln>
            <a:noFill/>
          </a:ln>
        </p:spPr>
      </p:pic>
      <p:sp>
        <p:nvSpPr>
          <p:cNvPr id="272" name="Google Shape;272;p46"/>
          <p:cNvSpPr txBox="1"/>
          <p:nvPr/>
        </p:nvSpPr>
        <p:spPr>
          <a:xfrm>
            <a:off x="9992139" y="5529078"/>
            <a:ext cx="1457740" cy="50564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Arial"/>
              <a:buNone/>
            </a:pPr>
            <a:r>
              <a:rPr b="0" i="0" lang="es-ES" sz="1600" u="none" cap="none" strike="noStrike">
                <a:solidFill>
                  <a:schemeClr val="dk1"/>
                </a:solidFill>
                <a:latin typeface="Verdana"/>
                <a:ea typeface="Verdana"/>
                <a:cs typeface="Verdana"/>
                <a:sym typeface="Verdana"/>
              </a:rPr>
              <a:t>Ivan Maria</a:t>
            </a:r>
            <a:endParaRPr/>
          </a:p>
          <a:p>
            <a:pPr indent="0" lvl="0" marL="0" marR="0" rtl="0" algn="l">
              <a:lnSpc>
                <a:spcPct val="100000"/>
              </a:lnSpc>
              <a:spcBef>
                <a:spcPts val="0"/>
              </a:spcBef>
              <a:spcAft>
                <a:spcPts val="0"/>
              </a:spcAft>
              <a:buClr>
                <a:schemeClr val="dk1"/>
              </a:buClr>
              <a:buSzPts val="1600"/>
              <a:buFont typeface="Arial"/>
              <a:buNone/>
            </a:pPr>
            <a:r>
              <a:rPr b="1" i="0" lang="es-ES" sz="1600" u="none" cap="none" strike="noStrike">
                <a:solidFill>
                  <a:schemeClr val="dk1"/>
                </a:solidFill>
                <a:latin typeface="Verdana"/>
                <a:ea typeface="Verdana"/>
                <a:cs typeface="Verdana"/>
                <a:sym typeface="Verdana"/>
              </a:rPr>
              <a:t>Deloitte</a:t>
            </a:r>
            <a:endParaRPr b="1" i="0" sz="1600" u="none" cap="none" strike="noStrike">
              <a:solidFill>
                <a:schemeClr val="dk1"/>
              </a:solidFill>
              <a:latin typeface="Verdana"/>
              <a:ea typeface="Verdana"/>
              <a:cs typeface="Verdana"/>
              <a:sym typeface="Verdana"/>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55"/>
          <p:cNvSpPr txBox="1"/>
          <p:nvPr>
            <p:ph idx="1" type="body"/>
          </p:nvPr>
        </p:nvSpPr>
        <p:spPr>
          <a:xfrm>
            <a:off x="469900" y="736689"/>
            <a:ext cx="11252200" cy="57776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575757"/>
              </a:buClr>
              <a:buSzPts val="2000"/>
              <a:buFont typeface="Arial"/>
              <a:buNone/>
            </a:pPr>
            <a:r>
              <a:rPr b="0" i="0" lang="es-ES" sz="2000" u="none" cap="none" strike="noStrike">
                <a:solidFill>
                  <a:srgbClr val="575757"/>
                </a:solidFill>
                <a:latin typeface="Verdana"/>
                <a:ea typeface="Verdana"/>
                <a:cs typeface="Verdana"/>
                <a:sym typeface="Verdana"/>
              </a:rPr>
              <a:t>REST++</a:t>
            </a:r>
            <a:endParaRPr b="0" i="0" sz="2000" u="none" cap="none" strike="noStrike">
              <a:solidFill>
                <a:srgbClr val="575757"/>
              </a:solidFill>
              <a:latin typeface="Verdana"/>
              <a:ea typeface="Verdana"/>
              <a:cs typeface="Verdana"/>
              <a:sym typeface="Verdana"/>
            </a:endParaRPr>
          </a:p>
        </p:txBody>
      </p:sp>
      <p:sp>
        <p:nvSpPr>
          <p:cNvPr id="340" name="Google Shape;340;p55"/>
          <p:cNvSpPr txBox="1"/>
          <p:nvPr>
            <p:ph type="title"/>
          </p:nvPr>
        </p:nvSpPr>
        <p:spPr>
          <a:xfrm>
            <a:off x="469900" y="353572"/>
            <a:ext cx="11252200" cy="383116"/>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2000"/>
              <a:buFont typeface="Verdana"/>
              <a:buNone/>
            </a:pPr>
            <a:r>
              <a:rPr b="0" i="0" lang="es-ES" sz="2000" u="none" cap="none" strike="noStrike">
                <a:solidFill>
                  <a:schemeClr val="dk1"/>
                </a:solidFill>
                <a:latin typeface="Verdana"/>
                <a:ea typeface="Verdana"/>
                <a:cs typeface="Verdana"/>
                <a:sym typeface="Verdana"/>
              </a:rPr>
              <a:t>¿Por qué OData?</a:t>
            </a:r>
            <a:endParaRPr b="0" i="0" sz="2000" u="none" cap="none" strike="noStrike">
              <a:solidFill>
                <a:schemeClr val="dk1"/>
              </a:solidFill>
              <a:latin typeface="Verdana"/>
              <a:ea typeface="Verdana"/>
              <a:cs typeface="Verdana"/>
              <a:sym typeface="Verdana"/>
            </a:endParaRPr>
          </a:p>
        </p:txBody>
      </p:sp>
      <p:sp>
        <p:nvSpPr>
          <p:cNvPr id="341" name="Google Shape;341;p55"/>
          <p:cNvSpPr txBox="1"/>
          <p:nvPr>
            <p:ph idx="2" type="body"/>
          </p:nvPr>
        </p:nvSpPr>
        <p:spPr>
          <a:xfrm>
            <a:off x="469900" y="1665818"/>
            <a:ext cx="11252200" cy="4633383"/>
          </a:xfrm>
          <a:prstGeom prst="rect">
            <a:avLst/>
          </a:prstGeom>
          <a:noFill/>
          <a:ln>
            <a:noFill/>
          </a:ln>
        </p:spPr>
        <p:txBody>
          <a:bodyPr anchorCtr="0" anchor="t" bIns="0" lIns="0" spcFirstLastPara="1" rIns="0" wrap="square" tIns="0">
            <a:noAutofit/>
          </a:bodyPr>
          <a:lstStyle/>
          <a:p>
            <a:pPr indent="-285750" lvl="0" marL="285750" marR="0" rtl="0" algn="l">
              <a:spcBef>
                <a:spcPts val="0"/>
              </a:spcBef>
              <a:spcAft>
                <a:spcPts val="0"/>
              </a:spcAft>
              <a:buClr>
                <a:schemeClr val="dk1"/>
              </a:buClr>
              <a:buSzPts val="1600"/>
              <a:buFont typeface="Noto Sans Symbols"/>
              <a:buChar char="▪"/>
            </a:pPr>
            <a:r>
              <a:rPr b="0" i="0" lang="es-ES" sz="1600" u="none" cap="none" strike="noStrike">
                <a:solidFill>
                  <a:schemeClr val="dk1"/>
                </a:solidFill>
                <a:latin typeface="Verdana"/>
                <a:ea typeface="Verdana"/>
                <a:cs typeface="Verdana"/>
                <a:sym typeface="Verdana"/>
              </a:rPr>
              <a:t>Expande y amplia la definición de servicios REST</a:t>
            </a:r>
            <a:endParaRPr/>
          </a:p>
          <a:p>
            <a:pPr indent="-285750" lvl="0" marL="285750" marR="0" rtl="0" algn="l">
              <a:spcBef>
                <a:spcPts val="1333"/>
              </a:spcBef>
              <a:spcAft>
                <a:spcPts val="0"/>
              </a:spcAft>
              <a:buClr>
                <a:schemeClr val="dk1"/>
              </a:buClr>
              <a:buSzPts val="1600"/>
              <a:buFont typeface="Noto Sans Symbols"/>
              <a:buChar char="▪"/>
            </a:pPr>
            <a:r>
              <a:rPr b="0" i="0" lang="es-ES" sz="1600" u="none" cap="none" strike="noStrike">
                <a:solidFill>
                  <a:schemeClr val="dk1"/>
                </a:solidFill>
                <a:latin typeface="Verdana"/>
                <a:ea typeface="Verdana"/>
                <a:cs typeface="Verdana"/>
                <a:sym typeface="Verdana"/>
              </a:rPr>
              <a:t>Soluciona dos problemas clásicos de REST, el “underfetching”, y la falta de una definición del servicio expuesto</a:t>
            </a:r>
            <a:endParaRPr/>
          </a:p>
          <a:p>
            <a:pPr indent="-285750" lvl="0" marL="285750" marR="0" rtl="0" algn="l">
              <a:spcBef>
                <a:spcPts val="1333"/>
              </a:spcBef>
              <a:spcAft>
                <a:spcPts val="0"/>
              </a:spcAft>
              <a:buClr>
                <a:schemeClr val="dk1"/>
              </a:buClr>
              <a:buSzPts val="1600"/>
              <a:buFont typeface="Noto Sans Symbols"/>
              <a:buChar char="▪"/>
            </a:pPr>
            <a:r>
              <a:rPr b="0" i="0" lang="es-ES" sz="1600" u="none" cap="none" strike="noStrike">
                <a:solidFill>
                  <a:schemeClr val="dk1"/>
                </a:solidFill>
                <a:latin typeface="Verdana"/>
                <a:ea typeface="Verdana"/>
                <a:cs typeface="Verdana"/>
                <a:sym typeface="Verdana"/>
              </a:rPr>
              <a:t>Provee a las aplicaciones de filtros para conseguir cualquier dato </a:t>
            </a:r>
            <a:endParaRPr/>
          </a:p>
          <a:p>
            <a:pPr indent="-285750" lvl="0" marL="285750" marR="0" rtl="0" algn="l">
              <a:spcBef>
                <a:spcPts val="1333"/>
              </a:spcBef>
              <a:spcAft>
                <a:spcPts val="0"/>
              </a:spcAft>
              <a:buClr>
                <a:schemeClr val="dk1"/>
              </a:buClr>
              <a:buSzPts val="1600"/>
              <a:buFont typeface="Noto Sans Symbols"/>
              <a:buChar char="▪"/>
            </a:pPr>
            <a:r>
              <a:rPr b="0" i="0" lang="es-ES" sz="1600" u="none" cap="none" strike="noStrike">
                <a:solidFill>
                  <a:schemeClr val="dk1"/>
                </a:solidFill>
                <a:latin typeface="Verdana"/>
                <a:ea typeface="Verdana"/>
                <a:cs typeface="Verdana"/>
                <a:sym typeface="Verdana"/>
              </a:rPr>
              <a:t>Añade la capacidad de agrupar request en “batches”</a:t>
            </a:r>
            <a:endParaRPr b="0" i="0" sz="1600" u="none" cap="none" strike="noStrike">
              <a:solidFill>
                <a:schemeClr val="dk1"/>
              </a:solidFill>
              <a:latin typeface="Verdana"/>
              <a:ea typeface="Verdana"/>
              <a:cs typeface="Verdana"/>
              <a:sym typeface="Verdana"/>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6"/>
          <p:cNvSpPr txBox="1"/>
          <p:nvPr>
            <p:ph idx="1" type="body"/>
          </p:nvPr>
        </p:nvSpPr>
        <p:spPr>
          <a:xfrm>
            <a:off x="469900" y="736689"/>
            <a:ext cx="11252200" cy="57776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575757"/>
              </a:buClr>
              <a:buSzPts val="2000"/>
              <a:buFont typeface="Arial"/>
              <a:buNone/>
            </a:pPr>
            <a:r>
              <a:rPr b="0" i="0" lang="es-ES" sz="2000" u="none" cap="none" strike="noStrike">
                <a:solidFill>
                  <a:srgbClr val="575757"/>
                </a:solidFill>
                <a:latin typeface="Verdana"/>
                <a:ea typeface="Verdana"/>
                <a:cs typeface="Verdana"/>
                <a:sym typeface="Verdana"/>
              </a:rPr>
              <a:t>Extensibilidad, Divisibilidad y Visibilidad</a:t>
            </a:r>
            <a:endParaRPr b="0" i="0" sz="2000" u="none" cap="none" strike="noStrike">
              <a:solidFill>
                <a:srgbClr val="575757"/>
              </a:solidFill>
              <a:latin typeface="Verdana"/>
              <a:ea typeface="Verdana"/>
              <a:cs typeface="Verdana"/>
              <a:sym typeface="Verdana"/>
            </a:endParaRPr>
          </a:p>
        </p:txBody>
      </p:sp>
      <p:sp>
        <p:nvSpPr>
          <p:cNvPr id="348" name="Google Shape;348;p56"/>
          <p:cNvSpPr txBox="1"/>
          <p:nvPr>
            <p:ph type="title"/>
          </p:nvPr>
        </p:nvSpPr>
        <p:spPr>
          <a:xfrm>
            <a:off x="469900" y="353572"/>
            <a:ext cx="11252200" cy="383116"/>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2000"/>
              <a:buFont typeface="Verdana"/>
              <a:buNone/>
            </a:pPr>
            <a:r>
              <a:rPr b="0" i="0" lang="es-ES" sz="2000" u="none" cap="none" strike="noStrike">
                <a:solidFill>
                  <a:schemeClr val="dk1"/>
                </a:solidFill>
                <a:latin typeface="Verdana"/>
                <a:ea typeface="Verdana"/>
                <a:cs typeface="Verdana"/>
                <a:sym typeface="Verdana"/>
              </a:rPr>
              <a:t>¿Por qué OData?</a:t>
            </a:r>
            <a:endParaRPr b="0" i="0" sz="2000" u="none" cap="none" strike="noStrike">
              <a:solidFill>
                <a:schemeClr val="dk1"/>
              </a:solidFill>
              <a:latin typeface="Verdana"/>
              <a:ea typeface="Verdana"/>
              <a:cs typeface="Verdana"/>
              <a:sym typeface="Verdana"/>
            </a:endParaRPr>
          </a:p>
        </p:txBody>
      </p:sp>
      <p:sp>
        <p:nvSpPr>
          <p:cNvPr id="349" name="Google Shape;349;p56"/>
          <p:cNvSpPr txBox="1"/>
          <p:nvPr>
            <p:ph idx="2" type="body"/>
          </p:nvPr>
        </p:nvSpPr>
        <p:spPr>
          <a:xfrm>
            <a:off x="469900" y="1665818"/>
            <a:ext cx="11252200" cy="4633383"/>
          </a:xfrm>
          <a:prstGeom prst="rect">
            <a:avLst/>
          </a:prstGeom>
          <a:noFill/>
          <a:ln>
            <a:noFill/>
          </a:ln>
        </p:spPr>
        <p:txBody>
          <a:bodyPr anchorCtr="0" anchor="t" bIns="0" lIns="0" spcFirstLastPara="1" rIns="0" wrap="square" tIns="0">
            <a:noAutofit/>
          </a:bodyPr>
          <a:lstStyle/>
          <a:p>
            <a:pPr indent="-171450" lvl="0" marL="171450" marR="0" rtl="0" algn="l">
              <a:spcBef>
                <a:spcPts val="0"/>
              </a:spcBef>
              <a:spcAft>
                <a:spcPts val="0"/>
              </a:spcAft>
              <a:buClr>
                <a:schemeClr val="dk1"/>
              </a:buClr>
              <a:buSzPts val="1600"/>
              <a:buFont typeface="Noto Sans Symbols"/>
              <a:buChar char="▪"/>
            </a:pPr>
            <a:r>
              <a:rPr b="0" i="0" lang="es-ES" sz="1600" u="none" cap="none" strike="noStrike">
                <a:solidFill>
                  <a:schemeClr val="dk1"/>
                </a:solidFill>
                <a:latin typeface="Verdana"/>
                <a:ea typeface="Verdana"/>
                <a:cs typeface="Verdana"/>
                <a:sym typeface="Verdana"/>
              </a:rPr>
              <a:t>Facilita la creación de nuevas entidades y funcionalidades</a:t>
            </a:r>
            <a:endParaRPr/>
          </a:p>
          <a:p>
            <a:pPr indent="-171450" lvl="0" marL="171450" marR="0" rtl="0" algn="l">
              <a:spcBef>
                <a:spcPts val="1333"/>
              </a:spcBef>
              <a:spcAft>
                <a:spcPts val="0"/>
              </a:spcAft>
              <a:buClr>
                <a:schemeClr val="dk1"/>
              </a:buClr>
              <a:buSzPts val="1600"/>
              <a:buFont typeface="Noto Sans Symbols"/>
              <a:buChar char="▪"/>
            </a:pPr>
            <a:r>
              <a:rPr b="0" i="0" lang="es-ES" sz="1600" u="none" cap="none" strike="noStrike">
                <a:solidFill>
                  <a:schemeClr val="dk1"/>
                </a:solidFill>
                <a:latin typeface="Verdana"/>
                <a:ea typeface="Verdana"/>
                <a:cs typeface="Verdana"/>
                <a:sym typeface="Verdana"/>
              </a:rPr>
              <a:t>Facilita la integración por medio de un lenguaje de query comun</a:t>
            </a:r>
            <a:endParaRPr b="0" i="0" sz="1600" u="none" cap="none" strike="noStrike">
              <a:solidFill>
                <a:schemeClr val="dk1"/>
              </a:solidFill>
              <a:latin typeface="Verdana"/>
              <a:ea typeface="Verdana"/>
              <a:cs typeface="Verdana"/>
              <a:sym typeface="Verdana"/>
            </a:endParaRPr>
          </a:p>
          <a:p>
            <a:pPr indent="-171450" lvl="0" marL="171450" marR="0" rtl="0" algn="l">
              <a:spcBef>
                <a:spcPts val="1333"/>
              </a:spcBef>
              <a:spcAft>
                <a:spcPts val="0"/>
              </a:spcAft>
              <a:buClr>
                <a:schemeClr val="dk1"/>
              </a:buClr>
              <a:buSzPts val="1600"/>
              <a:buFont typeface="Noto Sans Symbols"/>
              <a:buChar char="▪"/>
            </a:pPr>
            <a:r>
              <a:rPr b="0" i="0" lang="es-ES" sz="1600" u="none" cap="none" strike="noStrike">
                <a:solidFill>
                  <a:schemeClr val="dk1"/>
                </a:solidFill>
                <a:latin typeface="Verdana"/>
                <a:ea typeface="Verdana"/>
                <a:cs typeface="Verdana"/>
                <a:sym typeface="Verdana"/>
              </a:rPr>
              <a:t>Promueve mantener la funcionalidad de cada entidad de forma separada, facilitando una posible división de la aplicación en multiples servicios</a:t>
            </a:r>
            <a:endParaRPr/>
          </a:p>
          <a:p>
            <a:pPr indent="-171450" lvl="0" marL="171450" marR="0" rtl="0" algn="l">
              <a:spcBef>
                <a:spcPts val="1333"/>
              </a:spcBef>
              <a:spcAft>
                <a:spcPts val="0"/>
              </a:spcAft>
              <a:buClr>
                <a:schemeClr val="dk1"/>
              </a:buClr>
              <a:buSzPts val="1600"/>
              <a:buFont typeface="Noto Sans Symbols"/>
              <a:buChar char="▪"/>
            </a:pPr>
            <a:r>
              <a:rPr b="0" i="0" lang="es-ES" sz="1600" u="none" cap="none" strike="noStrike">
                <a:solidFill>
                  <a:schemeClr val="dk1"/>
                </a:solidFill>
                <a:latin typeface="Verdana"/>
                <a:ea typeface="Verdana"/>
                <a:cs typeface="Verdana"/>
                <a:sym typeface="Verdana"/>
              </a:rPr>
              <a:t>Elimina la necesidad de crear código de filtrado, paginado, que es común para todas las APIS</a:t>
            </a:r>
            <a:endParaRPr/>
          </a:p>
          <a:p>
            <a:pPr indent="-171450" lvl="0" marL="171450" marR="0" rtl="0" algn="l">
              <a:spcBef>
                <a:spcPts val="1333"/>
              </a:spcBef>
              <a:spcAft>
                <a:spcPts val="0"/>
              </a:spcAft>
              <a:buClr>
                <a:schemeClr val="dk1"/>
              </a:buClr>
              <a:buSzPts val="1600"/>
              <a:buFont typeface="Noto Sans Symbols"/>
              <a:buChar char="▪"/>
            </a:pPr>
            <a:r>
              <a:rPr b="0" i="0" lang="es-ES" sz="1600" u="none" cap="none" strike="noStrike">
                <a:solidFill>
                  <a:schemeClr val="dk1"/>
                </a:solidFill>
                <a:latin typeface="Verdana"/>
                <a:ea typeface="Verdana"/>
                <a:cs typeface="Verdana"/>
                <a:sym typeface="Verdana"/>
              </a:rPr>
              <a:t>Provee de una gran visibilidad sobre los recursos, facilitando identificar problemas y soluciones rapidamente</a:t>
            </a:r>
            <a:endParaRPr b="0" i="0" sz="1600" u="none" cap="none" strike="noStrike">
              <a:solidFill>
                <a:schemeClr val="dk1"/>
              </a:solidFill>
              <a:latin typeface="Verdana"/>
              <a:ea typeface="Verdana"/>
              <a:cs typeface="Verdana"/>
              <a:sym typeface="Verdana"/>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57"/>
          <p:cNvSpPr txBox="1"/>
          <p:nvPr>
            <p:ph type="title"/>
          </p:nvPr>
        </p:nvSpPr>
        <p:spPr>
          <a:xfrm>
            <a:off x="469900" y="1705668"/>
            <a:ext cx="10418233" cy="1592403"/>
          </a:xfrm>
          <a:prstGeom prst="rect">
            <a:avLst/>
          </a:prstGeom>
          <a:noFill/>
          <a:ln>
            <a:noFill/>
          </a:ln>
        </p:spPr>
        <p:txBody>
          <a:bodyPr anchorCtr="0" anchor="b" bIns="0" lIns="0" spcFirstLastPara="1" rIns="0" wrap="square" tIns="0">
            <a:noAutofit/>
          </a:bodyPr>
          <a:lstStyle/>
          <a:p>
            <a:pPr indent="0" lvl="0" marL="0" marR="0" rtl="0" algn="l">
              <a:lnSpc>
                <a:spcPct val="95000"/>
              </a:lnSpc>
              <a:spcBef>
                <a:spcPts val="0"/>
              </a:spcBef>
              <a:spcAft>
                <a:spcPts val="0"/>
              </a:spcAft>
              <a:buClr>
                <a:schemeClr val="lt1"/>
              </a:buClr>
              <a:buSzPts val="3850"/>
              <a:buFont typeface="Verdana"/>
              <a:buNone/>
            </a:pPr>
            <a:r>
              <a:rPr b="1" i="0" lang="es-ES" sz="3850" u="none" cap="none" strike="noStrike">
                <a:solidFill>
                  <a:schemeClr val="lt1"/>
                </a:solidFill>
                <a:latin typeface="Verdana"/>
                <a:ea typeface="Verdana"/>
                <a:cs typeface="Verdana"/>
                <a:sym typeface="Verdana"/>
              </a:rPr>
              <a:t>Del dicho al hecho</a:t>
            </a:r>
            <a:endParaRPr b="1" i="0" sz="3850" u="none" cap="none" strike="noStrike">
              <a:solidFill>
                <a:schemeClr val="lt1"/>
              </a:solidFill>
              <a:latin typeface="Verdana"/>
              <a:ea typeface="Verdana"/>
              <a:cs typeface="Verdana"/>
              <a:sym typeface="Verdana"/>
            </a:endParaRPr>
          </a:p>
        </p:txBody>
      </p:sp>
      <p:sp>
        <p:nvSpPr>
          <p:cNvPr id="356" name="Google Shape;356;p57"/>
          <p:cNvSpPr txBox="1"/>
          <p:nvPr>
            <p:ph idx="1" type="body"/>
          </p:nvPr>
        </p:nvSpPr>
        <p:spPr>
          <a:xfrm>
            <a:off x="469900" y="3429000"/>
            <a:ext cx="10418233" cy="1566532"/>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lt1"/>
              </a:buClr>
              <a:buSzPts val="3850"/>
              <a:buFont typeface="Arial"/>
              <a:buNone/>
            </a:pPr>
            <a:r>
              <a:rPr b="0" i="0" lang="es-ES" sz="3850" u="none" cap="none" strike="noStrike">
                <a:solidFill>
                  <a:schemeClr val="lt1"/>
                </a:solidFill>
                <a:latin typeface="Verdana"/>
                <a:ea typeface="Verdana"/>
                <a:cs typeface="Verdana"/>
                <a:sym typeface="Verdana"/>
              </a:rPr>
              <a:t>Diseñando nuestra primera API con OData</a:t>
            </a:r>
            <a:endParaRPr b="0" i="0" sz="3850" u="none" cap="none" strike="noStrike">
              <a:solidFill>
                <a:schemeClr val="lt1"/>
              </a:solidFill>
              <a:latin typeface="Verdana"/>
              <a:ea typeface="Verdana"/>
              <a:cs typeface="Verdana"/>
              <a:sym typeface="Verdana"/>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pic>
        <p:nvPicPr>
          <p:cNvPr descr="https://media.licdn.com/media-proxy/ext?w=1200&amp;h=627&amp;f=pj&amp;hash=ClYG%2F2KqbDM4EwsVdWVtCPfU5lw%3D&amp;ora=1%2CaFBCTXdkRmpGL2lvQUFBPQ%2CxAVta5g-0R65gwkZxhJs4b2SqFujqlRXV4vSCWzjRXb1p8qDaHX2ALmweLO89lpHKn5XmAYvK72qQy3lRsa1NtjnfY5sjZK2IMKxYgEEaB9vyD0cuolsb0134NqsFew" id="362" name="Google Shape;362;p58"/>
          <p:cNvPicPr preferRelativeResize="0"/>
          <p:nvPr/>
        </p:nvPicPr>
        <p:blipFill rotWithShape="1">
          <a:blip r:embed="rId3">
            <a:alphaModFix/>
          </a:blip>
          <a:srcRect b="0" l="0" r="0" t="0"/>
          <a:stretch/>
        </p:blipFill>
        <p:spPr>
          <a:xfrm>
            <a:off x="367610" y="407849"/>
            <a:ext cx="11430000" cy="5972176"/>
          </a:xfrm>
          <a:prstGeom prst="rect">
            <a:avLst/>
          </a:prstGeom>
          <a:noFill/>
          <a:ln>
            <a:noFill/>
          </a:ln>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7"/>
          <p:cNvSpPr txBox="1"/>
          <p:nvPr>
            <p:ph type="title"/>
          </p:nvPr>
        </p:nvSpPr>
        <p:spPr>
          <a:xfrm>
            <a:off x="469900" y="1700213"/>
            <a:ext cx="10418233" cy="1592403"/>
          </a:xfrm>
          <a:prstGeom prst="rect">
            <a:avLst/>
          </a:prstGeom>
          <a:noFill/>
          <a:ln>
            <a:noFill/>
          </a:ln>
        </p:spPr>
        <p:txBody>
          <a:bodyPr anchorCtr="0" anchor="b" bIns="0" lIns="0" spcFirstLastPara="1" rIns="0" wrap="square" tIns="0">
            <a:noAutofit/>
          </a:bodyPr>
          <a:lstStyle/>
          <a:p>
            <a:pPr indent="0" lvl="0" marL="0" marR="0" rtl="0" algn="l">
              <a:lnSpc>
                <a:spcPct val="95000"/>
              </a:lnSpc>
              <a:spcBef>
                <a:spcPts val="0"/>
              </a:spcBef>
              <a:spcAft>
                <a:spcPts val="0"/>
              </a:spcAft>
              <a:buClr>
                <a:schemeClr val="lt1"/>
              </a:buClr>
              <a:buSzPts val="3850"/>
              <a:buFont typeface="Verdana"/>
              <a:buNone/>
            </a:pPr>
            <a:r>
              <a:rPr b="1" i="0" lang="es-ES" sz="3850" u="none" cap="none" strike="noStrike">
                <a:solidFill>
                  <a:schemeClr val="lt1"/>
                </a:solidFill>
                <a:latin typeface="Verdana"/>
                <a:ea typeface="Verdana"/>
                <a:cs typeface="Verdana"/>
                <a:sym typeface="Verdana"/>
              </a:rPr>
              <a:t>¿Qué es OData?</a:t>
            </a:r>
            <a:endParaRPr b="1" i="0" sz="3850" u="none" cap="none" strike="noStrike">
              <a:solidFill>
                <a:schemeClr val="lt1"/>
              </a:solidFill>
              <a:latin typeface="Verdana"/>
              <a:ea typeface="Verdana"/>
              <a:cs typeface="Verdana"/>
              <a:sym typeface="Verdana"/>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8"/>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2000"/>
              <a:buFont typeface="Verdana"/>
              <a:buNone/>
            </a:pPr>
            <a:r>
              <a:rPr b="0" i="0" lang="es-ES" sz="2000" u="none" cap="none" strike="noStrike">
                <a:solidFill>
                  <a:schemeClr val="dk1"/>
                </a:solidFill>
                <a:latin typeface="Verdana"/>
                <a:ea typeface="Verdana"/>
                <a:cs typeface="Verdana"/>
                <a:sym typeface="Verdana"/>
              </a:rPr>
              <a:t>¿Qué es OData?</a:t>
            </a:r>
            <a:endParaRPr b="0" i="0" sz="2000" u="none" cap="none" strike="noStrike">
              <a:solidFill>
                <a:schemeClr val="dk1"/>
              </a:solidFill>
              <a:latin typeface="Verdana"/>
              <a:ea typeface="Verdana"/>
              <a:cs typeface="Verdana"/>
              <a:sym typeface="Verdana"/>
            </a:endParaRPr>
          </a:p>
        </p:txBody>
      </p:sp>
      <p:sp>
        <p:nvSpPr>
          <p:cNvPr id="285" name="Google Shape;285;p48"/>
          <p:cNvSpPr txBox="1"/>
          <p:nvPr>
            <p:ph idx="2" type="body"/>
          </p:nvPr>
        </p:nvSpPr>
        <p:spPr>
          <a:xfrm>
            <a:off x="469900" y="1665825"/>
            <a:ext cx="6773700" cy="4633500"/>
          </a:xfrm>
          <a:prstGeom prst="rect">
            <a:avLst/>
          </a:prstGeom>
          <a:noFill/>
          <a:ln>
            <a:noFill/>
          </a:ln>
        </p:spPr>
        <p:txBody>
          <a:bodyPr anchorCtr="0" anchor="t" bIns="0" lIns="0" spcFirstLastPara="1" rIns="0" wrap="square" tIns="0">
            <a:noAutofit/>
          </a:bodyPr>
          <a:lstStyle/>
          <a:p>
            <a:pPr indent="-342900" lvl="0" marL="342900" marR="0" rtl="0" algn="l">
              <a:spcBef>
                <a:spcPts val="0"/>
              </a:spcBef>
              <a:spcAft>
                <a:spcPts val="0"/>
              </a:spcAft>
              <a:buClr>
                <a:schemeClr val="dk1"/>
              </a:buClr>
              <a:buSzPts val="1600"/>
              <a:buFont typeface="Noto Sans Symbols"/>
              <a:buChar char="▪"/>
            </a:pPr>
            <a:r>
              <a:rPr b="0" i="0" lang="es-ES" sz="1600" u="none" cap="none" strike="noStrike">
                <a:solidFill>
                  <a:schemeClr val="dk1"/>
                </a:solidFill>
                <a:latin typeface="Verdana"/>
                <a:ea typeface="Verdana"/>
                <a:cs typeface="Verdana"/>
                <a:sym typeface="Verdana"/>
              </a:rPr>
              <a:t>OData es una especificación de REST y AtomPub</a:t>
            </a:r>
            <a:endParaRPr b="0" i="0" sz="1600" u="none" cap="none" strike="noStrike">
              <a:solidFill>
                <a:schemeClr val="dk1"/>
              </a:solidFill>
              <a:latin typeface="Verdana"/>
              <a:ea typeface="Verdana"/>
              <a:cs typeface="Verdana"/>
              <a:sym typeface="Verdana"/>
            </a:endParaRPr>
          </a:p>
          <a:p>
            <a:pPr indent="-342900" lvl="0" marL="342900" marR="0" rtl="0" algn="l">
              <a:spcBef>
                <a:spcPts val="1333"/>
              </a:spcBef>
              <a:spcAft>
                <a:spcPts val="0"/>
              </a:spcAft>
              <a:buClr>
                <a:schemeClr val="dk1"/>
              </a:buClr>
              <a:buSzPts val="1600"/>
              <a:buFont typeface="Noto Sans Symbols"/>
              <a:buChar char="▪"/>
            </a:pPr>
            <a:r>
              <a:rPr b="0" i="0" lang="es-ES" sz="1600" u="none" cap="none" strike="noStrike">
                <a:solidFill>
                  <a:schemeClr val="dk1"/>
                </a:solidFill>
                <a:latin typeface="Verdana"/>
                <a:ea typeface="Verdana"/>
                <a:cs typeface="Verdana"/>
                <a:sym typeface="Verdana"/>
              </a:rPr>
              <a:t>Iniciado por Microsoft en 2007, es un estándar internacional desde 2014</a:t>
            </a:r>
            <a:endParaRPr/>
          </a:p>
          <a:p>
            <a:pPr indent="-342900" lvl="0" marL="342900" rtl="0" algn="l">
              <a:spcBef>
                <a:spcPts val="1333"/>
              </a:spcBef>
              <a:spcAft>
                <a:spcPts val="0"/>
              </a:spcAft>
              <a:buClr>
                <a:schemeClr val="dk1"/>
              </a:buClr>
              <a:buSzPts val="1600"/>
              <a:buFont typeface="Noto Sans Symbols"/>
              <a:buChar char="▪"/>
            </a:pPr>
            <a:r>
              <a:rPr lang="es-ES" sz="1600"/>
              <a:t>El objetivo de OData es definir las mejores prácticas de diseño de APIs, de forma que el esfuerzo del desarrollo se concentre en la lógica de negocio, sin preocuparse de cabeceras, códigos de estado, y convenciones de nombres y urls</a:t>
            </a:r>
            <a:endParaRPr sz="1600"/>
          </a:p>
          <a:p>
            <a:pPr indent="-342900" lvl="0" marL="342900" rtl="0" algn="l">
              <a:spcBef>
                <a:spcPts val="1333"/>
              </a:spcBef>
              <a:spcAft>
                <a:spcPts val="0"/>
              </a:spcAft>
              <a:buClr>
                <a:schemeClr val="dk1"/>
              </a:buClr>
              <a:buSzPts val="1600"/>
              <a:buFont typeface="Noto Sans Symbols"/>
              <a:buChar char="▪"/>
            </a:pPr>
            <a:r>
              <a:rPr lang="es-ES" sz="1600"/>
              <a:t>Por este carácter </a:t>
            </a:r>
            <a:r>
              <a:rPr lang="es-ES" sz="1600"/>
              <a:t>estándar</a:t>
            </a:r>
            <a:r>
              <a:rPr lang="es-ES" sz="1600"/>
              <a:t>, las APIs OData son </a:t>
            </a:r>
            <a:r>
              <a:rPr lang="es-ES" sz="1600"/>
              <a:t>fáciles</a:t>
            </a:r>
            <a:r>
              <a:rPr lang="es-ES" sz="1600"/>
              <a:t> de consumir, y son uno de los protocolos </a:t>
            </a:r>
            <a:r>
              <a:rPr lang="es-ES" sz="1600"/>
              <a:t>más</a:t>
            </a:r>
            <a:r>
              <a:rPr lang="es-ES" sz="1600"/>
              <a:t> usados en comunicaciones B2B</a:t>
            </a:r>
            <a:endParaRPr sz="1600"/>
          </a:p>
          <a:p>
            <a:pPr indent="-342900" lvl="0" marL="342900" rtl="0" algn="l">
              <a:spcBef>
                <a:spcPts val="1333"/>
              </a:spcBef>
              <a:spcAft>
                <a:spcPts val="0"/>
              </a:spcAft>
              <a:buClr>
                <a:schemeClr val="dk1"/>
              </a:buClr>
              <a:buSzPts val="1600"/>
              <a:buFont typeface="Noto Sans Symbols"/>
              <a:buChar char="▪"/>
            </a:pPr>
            <a:r>
              <a:rPr lang="es-ES" sz="1600"/>
              <a:t>Una de las claves de la </a:t>
            </a:r>
            <a:r>
              <a:rPr lang="es-ES" sz="1600"/>
              <a:t>especificación</a:t>
            </a:r>
            <a:r>
              <a:rPr lang="es-ES" sz="1600"/>
              <a:t> son los endpoints de metadatos. Estos endpoints describen todos los datos expuestos por un service, de forma que los consumidores pueden descubrir los datos y crear </a:t>
            </a:r>
            <a:r>
              <a:rPr lang="es-ES" sz="1600"/>
              <a:t>vínculos</a:t>
            </a:r>
            <a:r>
              <a:rPr lang="es-ES" sz="1600"/>
              <a:t> a estos</a:t>
            </a:r>
            <a:endParaRPr sz="1600"/>
          </a:p>
        </p:txBody>
      </p:sp>
      <p:sp>
        <p:nvSpPr>
          <p:cNvPr id="286" name="Google Shape;286;p48"/>
          <p:cNvSpPr txBox="1"/>
          <p:nvPr>
            <p:ph idx="2" type="body"/>
          </p:nvPr>
        </p:nvSpPr>
        <p:spPr>
          <a:xfrm>
            <a:off x="7579100" y="5180100"/>
            <a:ext cx="4143000" cy="659700"/>
          </a:xfrm>
          <a:prstGeom prst="rect">
            <a:avLst/>
          </a:prstGeom>
          <a:noFill/>
          <a:ln>
            <a:noFill/>
          </a:ln>
        </p:spPr>
        <p:txBody>
          <a:bodyPr anchorCtr="0" anchor="t" bIns="0" lIns="0" spcFirstLastPara="1" rIns="0" wrap="square" tIns="0">
            <a:noAutofit/>
          </a:bodyPr>
          <a:lstStyle/>
          <a:p>
            <a:pPr indent="0" lvl="0" marL="0" rtl="0" algn="l">
              <a:spcBef>
                <a:spcPts val="1333"/>
              </a:spcBef>
              <a:spcAft>
                <a:spcPts val="0"/>
              </a:spcAft>
              <a:buNone/>
            </a:pPr>
            <a:r>
              <a:rPr lang="es-ES" sz="1000"/>
              <a:t>Las APIs de SAP son un ejemplo clásico del uso de OData, con unas APIs muy potentes, y una capa de API management donde se limitan los endpoints accesibles</a:t>
            </a:r>
            <a:endParaRPr sz="1000"/>
          </a:p>
        </p:txBody>
      </p:sp>
      <p:pic>
        <p:nvPicPr>
          <p:cNvPr id="287" name="Google Shape;287;p48"/>
          <p:cNvPicPr preferRelativeResize="0"/>
          <p:nvPr/>
        </p:nvPicPr>
        <p:blipFill>
          <a:blip r:embed="rId3">
            <a:alphaModFix/>
          </a:blip>
          <a:stretch>
            <a:fillRect/>
          </a:stretch>
        </p:blipFill>
        <p:spPr>
          <a:xfrm>
            <a:off x="7398425" y="1531214"/>
            <a:ext cx="4643600" cy="3436828"/>
          </a:xfrm>
          <a:prstGeom prst="rect">
            <a:avLst/>
          </a:prstGeom>
          <a:noFill/>
          <a:ln>
            <a:noFill/>
          </a:ln>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9"/>
          <p:cNvSpPr txBox="1"/>
          <p:nvPr>
            <p:ph type="title"/>
          </p:nvPr>
        </p:nvSpPr>
        <p:spPr>
          <a:xfrm>
            <a:off x="469900" y="1705668"/>
            <a:ext cx="10418233" cy="1592403"/>
          </a:xfrm>
          <a:prstGeom prst="rect">
            <a:avLst/>
          </a:prstGeom>
          <a:noFill/>
          <a:ln>
            <a:noFill/>
          </a:ln>
        </p:spPr>
        <p:txBody>
          <a:bodyPr anchorCtr="0" anchor="b" bIns="0" lIns="0" spcFirstLastPara="1" rIns="0" wrap="square" tIns="0">
            <a:noAutofit/>
          </a:bodyPr>
          <a:lstStyle/>
          <a:p>
            <a:pPr indent="0" lvl="0" marL="0" marR="0" rtl="0" algn="l">
              <a:lnSpc>
                <a:spcPct val="95000"/>
              </a:lnSpc>
              <a:spcBef>
                <a:spcPts val="0"/>
              </a:spcBef>
              <a:spcAft>
                <a:spcPts val="0"/>
              </a:spcAft>
              <a:buClr>
                <a:schemeClr val="lt1"/>
              </a:buClr>
              <a:buSzPts val="3850"/>
              <a:buFont typeface="Verdana"/>
              <a:buNone/>
            </a:pPr>
            <a:r>
              <a:rPr b="1" i="0" lang="es-ES" sz="3850" u="none" cap="none" strike="noStrike">
                <a:solidFill>
                  <a:schemeClr val="lt1"/>
                </a:solidFill>
                <a:latin typeface="Verdana"/>
                <a:ea typeface="Verdana"/>
                <a:cs typeface="Verdana"/>
                <a:sym typeface="Verdana"/>
              </a:rPr>
              <a:t>Sintaxis de OData</a:t>
            </a:r>
            <a:endParaRPr b="1" i="0" sz="3850" u="none" cap="none" strike="noStrike">
              <a:solidFill>
                <a:schemeClr val="lt1"/>
              </a:solidFill>
              <a:latin typeface="Verdana"/>
              <a:ea typeface="Verdana"/>
              <a:cs typeface="Verdana"/>
              <a:sym typeface="Verdana"/>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50"/>
          <p:cNvSpPr txBox="1"/>
          <p:nvPr>
            <p:ph idx="1" type="body"/>
          </p:nvPr>
        </p:nvSpPr>
        <p:spPr>
          <a:xfrm>
            <a:off x="469900" y="736688"/>
            <a:ext cx="11252200" cy="75725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575757"/>
              </a:buClr>
              <a:buSzPts val="2000"/>
              <a:buFont typeface="Arial"/>
              <a:buNone/>
            </a:pPr>
            <a:r>
              <a:rPr b="0" i="0" lang="es-ES" sz="2000" u="none" cap="none" strike="noStrike">
                <a:solidFill>
                  <a:srgbClr val="575757"/>
                </a:solidFill>
                <a:latin typeface="Verdana"/>
                <a:ea typeface="Verdana"/>
                <a:cs typeface="Verdana"/>
                <a:sym typeface="Verdana"/>
              </a:rPr>
              <a:t>CRUD</a:t>
            </a:r>
            <a:endParaRPr b="0" i="0" sz="2000" u="none" cap="none" strike="noStrike">
              <a:solidFill>
                <a:srgbClr val="575757"/>
              </a:solidFill>
              <a:latin typeface="Verdana"/>
              <a:ea typeface="Verdana"/>
              <a:cs typeface="Verdana"/>
              <a:sym typeface="Verdana"/>
            </a:endParaRPr>
          </a:p>
        </p:txBody>
      </p:sp>
      <p:sp>
        <p:nvSpPr>
          <p:cNvPr id="300" name="Google Shape;300;p50"/>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2000"/>
              <a:buFont typeface="Verdana"/>
              <a:buNone/>
            </a:pPr>
            <a:r>
              <a:rPr b="0" i="0" lang="es-ES" sz="2000" u="none" cap="none" strike="noStrike">
                <a:solidFill>
                  <a:schemeClr val="dk1"/>
                </a:solidFill>
                <a:latin typeface="Verdana"/>
                <a:ea typeface="Verdana"/>
                <a:cs typeface="Verdana"/>
                <a:sym typeface="Verdana"/>
              </a:rPr>
              <a:t>Sintaxis de OData</a:t>
            </a:r>
            <a:endParaRPr b="0" i="0" sz="2000" u="none" cap="none" strike="noStrike">
              <a:solidFill>
                <a:schemeClr val="dk1"/>
              </a:solidFill>
              <a:latin typeface="Verdana"/>
              <a:ea typeface="Verdana"/>
              <a:cs typeface="Verdana"/>
              <a:sym typeface="Verdana"/>
            </a:endParaRPr>
          </a:p>
        </p:txBody>
      </p:sp>
      <p:sp>
        <p:nvSpPr>
          <p:cNvPr id="301" name="Google Shape;301;p50"/>
          <p:cNvSpPr txBox="1"/>
          <p:nvPr>
            <p:ph idx="2" type="body"/>
          </p:nvPr>
        </p:nvSpPr>
        <p:spPr>
          <a:xfrm>
            <a:off x="469900" y="1665818"/>
            <a:ext cx="11252200" cy="4633383"/>
          </a:xfrm>
          <a:prstGeom prst="rect">
            <a:avLst/>
          </a:prstGeom>
          <a:noFill/>
          <a:ln>
            <a:noFill/>
          </a:ln>
        </p:spPr>
        <p:txBody>
          <a:bodyPr anchorCtr="0" anchor="t" bIns="0" lIns="0" spcFirstLastPara="1" rIns="0" wrap="square" tIns="0">
            <a:noAutofit/>
          </a:bodyPr>
          <a:lstStyle/>
          <a:p>
            <a:pPr indent="-171450" lvl="0" marL="171450" marR="0" rtl="0" algn="l">
              <a:spcBef>
                <a:spcPts val="0"/>
              </a:spcBef>
              <a:spcAft>
                <a:spcPts val="0"/>
              </a:spcAft>
              <a:buClr>
                <a:schemeClr val="dk1"/>
              </a:buClr>
              <a:buSzPts val="2000"/>
              <a:buFont typeface="Noto Sans Symbols"/>
              <a:buChar char="▪"/>
            </a:pPr>
            <a:r>
              <a:rPr b="0" i="0" lang="es-ES" sz="2000" u="none" cap="none" strike="noStrike">
                <a:solidFill>
                  <a:schemeClr val="dk1"/>
                </a:solidFill>
                <a:latin typeface="Verdana"/>
                <a:ea typeface="Verdana"/>
                <a:cs typeface="Verdana"/>
                <a:sym typeface="Verdana"/>
              </a:rPr>
              <a:t>Obtener una lista de elementos: GET </a:t>
            </a:r>
            <a:r>
              <a:rPr b="0" i="0" lang="es-ES" sz="2000" u="sng" cap="none" strike="noStrike">
                <a:solidFill>
                  <a:schemeClr val="hlink"/>
                </a:solidFill>
                <a:latin typeface="Verdana"/>
                <a:ea typeface="Verdana"/>
                <a:cs typeface="Verdana"/>
                <a:sym typeface="Verdana"/>
                <a:hlinkClick r:id="rId3"/>
              </a:rPr>
              <a:t>http://services.odata.org/v4/TripPinServiceRW/People</a:t>
            </a:r>
            <a:endParaRPr b="0" i="0" sz="2000" u="none" cap="none" strike="noStrike">
              <a:solidFill>
                <a:schemeClr val="dk1"/>
              </a:solidFill>
              <a:latin typeface="Verdana"/>
              <a:ea typeface="Verdana"/>
              <a:cs typeface="Verdana"/>
              <a:sym typeface="Verdana"/>
            </a:endParaRPr>
          </a:p>
          <a:p>
            <a:pPr indent="-171450" lvl="0" marL="171450" marR="0" rtl="0" algn="l">
              <a:spcBef>
                <a:spcPts val="1333"/>
              </a:spcBef>
              <a:spcAft>
                <a:spcPts val="0"/>
              </a:spcAft>
              <a:buClr>
                <a:schemeClr val="dk1"/>
              </a:buClr>
              <a:buSzPts val="2000"/>
              <a:buFont typeface="Noto Sans Symbols"/>
              <a:buChar char="▪"/>
            </a:pPr>
            <a:r>
              <a:rPr b="0" i="0" lang="es-ES" sz="2000" u="none" cap="none" strike="noStrike">
                <a:solidFill>
                  <a:schemeClr val="dk1"/>
                </a:solidFill>
                <a:latin typeface="Verdana"/>
                <a:ea typeface="Verdana"/>
                <a:cs typeface="Verdana"/>
                <a:sym typeface="Verdana"/>
              </a:rPr>
              <a:t>Obtener un elemento por id: GET </a:t>
            </a:r>
            <a:r>
              <a:rPr b="0" i="0" lang="es-ES" sz="2000" u="sng" cap="none" strike="noStrike">
                <a:solidFill>
                  <a:schemeClr val="hlink"/>
                </a:solidFill>
                <a:latin typeface="Verdana"/>
                <a:ea typeface="Verdana"/>
                <a:cs typeface="Verdana"/>
                <a:sym typeface="Verdana"/>
                <a:hlinkClick r:id="rId4"/>
              </a:rPr>
              <a:t>http://services.odata.org/v4/TripPinServiceRW/People('russellwhyte‘)</a:t>
            </a:r>
            <a:endParaRPr b="0" i="0" sz="2000" u="none" cap="none" strike="noStrike">
              <a:solidFill>
                <a:schemeClr val="dk1"/>
              </a:solidFill>
              <a:latin typeface="Verdana"/>
              <a:ea typeface="Verdana"/>
              <a:cs typeface="Verdana"/>
              <a:sym typeface="Verdana"/>
            </a:endParaRPr>
          </a:p>
          <a:p>
            <a:pPr indent="-171450" lvl="0" marL="171450" marR="0" rtl="0" algn="l">
              <a:spcBef>
                <a:spcPts val="1333"/>
              </a:spcBef>
              <a:spcAft>
                <a:spcPts val="0"/>
              </a:spcAft>
              <a:buClr>
                <a:schemeClr val="dk1"/>
              </a:buClr>
              <a:buSzPts val="2000"/>
              <a:buFont typeface="Noto Sans Symbols"/>
              <a:buChar char="▪"/>
            </a:pPr>
            <a:r>
              <a:rPr b="0" i="0" lang="es-ES" sz="2000" u="none" cap="none" strike="noStrike">
                <a:solidFill>
                  <a:schemeClr val="dk1"/>
                </a:solidFill>
                <a:latin typeface="Verdana"/>
                <a:ea typeface="Verdana"/>
                <a:cs typeface="Verdana"/>
                <a:sym typeface="Verdana"/>
              </a:rPr>
              <a:t>Crear un nuevo elemento: POST </a:t>
            </a:r>
            <a:r>
              <a:rPr b="0" i="0" lang="es-ES" sz="2000" u="sng" cap="none" strike="noStrike">
                <a:solidFill>
                  <a:schemeClr val="hlink"/>
                </a:solidFill>
                <a:latin typeface="Verdana"/>
                <a:ea typeface="Verdana"/>
                <a:cs typeface="Verdana"/>
                <a:sym typeface="Verdana"/>
                <a:hlinkClick r:id="rId5"/>
              </a:rPr>
              <a:t>http://services.odata.org/v4/TripPinServiceRW/People</a:t>
            </a:r>
            <a:endParaRPr b="0" i="0" sz="2000" u="none" cap="none" strike="noStrike">
              <a:solidFill>
                <a:schemeClr val="dk1"/>
              </a:solidFill>
              <a:latin typeface="Verdana"/>
              <a:ea typeface="Verdana"/>
              <a:cs typeface="Verdana"/>
              <a:sym typeface="Verdana"/>
            </a:endParaRPr>
          </a:p>
          <a:p>
            <a:pPr indent="-171450" lvl="0" marL="171450" marR="0" rtl="0" algn="l">
              <a:spcBef>
                <a:spcPts val="1333"/>
              </a:spcBef>
              <a:spcAft>
                <a:spcPts val="0"/>
              </a:spcAft>
              <a:buClr>
                <a:schemeClr val="dk1"/>
              </a:buClr>
              <a:buSzPts val="2000"/>
              <a:buFont typeface="Noto Sans Symbols"/>
              <a:buChar char="▪"/>
            </a:pPr>
            <a:r>
              <a:rPr b="0" i="0" lang="es-ES" sz="2000" u="none" cap="none" strike="noStrike">
                <a:solidFill>
                  <a:schemeClr val="dk1"/>
                </a:solidFill>
                <a:latin typeface="Verdana"/>
                <a:ea typeface="Verdana"/>
                <a:cs typeface="Verdana"/>
                <a:sym typeface="Verdana"/>
              </a:rPr>
              <a:t>Editar un elemento: PUT </a:t>
            </a:r>
            <a:r>
              <a:rPr b="0" i="0" lang="es-ES" sz="2000" u="sng" cap="none" strike="noStrike">
                <a:solidFill>
                  <a:schemeClr val="hlink"/>
                </a:solidFill>
                <a:latin typeface="Verdana"/>
                <a:ea typeface="Verdana"/>
                <a:cs typeface="Verdana"/>
                <a:sym typeface="Verdana"/>
                <a:hlinkClick r:id="rId6"/>
              </a:rPr>
              <a:t>http://services.odata.org/v4/TripPinServiceRW/People('russellwhyte‘)</a:t>
            </a:r>
            <a:endParaRPr b="0" i="0" sz="2000" u="none" cap="none" strike="noStrike">
              <a:solidFill>
                <a:schemeClr val="dk1"/>
              </a:solidFill>
              <a:latin typeface="Verdana"/>
              <a:ea typeface="Verdana"/>
              <a:cs typeface="Verdana"/>
              <a:sym typeface="Verdana"/>
            </a:endParaRPr>
          </a:p>
          <a:p>
            <a:pPr indent="-171450" lvl="0" marL="171450" marR="0" rtl="0" algn="l">
              <a:spcBef>
                <a:spcPts val="1333"/>
              </a:spcBef>
              <a:spcAft>
                <a:spcPts val="0"/>
              </a:spcAft>
              <a:buClr>
                <a:schemeClr val="dk1"/>
              </a:buClr>
              <a:buSzPts val="2000"/>
              <a:buFont typeface="Noto Sans Symbols"/>
              <a:buChar char="▪"/>
            </a:pPr>
            <a:r>
              <a:rPr b="0" i="0" lang="es-ES" sz="2000" u="none" cap="none" strike="noStrike">
                <a:solidFill>
                  <a:schemeClr val="dk1"/>
                </a:solidFill>
                <a:latin typeface="Verdana"/>
                <a:ea typeface="Verdana"/>
                <a:cs typeface="Verdana"/>
                <a:sym typeface="Verdana"/>
              </a:rPr>
              <a:t>Cambio delta de un elemento: PATCH </a:t>
            </a:r>
            <a:r>
              <a:rPr b="0" i="0" lang="es-ES" sz="2000" u="sng" cap="none" strike="noStrike">
                <a:solidFill>
                  <a:schemeClr val="hlink"/>
                </a:solidFill>
                <a:latin typeface="Verdana"/>
                <a:ea typeface="Verdana"/>
                <a:cs typeface="Verdana"/>
                <a:sym typeface="Verdana"/>
                <a:hlinkClick r:id="rId7"/>
              </a:rPr>
              <a:t>http://services.odata.org/v4/TripPinServiceRW/People('russellwhyte‘)</a:t>
            </a:r>
            <a:endParaRPr b="0" i="0" sz="2000" u="none" cap="none" strike="noStrike">
              <a:solidFill>
                <a:schemeClr val="dk1"/>
              </a:solidFill>
              <a:latin typeface="Verdana"/>
              <a:ea typeface="Verdana"/>
              <a:cs typeface="Verdana"/>
              <a:sym typeface="Verdana"/>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51"/>
          <p:cNvSpPr txBox="1"/>
          <p:nvPr>
            <p:ph idx="1" type="body"/>
          </p:nvPr>
        </p:nvSpPr>
        <p:spPr>
          <a:xfrm>
            <a:off x="469900" y="736689"/>
            <a:ext cx="11252200" cy="36138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575757"/>
              </a:buClr>
              <a:buSzPts val="2000"/>
              <a:buFont typeface="Arial"/>
              <a:buNone/>
            </a:pPr>
            <a:r>
              <a:rPr b="0" i="0" lang="es-ES" sz="2000" u="none" cap="none" strike="noStrike">
                <a:solidFill>
                  <a:srgbClr val="575757"/>
                </a:solidFill>
                <a:latin typeface="Verdana"/>
                <a:ea typeface="Verdana"/>
                <a:cs typeface="Verdana"/>
                <a:sym typeface="Verdana"/>
              </a:rPr>
              <a:t>Filtros y funciones</a:t>
            </a:r>
            <a:endParaRPr b="0" i="0" sz="2000" u="none" cap="none" strike="noStrike">
              <a:solidFill>
                <a:srgbClr val="575757"/>
              </a:solidFill>
              <a:latin typeface="Verdana"/>
              <a:ea typeface="Verdana"/>
              <a:cs typeface="Verdana"/>
              <a:sym typeface="Verdana"/>
            </a:endParaRPr>
          </a:p>
        </p:txBody>
      </p:sp>
      <p:sp>
        <p:nvSpPr>
          <p:cNvPr id="308" name="Google Shape;308;p51"/>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2000"/>
              <a:buFont typeface="Verdana"/>
              <a:buNone/>
            </a:pPr>
            <a:r>
              <a:rPr b="0" i="0" lang="es-ES" sz="2000" u="none" cap="none" strike="noStrike">
                <a:solidFill>
                  <a:schemeClr val="dk1"/>
                </a:solidFill>
                <a:latin typeface="Verdana"/>
                <a:ea typeface="Verdana"/>
                <a:cs typeface="Verdana"/>
                <a:sym typeface="Verdana"/>
              </a:rPr>
              <a:t>Sintaxis de OData</a:t>
            </a:r>
            <a:endParaRPr b="0" i="0" sz="2000" u="none" cap="none" strike="noStrike">
              <a:solidFill>
                <a:schemeClr val="dk1"/>
              </a:solidFill>
              <a:latin typeface="Verdana"/>
              <a:ea typeface="Verdana"/>
              <a:cs typeface="Verdana"/>
              <a:sym typeface="Verdana"/>
            </a:endParaRPr>
          </a:p>
        </p:txBody>
      </p:sp>
      <p:sp>
        <p:nvSpPr>
          <p:cNvPr id="309" name="Google Shape;309;p51"/>
          <p:cNvSpPr txBox="1"/>
          <p:nvPr>
            <p:ph idx="2" type="body"/>
          </p:nvPr>
        </p:nvSpPr>
        <p:spPr>
          <a:xfrm>
            <a:off x="469900" y="1665818"/>
            <a:ext cx="11252200" cy="4633383"/>
          </a:xfrm>
          <a:prstGeom prst="rect">
            <a:avLst/>
          </a:prstGeom>
          <a:noFill/>
          <a:ln>
            <a:noFill/>
          </a:ln>
        </p:spPr>
        <p:txBody>
          <a:bodyPr anchorCtr="0" anchor="t" bIns="0" lIns="0" spcFirstLastPara="1" rIns="0" wrap="square" tIns="0">
            <a:noAutofit/>
          </a:bodyPr>
          <a:lstStyle/>
          <a:p>
            <a:pPr indent="-101600" lvl="0" marL="0" marR="0" rtl="0" algn="l">
              <a:spcBef>
                <a:spcPts val="0"/>
              </a:spcBef>
              <a:spcAft>
                <a:spcPts val="0"/>
              </a:spcAft>
              <a:buClr>
                <a:schemeClr val="dk1"/>
              </a:buClr>
              <a:buSzPts val="1600"/>
              <a:buFont typeface="Arial"/>
              <a:buChar char="​"/>
            </a:pPr>
            <a:r>
              <a:rPr b="0" i="0" lang="es-ES" sz="1600" u="none" cap="none" strike="noStrike">
                <a:solidFill>
                  <a:schemeClr val="dk1"/>
                </a:solidFill>
                <a:latin typeface="Verdana"/>
                <a:ea typeface="Verdana"/>
                <a:cs typeface="Verdana"/>
                <a:sym typeface="Verdana"/>
              </a:rPr>
              <a:t>Una de las claves la de utilidad de Odata reside en la cantidad de filtros definidos en el estandar. Sirva esta query de ejemplo:</a:t>
            </a:r>
            <a:endParaRPr/>
          </a:p>
          <a:p>
            <a:pPr indent="-101600" lvl="0" marL="0" marR="0" rtl="0" algn="l">
              <a:spcBef>
                <a:spcPts val="1333"/>
              </a:spcBef>
              <a:spcAft>
                <a:spcPts val="0"/>
              </a:spcAft>
              <a:buClr>
                <a:schemeClr val="dk1"/>
              </a:buClr>
              <a:buSzPts val="1600"/>
              <a:buFont typeface="Arial"/>
              <a:buChar char="​"/>
            </a:pPr>
            <a:r>
              <a:rPr b="0" i="0" lang="es-ES" sz="1600" u="none" cap="none" strike="noStrike">
                <a:solidFill>
                  <a:schemeClr val="dk1"/>
                </a:solidFill>
                <a:latin typeface="Verdana"/>
                <a:ea typeface="Verdana"/>
                <a:cs typeface="Verdana"/>
                <a:sym typeface="Verdana"/>
              </a:rPr>
              <a:t>GET http://services.odata.org/v4/TripPinServiceRW/People?$top=2&amp;$select=FirstName, LastName&amp;$filter=Trips/any(d:d/Budget gt 3000)</a:t>
            </a:r>
            <a:endParaRPr/>
          </a:p>
          <a:p>
            <a:pPr indent="0" lvl="0" marL="0" marR="0" rtl="0" algn="l">
              <a:spcBef>
                <a:spcPts val="1333"/>
              </a:spcBef>
              <a:spcAft>
                <a:spcPts val="0"/>
              </a:spcAft>
              <a:buClr>
                <a:schemeClr val="dk1"/>
              </a:buClr>
              <a:buSzPts val="1800"/>
              <a:buFont typeface="Arial"/>
              <a:buNone/>
            </a:pPr>
            <a:r>
              <a:t/>
            </a:r>
            <a:endParaRPr b="0" i="0" sz="1800" u="none" cap="none" strike="noStrike">
              <a:solidFill>
                <a:schemeClr val="dk1"/>
              </a:solidFill>
              <a:latin typeface="Verdana"/>
              <a:ea typeface="Verdana"/>
              <a:cs typeface="Verdana"/>
              <a:sym typeface="Verdana"/>
            </a:endParaRPr>
          </a:p>
          <a:p>
            <a:pPr indent="-114300" lvl="0" marL="0" marR="0" rtl="0" algn="l">
              <a:spcBef>
                <a:spcPts val="1333"/>
              </a:spcBef>
              <a:spcAft>
                <a:spcPts val="0"/>
              </a:spcAft>
              <a:buClr>
                <a:schemeClr val="dk1"/>
              </a:buClr>
              <a:buSzPts val="1800"/>
              <a:buFont typeface="Arial"/>
              <a:buChar char="​"/>
            </a:pPr>
            <a:r>
              <a:rPr b="0" i="0" lang="es-ES" sz="1800" u="none" cap="none" strike="noStrike">
                <a:solidFill>
                  <a:schemeClr val="dk1"/>
                </a:solidFill>
                <a:latin typeface="Verdana"/>
                <a:ea typeface="Verdana"/>
                <a:cs typeface="Verdana"/>
                <a:sym typeface="Verdana"/>
              </a:rPr>
              <a:t>Aunque siempre que necesitemos, podemos crear lógica mas compleja, creando funciones, acciones o singletons</a:t>
            </a:r>
            <a:endParaRPr b="0" i="0" sz="1800" u="none" cap="none" strike="noStrike">
              <a:solidFill>
                <a:schemeClr val="dk1"/>
              </a:solidFill>
              <a:latin typeface="Verdana"/>
              <a:ea typeface="Verdana"/>
              <a:cs typeface="Verdana"/>
              <a:sym typeface="Verdana"/>
            </a:endParaRPr>
          </a:p>
          <a:p>
            <a:pPr indent="-114300" lvl="0" marL="0" marR="0" rtl="0" algn="l">
              <a:spcBef>
                <a:spcPts val="1333"/>
              </a:spcBef>
              <a:spcAft>
                <a:spcPts val="0"/>
              </a:spcAft>
              <a:buClr>
                <a:schemeClr val="dk1"/>
              </a:buClr>
              <a:buSzPts val="1800"/>
              <a:buFont typeface="Arial"/>
              <a:buChar char="​"/>
            </a:pPr>
            <a:r>
              <a:rPr b="0" i="0" lang="es-ES" sz="1800" u="none" cap="none" strike="noStrike">
                <a:solidFill>
                  <a:schemeClr val="dk1"/>
                </a:solidFill>
                <a:latin typeface="Verdana"/>
                <a:ea typeface="Verdana"/>
                <a:cs typeface="Verdana"/>
                <a:sym typeface="Verdana"/>
              </a:rPr>
              <a:t>Function: GET </a:t>
            </a:r>
            <a:r>
              <a:rPr b="0" i="0" lang="es-ES" sz="1800" u="sng" cap="none" strike="noStrike">
                <a:solidFill>
                  <a:schemeClr val="hlink"/>
                </a:solidFill>
                <a:latin typeface="Verdana"/>
                <a:ea typeface="Verdana"/>
                <a:cs typeface="Verdana"/>
                <a:sym typeface="Verdana"/>
                <a:hlinkClick r:id="rId3"/>
              </a:rPr>
              <a:t>http://services.odata.org/v4/TripPinServiceRW/People('russellwhyte')/Microsoft.OData.SampleService.Models.TripPin.GetFavoriteAirline()</a:t>
            </a:r>
            <a:endParaRPr b="0" i="0" sz="1800" u="none" cap="none" strike="noStrike">
              <a:solidFill>
                <a:schemeClr val="dk1"/>
              </a:solidFill>
              <a:latin typeface="Verdana"/>
              <a:ea typeface="Verdana"/>
              <a:cs typeface="Verdana"/>
              <a:sym typeface="Verdana"/>
            </a:endParaRPr>
          </a:p>
          <a:p>
            <a:pPr indent="-114300" lvl="0" marL="0" marR="0" rtl="0" algn="l">
              <a:spcBef>
                <a:spcPts val="1333"/>
              </a:spcBef>
              <a:spcAft>
                <a:spcPts val="0"/>
              </a:spcAft>
              <a:buClr>
                <a:schemeClr val="dk1"/>
              </a:buClr>
              <a:buSzPts val="1800"/>
              <a:buFont typeface="Arial"/>
              <a:buChar char="​"/>
            </a:pPr>
            <a:r>
              <a:rPr b="0" i="0" lang="es-ES" sz="1800" u="none" cap="none" strike="noStrike">
                <a:solidFill>
                  <a:schemeClr val="dk1"/>
                </a:solidFill>
                <a:latin typeface="Verdana"/>
                <a:ea typeface="Verdana"/>
                <a:cs typeface="Verdana"/>
                <a:sym typeface="Verdana"/>
              </a:rPr>
              <a:t>Singleton: GET http://services.odata.org/v4/TripPinServiceRW/CurrentUserInfo</a:t>
            </a:r>
            <a:endParaRPr b="0" i="0" sz="1800" u="none" cap="none" strike="noStrike">
              <a:solidFill>
                <a:schemeClr val="dk1"/>
              </a:solidFill>
              <a:latin typeface="Verdana"/>
              <a:ea typeface="Verdana"/>
              <a:cs typeface="Verdana"/>
              <a:sym typeface="Verdana"/>
            </a:endParaRPr>
          </a:p>
          <a:p>
            <a:pPr indent="0" lvl="0" marL="0" marR="0" rtl="0" algn="l">
              <a:spcBef>
                <a:spcPts val="1333"/>
              </a:spcBef>
              <a:spcAft>
                <a:spcPts val="0"/>
              </a:spcAft>
              <a:buClr>
                <a:schemeClr val="dk1"/>
              </a:buClr>
              <a:buSzPts val="1800"/>
              <a:buFont typeface="Arial"/>
              <a:buNone/>
            </a:pPr>
            <a:r>
              <a:t/>
            </a:r>
            <a:endParaRPr b="0" i="0" sz="1800" u="none" cap="none" strike="noStrike">
              <a:solidFill>
                <a:schemeClr val="dk1"/>
              </a:solidFill>
              <a:latin typeface="Verdana"/>
              <a:ea typeface="Verdana"/>
              <a:cs typeface="Verdana"/>
              <a:sym typeface="Verdana"/>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52"/>
          <p:cNvSpPr txBox="1"/>
          <p:nvPr>
            <p:ph idx="1" type="body"/>
          </p:nvPr>
        </p:nvSpPr>
        <p:spPr>
          <a:xfrm>
            <a:off x="469900" y="736688"/>
            <a:ext cx="11252200" cy="75725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575757"/>
              </a:buClr>
              <a:buSzPts val="2000"/>
              <a:buFont typeface="Arial"/>
              <a:buNone/>
            </a:pPr>
            <a:r>
              <a:rPr b="0" i="0" lang="es-ES" sz="2000" u="none" cap="none" strike="noStrike">
                <a:solidFill>
                  <a:srgbClr val="575757"/>
                </a:solidFill>
                <a:latin typeface="Verdana"/>
                <a:ea typeface="Verdana"/>
                <a:cs typeface="Verdana"/>
                <a:sym typeface="Verdana"/>
              </a:rPr>
              <a:t>Batch requests</a:t>
            </a:r>
            <a:endParaRPr b="0" i="0" sz="2000" u="none" cap="none" strike="noStrike">
              <a:solidFill>
                <a:srgbClr val="575757"/>
              </a:solidFill>
              <a:latin typeface="Verdana"/>
              <a:ea typeface="Verdana"/>
              <a:cs typeface="Verdana"/>
              <a:sym typeface="Verdana"/>
            </a:endParaRPr>
          </a:p>
        </p:txBody>
      </p:sp>
      <p:sp>
        <p:nvSpPr>
          <p:cNvPr id="316" name="Google Shape;316;p52"/>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2000"/>
              <a:buFont typeface="Verdana"/>
              <a:buNone/>
            </a:pPr>
            <a:r>
              <a:rPr b="0" i="0" lang="es-ES" sz="2000" u="none" cap="none" strike="noStrike">
                <a:solidFill>
                  <a:schemeClr val="dk1"/>
                </a:solidFill>
                <a:latin typeface="Verdana"/>
                <a:ea typeface="Verdana"/>
                <a:cs typeface="Verdana"/>
                <a:sym typeface="Verdana"/>
              </a:rPr>
              <a:t>Sintaxis de OData</a:t>
            </a:r>
            <a:endParaRPr b="0" i="0" sz="2000" u="none" cap="none" strike="noStrike">
              <a:solidFill>
                <a:schemeClr val="dk1"/>
              </a:solidFill>
              <a:latin typeface="Verdana"/>
              <a:ea typeface="Verdana"/>
              <a:cs typeface="Verdana"/>
              <a:sym typeface="Verdana"/>
            </a:endParaRPr>
          </a:p>
        </p:txBody>
      </p:sp>
      <p:sp>
        <p:nvSpPr>
          <p:cNvPr id="317" name="Google Shape;317;p52"/>
          <p:cNvSpPr txBox="1"/>
          <p:nvPr>
            <p:ph idx="2" type="body"/>
          </p:nvPr>
        </p:nvSpPr>
        <p:spPr>
          <a:xfrm>
            <a:off x="469900" y="1665818"/>
            <a:ext cx="11252200" cy="4633383"/>
          </a:xfrm>
          <a:prstGeom prst="rect">
            <a:avLst/>
          </a:prstGeom>
          <a:noFill/>
          <a:ln>
            <a:noFill/>
          </a:ln>
        </p:spPr>
        <p:txBody>
          <a:bodyPr anchorCtr="0" anchor="t" bIns="0" lIns="0" spcFirstLastPara="1" rIns="0" wrap="square" tIns="0">
            <a:noAutofit/>
          </a:bodyPr>
          <a:lstStyle/>
          <a:p>
            <a:pPr indent="-114300" lvl="0" marL="0" marR="0" rtl="0" algn="l">
              <a:spcBef>
                <a:spcPts val="0"/>
              </a:spcBef>
              <a:spcAft>
                <a:spcPts val="0"/>
              </a:spcAft>
              <a:buClr>
                <a:schemeClr val="dk1"/>
              </a:buClr>
              <a:buSzPts val="1800"/>
              <a:buFont typeface="Arial"/>
              <a:buChar char="​"/>
            </a:pPr>
            <a:r>
              <a:rPr b="0" i="0" lang="es-ES" sz="1800" u="none" cap="none" strike="noStrike">
                <a:solidFill>
                  <a:schemeClr val="dk1"/>
                </a:solidFill>
                <a:latin typeface="Verdana"/>
                <a:ea typeface="Verdana"/>
                <a:cs typeface="Verdana"/>
                <a:sym typeface="Verdana"/>
              </a:rPr>
              <a:t>Una request en batch nos permite agrupar multiples operaciones en una sola operacion. Por ejemplo: </a:t>
            </a:r>
            <a:endParaRPr/>
          </a:p>
          <a:p>
            <a:pPr indent="-114300" lvl="1" marL="0" marR="0" rtl="0" algn="l">
              <a:spcBef>
                <a:spcPts val="1333"/>
              </a:spcBef>
              <a:spcAft>
                <a:spcPts val="0"/>
              </a:spcAft>
              <a:buClr>
                <a:schemeClr val="dk1"/>
              </a:buClr>
              <a:buSzPts val="1800"/>
              <a:buFont typeface="Arial"/>
              <a:buChar char="​"/>
            </a:pPr>
            <a:r>
              <a:rPr b="0" i="0" lang="es-ES" sz="1800" u="none" cap="none" strike="noStrike">
                <a:solidFill>
                  <a:schemeClr val="dk1"/>
                </a:solidFill>
                <a:latin typeface="Verdana"/>
                <a:ea typeface="Verdana"/>
                <a:cs typeface="Verdana"/>
                <a:sym typeface="Verdana"/>
              </a:rPr>
              <a:t>Una query para obtener los datos de un usuario</a:t>
            </a:r>
            <a:endParaRPr/>
          </a:p>
          <a:p>
            <a:pPr indent="-114300" lvl="1" marL="0" marR="0" rtl="0" algn="l">
              <a:spcBef>
                <a:spcPts val="1333"/>
              </a:spcBef>
              <a:spcAft>
                <a:spcPts val="0"/>
              </a:spcAft>
              <a:buClr>
                <a:schemeClr val="dk1"/>
              </a:buClr>
              <a:buSzPts val="1800"/>
              <a:buFont typeface="Arial"/>
              <a:buChar char="​"/>
            </a:pPr>
            <a:r>
              <a:rPr b="0" i="0" lang="es-ES" sz="1800" u="none" cap="none" strike="noStrike">
                <a:solidFill>
                  <a:schemeClr val="dk1"/>
                </a:solidFill>
                <a:latin typeface="Verdana"/>
                <a:ea typeface="Verdana"/>
                <a:cs typeface="Verdana"/>
                <a:sym typeface="Verdana"/>
              </a:rPr>
              <a:t>Una query para obtener los datos de los usuarios que compraron el billete en el mismo que un usuario</a:t>
            </a:r>
            <a:endParaRPr b="0" i="0" sz="1800" u="none" cap="none" strike="noStrike">
              <a:solidFill>
                <a:schemeClr val="dk1"/>
              </a:solidFill>
              <a:latin typeface="Verdana"/>
              <a:ea typeface="Verdana"/>
              <a:cs typeface="Verdana"/>
              <a:sym typeface="Verdana"/>
            </a:endParaRPr>
          </a:p>
          <a:p>
            <a:pPr indent="-76200" lvl="0" marL="0" marR="0" rtl="0" algn="l">
              <a:spcBef>
                <a:spcPts val="1333"/>
              </a:spcBef>
              <a:spcAft>
                <a:spcPts val="0"/>
              </a:spcAft>
              <a:buClr>
                <a:schemeClr val="dk1"/>
              </a:buClr>
              <a:buSzPts val="1200"/>
              <a:buFont typeface="Arial"/>
              <a:buChar char="​"/>
            </a:pPr>
            <a:r>
              <a:rPr b="0" i="0" lang="es-ES" sz="1200" u="none" cap="none" strike="noStrike">
                <a:solidFill>
                  <a:schemeClr val="dk1"/>
                </a:solidFill>
                <a:latin typeface="Verdana"/>
                <a:ea typeface="Verdana"/>
                <a:cs typeface="Verdana"/>
                <a:sym typeface="Verdana"/>
              </a:rPr>
              <a:t>GET serviceRoot/CurrentUserData HTTP/1.1</a:t>
            </a:r>
            <a:br>
              <a:rPr b="0" i="0" lang="es-ES" sz="1200" u="none" cap="none" strike="noStrike">
                <a:solidFill>
                  <a:schemeClr val="dk1"/>
                </a:solidFill>
                <a:latin typeface="Verdana"/>
                <a:ea typeface="Verdana"/>
                <a:cs typeface="Verdana"/>
                <a:sym typeface="Verdana"/>
              </a:rPr>
            </a:br>
            <a:r>
              <a:rPr b="0" i="0" lang="es-ES" sz="1200" u="none" cap="none" strike="noStrike">
                <a:solidFill>
                  <a:schemeClr val="dk1"/>
                </a:solidFill>
                <a:latin typeface="Verdana"/>
                <a:ea typeface="Verdana"/>
                <a:cs typeface="Verdana"/>
                <a:sym typeface="Verdana"/>
              </a:rPr>
              <a:t>Accept: application/json;odata.metadata=minimal</a:t>
            </a:r>
            <a:endParaRPr/>
          </a:p>
          <a:p>
            <a:pPr indent="-76200" lvl="0" marL="0" marR="0" rtl="0" algn="l">
              <a:spcBef>
                <a:spcPts val="1333"/>
              </a:spcBef>
              <a:spcAft>
                <a:spcPts val="0"/>
              </a:spcAft>
              <a:buClr>
                <a:schemeClr val="dk1"/>
              </a:buClr>
              <a:buSzPts val="1200"/>
              <a:buFont typeface="Arial"/>
              <a:buChar char="​"/>
            </a:pPr>
            <a:r>
              <a:rPr b="0" i="0" lang="es-ES" sz="1200" u="none" cap="none" strike="noStrike">
                <a:solidFill>
                  <a:schemeClr val="dk1"/>
                </a:solidFill>
                <a:latin typeface="Verdana"/>
                <a:ea typeface="Verdana"/>
                <a:cs typeface="Verdana"/>
                <a:sym typeface="Verdana"/>
              </a:rPr>
              <a:t>--batch_36522ad7-fc75-4b56-8c71-56071383e77b</a:t>
            </a:r>
            <a:br>
              <a:rPr b="0" i="0" lang="es-ES" sz="1200" u="none" cap="none" strike="noStrike">
                <a:solidFill>
                  <a:schemeClr val="dk1"/>
                </a:solidFill>
                <a:latin typeface="Verdana"/>
                <a:ea typeface="Verdana"/>
                <a:cs typeface="Verdana"/>
                <a:sym typeface="Verdana"/>
              </a:rPr>
            </a:br>
            <a:r>
              <a:rPr b="0" i="0" lang="es-ES" sz="1200" u="none" cap="none" strike="noStrike">
                <a:solidFill>
                  <a:schemeClr val="dk1"/>
                </a:solidFill>
                <a:latin typeface="Verdana"/>
                <a:ea typeface="Verdana"/>
                <a:cs typeface="Verdana"/>
                <a:sym typeface="Verdana"/>
              </a:rPr>
              <a:t>Content-Type: application/http</a:t>
            </a:r>
            <a:br>
              <a:rPr b="0" i="0" lang="es-ES" sz="1200" u="none" cap="none" strike="noStrike">
                <a:solidFill>
                  <a:schemeClr val="dk1"/>
                </a:solidFill>
                <a:latin typeface="Verdana"/>
                <a:ea typeface="Verdana"/>
                <a:cs typeface="Verdana"/>
                <a:sym typeface="Verdana"/>
              </a:rPr>
            </a:br>
            <a:r>
              <a:rPr b="0" i="0" lang="es-ES" sz="1200" u="none" cap="none" strike="noStrike">
                <a:solidFill>
                  <a:schemeClr val="dk1"/>
                </a:solidFill>
                <a:latin typeface="Verdana"/>
                <a:ea typeface="Verdana"/>
                <a:cs typeface="Verdana"/>
                <a:sym typeface="Verdana"/>
              </a:rPr>
              <a:t>Content-Transfer-Encoding:binary</a:t>
            </a:r>
            <a:br>
              <a:rPr b="0" i="0" lang="es-ES" sz="1200" u="none" cap="none" strike="noStrike">
                <a:solidFill>
                  <a:schemeClr val="dk1"/>
                </a:solidFill>
                <a:latin typeface="Verdana"/>
                <a:ea typeface="Verdana"/>
                <a:cs typeface="Verdana"/>
                <a:sym typeface="Verdana"/>
              </a:rPr>
            </a:br>
            <a:r>
              <a:rPr b="0" i="0" lang="es-ES" sz="1200" u="none" cap="none" strike="noStrike">
                <a:solidFill>
                  <a:schemeClr val="dk1"/>
                </a:solidFill>
                <a:latin typeface="Verdana"/>
                <a:ea typeface="Verdana"/>
                <a:cs typeface="Verdana"/>
                <a:sym typeface="Verdana"/>
              </a:rPr>
              <a:t>Content-ID: 1--batch_36522ad7-fc75-4b56-8c71-56071383e77b</a:t>
            </a:r>
            <a:br>
              <a:rPr b="0" i="0" lang="es-ES" sz="1200" u="none" cap="none" strike="noStrike">
                <a:solidFill>
                  <a:schemeClr val="dk1"/>
                </a:solidFill>
                <a:latin typeface="Verdana"/>
                <a:ea typeface="Verdana"/>
                <a:cs typeface="Verdana"/>
                <a:sym typeface="Verdana"/>
              </a:rPr>
            </a:br>
            <a:r>
              <a:rPr b="0" i="0" lang="es-ES" sz="1200" u="none" cap="none" strike="noStrike">
                <a:solidFill>
                  <a:schemeClr val="dk1"/>
                </a:solidFill>
                <a:latin typeface="Verdana"/>
                <a:ea typeface="Verdana"/>
                <a:cs typeface="Verdana"/>
                <a:sym typeface="Verdana"/>
              </a:rPr>
              <a:t>Content-Type: application/http</a:t>
            </a:r>
            <a:br>
              <a:rPr b="0" i="0" lang="es-ES" sz="1200" u="none" cap="none" strike="noStrike">
                <a:solidFill>
                  <a:schemeClr val="dk1"/>
                </a:solidFill>
                <a:latin typeface="Verdana"/>
                <a:ea typeface="Verdana"/>
                <a:cs typeface="Verdana"/>
                <a:sym typeface="Verdana"/>
              </a:rPr>
            </a:br>
            <a:r>
              <a:rPr b="0" i="0" lang="es-ES" sz="1200" u="none" cap="none" strike="noStrike">
                <a:solidFill>
                  <a:schemeClr val="dk1"/>
                </a:solidFill>
                <a:latin typeface="Verdana"/>
                <a:ea typeface="Verdana"/>
                <a:cs typeface="Verdana"/>
                <a:sym typeface="Verdana"/>
              </a:rPr>
              <a:t>Content-Transfer-Encoding:binary</a:t>
            </a:r>
            <a:endParaRPr b="0" i="0" sz="1200" u="none" cap="none" strike="noStrike">
              <a:solidFill>
                <a:schemeClr val="dk1"/>
              </a:solidFill>
              <a:latin typeface="Verdana"/>
              <a:ea typeface="Verdana"/>
              <a:cs typeface="Verdana"/>
              <a:sym typeface="Verdana"/>
            </a:endParaRPr>
          </a:p>
          <a:p>
            <a:pPr indent="-76200" lvl="0" marL="0" marR="0" rtl="0" algn="l">
              <a:spcBef>
                <a:spcPts val="1333"/>
              </a:spcBef>
              <a:spcAft>
                <a:spcPts val="0"/>
              </a:spcAft>
              <a:buClr>
                <a:schemeClr val="dk1"/>
              </a:buClr>
              <a:buSzPts val="1200"/>
              <a:buFont typeface="Arial"/>
              <a:buChar char="​"/>
            </a:pPr>
            <a:r>
              <a:rPr b="0" i="0" lang="es-ES" sz="1200" u="none" cap="none" strike="noStrike">
                <a:solidFill>
                  <a:schemeClr val="dk1"/>
                </a:solidFill>
                <a:latin typeface="Verdana"/>
                <a:ea typeface="Verdana"/>
                <a:cs typeface="Verdana"/>
                <a:sym typeface="Verdana"/>
              </a:rPr>
              <a:t>GET serviceRoot/Users?$filter=(Orders/Any(Users/Contains(‘’))) HTTP/1.1</a:t>
            </a:r>
            <a:br>
              <a:rPr b="0" i="0" lang="es-ES" sz="1200" u="none" cap="none" strike="noStrike">
                <a:solidFill>
                  <a:schemeClr val="dk1"/>
                </a:solidFill>
                <a:latin typeface="Verdana"/>
                <a:ea typeface="Verdana"/>
                <a:cs typeface="Verdana"/>
                <a:sym typeface="Verdana"/>
              </a:rPr>
            </a:br>
            <a:r>
              <a:rPr b="0" i="0" lang="es-ES" sz="1200" u="none" cap="none" strike="noStrike">
                <a:solidFill>
                  <a:schemeClr val="dk1"/>
                </a:solidFill>
                <a:latin typeface="Verdana"/>
                <a:ea typeface="Verdana"/>
                <a:cs typeface="Verdana"/>
                <a:sym typeface="Verdana"/>
              </a:rPr>
              <a:t>Accept: application/json;odata.metadata=minimal</a:t>
            </a:r>
            <a:endParaRPr/>
          </a:p>
          <a:p>
            <a:pPr indent="-76200" lvl="0" marL="0" marR="0" rtl="0" algn="l">
              <a:spcBef>
                <a:spcPts val="1333"/>
              </a:spcBef>
              <a:spcAft>
                <a:spcPts val="0"/>
              </a:spcAft>
              <a:buClr>
                <a:schemeClr val="dk1"/>
              </a:buClr>
              <a:buSzPts val="1200"/>
              <a:buFont typeface="Arial"/>
              <a:buChar char="​"/>
            </a:pPr>
            <a:r>
              <a:rPr b="0" i="0" lang="es-ES" sz="1200" u="none" cap="none" strike="noStrike">
                <a:solidFill>
                  <a:schemeClr val="dk1"/>
                </a:solidFill>
                <a:latin typeface="Verdana"/>
                <a:ea typeface="Verdana"/>
                <a:cs typeface="Verdana"/>
                <a:sym typeface="Verdana"/>
              </a:rPr>
              <a:t>--batch_36522ad7-fc75-4b56-8c71-56071383e77b--</a:t>
            </a:r>
            <a:endParaRPr/>
          </a:p>
          <a:p>
            <a:pPr indent="0" lvl="1" marL="0" marR="0" rtl="0" algn="l">
              <a:spcBef>
                <a:spcPts val="1333"/>
              </a:spcBef>
              <a:spcAft>
                <a:spcPts val="0"/>
              </a:spcAft>
              <a:buClr>
                <a:schemeClr val="dk1"/>
              </a:buClr>
              <a:buSzPts val="1800"/>
              <a:buFont typeface="Arial"/>
              <a:buNone/>
            </a:pPr>
            <a:r>
              <a:t/>
            </a:r>
            <a:endParaRPr b="0" i="0" sz="1800" u="none" cap="none" strike="noStrike">
              <a:solidFill>
                <a:schemeClr val="dk1"/>
              </a:solidFill>
              <a:latin typeface="Verdana"/>
              <a:ea typeface="Verdana"/>
              <a:cs typeface="Verdana"/>
              <a:sym typeface="Verdana"/>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53"/>
          <p:cNvSpPr txBox="1"/>
          <p:nvPr>
            <p:ph type="title"/>
          </p:nvPr>
        </p:nvSpPr>
        <p:spPr>
          <a:xfrm>
            <a:off x="469900" y="1705668"/>
            <a:ext cx="10418233" cy="1592403"/>
          </a:xfrm>
          <a:prstGeom prst="rect">
            <a:avLst/>
          </a:prstGeom>
          <a:noFill/>
          <a:ln>
            <a:noFill/>
          </a:ln>
        </p:spPr>
        <p:txBody>
          <a:bodyPr anchorCtr="0" anchor="b" bIns="0" lIns="0" spcFirstLastPara="1" rIns="0" wrap="square" tIns="0">
            <a:noAutofit/>
          </a:bodyPr>
          <a:lstStyle/>
          <a:p>
            <a:pPr indent="0" lvl="0" marL="0" marR="0" rtl="0" algn="l">
              <a:lnSpc>
                <a:spcPct val="95000"/>
              </a:lnSpc>
              <a:spcBef>
                <a:spcPts val="0"/>
              </a:spcBef>
              <a:spcAft>
                <a:spcPts val="0"/>
              </a:spcAft>
              <a:buClr>
                <a:schemeClr val="lt1"/>
              </a:buClr>
              <a:buSzPts val="3850"/>
              <a:buFont typeface="Verdana"/>
              <a:buNone/>
            </a:pPr>
            <a:r>
              <a:rPr b="1" i="0" lang="es-ES" sz="3850" u="none" cap="none" strike="noStrike">
                <a:solidFill>
                  <a:schemeClr val="lt1"/>
                </a:solidFill>
                <a:latin typeface="Verdana"/>
                <a:ea typeface="Verdana"/>
                <a:cs typeface="Verdana"/>
                <a:sym typeface="Verdana"/>
              </a:rPr>
              <a:t>¿Por qué OData?</a:t>
            </a:r>
            <a:endParaRPr b="1" i="0" sz="3850" u="none" cap="none" strike="noStrike">
              <a:solidFill>
                <a:schemeClr val="lt1"/>
              </a:solidFill>
              <a:latin typeface="Verdana"/>
              <a:ea typeface="Verdana"/>
              <a:cs typeface="Verdana"/>
              <a:sym typeface="Verdana"/>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54"/>
          <p:cNvSpPr txBox="1"/>
          <p:nvPr>
            <p:ph idx="1" type="body"/>
          </p:nvPr>
        </p:nvSpPr>
        <p:spPr>
          <a:xfrm>
            <a:off x="469900" y="736688"/>
            <a:ext cx="11252200" cy="34914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575757"/>
              </a:buClr>
              <a:buSzPts val="2000"/>
              <a:buFont typeface="Arial"/>
              <a:buNone/>
            </a:pPr>
            <a:r>
              <a:rPr b="0" i="0" lang="es-ES" sz="2000" u="none" cap="none" strike="noStrike">
                <a:solidFill>
                  <a:srgbClr val="575757"/>
                </a:solidFill>
                <a:latin typeface="Verdana"/>
                <a:ea typeface="Verdana"/>
                <a:cs typeface="Verdana"/>
                <a:sym typeface="Verdana"/>
              </a:rPr>
              <a:t>Diseño de APIs vs gestión de APIs</a:t>
            </a:r>
            <a:endParaRPr b="0" i="0" sz="2000" u="none" cap="none" strike="noStrike">
              <a:solidFill>
                <a:srgbClr val="575757"/>
              </a:solidFill>
              <a:latin typeface="Verdana"/>
              <a:ea typeface="Verdana"/>
              <a:cs typeface="Verdana"/>
              <a:sym typeface="Verdana"/>
            </a:endParaRPr>
          </a:p>
        </p:txBody>
      </p:sp>
      <p:sp>
        <p:nvSpPr>
          <p:cNvPr id="330" name="Google Shape;330;p54"/>
          <p:cNvSpPr txBox="1"/>
          <p:nvPr>
            <p:ph type="title"/>
          </p:nvPr>
        </p:nvSpPr>
        <p:spPr>
          <a:xfrm>
            <a:off x="469900" y="402587"/>
            <a:ext cx="11252200" cy="33410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2000"/>
              <a:buFont typeface="Verdana"/>
              <a:buNone/>
            </a:pPr>
            <a:r>
              <a:rPr b="0" i="0" lang="es-ES" sz="2000" u="none" cap="none" strike="noStrike">
                <a:solidFill>
                  <a:schemeClr val="dk1"/>
                </a:solidFill>
                <a:latin typeface="Verdana"/>
                <a:ea typeface="Verdana"/>
                <a:cs typeface="Verdana"/>
                <a:sym typeface="Verdana"/>
              </a:rPr>
              <a:t>¿Por qué OData?</a:t>
            </a:r>
            <a:endParaRPr b="0" i="0" sz="2000" u="none" cap="none" strike="noStrike">
              <a:solidFill>
                <a:schemeClr val="dk1"/>
              </a:solidFill>
              <a:latin typeface="Verdana"/>
              <a:ea typeface="Verdana"/>
              <a:cs typeface="Verdana"/>
              <a:sym typeface="Verdana"/>
            </a:endParaRPr>
          </a:p>
        </p:txBody>
      </p:sp>
      <p:sp>
        <p:nvSpPr>
          <p:cNvPr id="331" name="Google Shape;331;p54"/>
          <p:cNvSpPr/>
          <p:nvPr/>
        </p:nvSpPr>
        <p:spPr>
          <a:xfrm>
            <a:off x="5120640" y="1908810"/>
            <a:ext cx="2160270" cy="3449970"/>
          </a:xfrm>
          <a:custGeom>
            <a:rect b="b" l="l" r="r" t="t"/>
            <a:pathLst>
              <a:path extrusionOk="0" h="2173122" w="1099056">
                <a:moveTo>
                  <a:pt x="549528" y="0"/>
                </a:moveTo>
                <a:cubicBezTo>
                  <a:pt x="883279" y="245150"/>
                  <a:pt x="1099056" y="640657"/>
                  <a:pt x="1099056" y="1086561"/>
                </a:cubicBezTo>
                <a:cubicBezTo>
                  <a:pt x="1099056" y="1532465"/>
                  <a:pt x="883279" y="1927972"/>
                  <a:pt x="549528" y="2173122"/>
                </a:cubicBezTo>
                <a:cubicBezTo>
                  <a:pt x="215777" y="1927972"/>
                  <a:pt x="0" y="1532465"/>
                  <a:pt x="0" y="1086561"/>
                </a:cubicBezTo>
                <a:cubicBezTo>
                  <a:pt x="0" y="640657"/>
                  <a:pt x="215777" y="245150"/>
                  <a:pt x="549528" y="0"/>
                </a:cubicBezTo>
                <a:close/>
              </a:path>
            </a:pathLst>
          </a:custGeom>
          <a:solidFill>
            <a:srgbClr val="004B54"/>
          </a:solidFill>
          <a:ln cap="flat" cmpd="sng" w="19050">
            <a:solidFill>
              <a:srgbClr val="01351B"/>
            </a:solidFill>
            <a:prstDash val="solid"/>
            <a:miter lim="800000"/>
            <a:headEnd len="sm" w="sm" type="none"/>
            <a:tailEnd len="sm" w="sm" type="none"/>
          </a:ln>
        </p:spPr>
        <p:txBody>
          <a:bodyPr anchorCtr="0" anchor="ctr" bIns="44450" lIns="44450" spcFirstLastPara="1" rIns="44450" wrap="square" tIns="44450">
            <a:noAutofit/>
          </a:bodyPr>
          <a:lstStyle/>
          <a:p>
            <a:pPr indent="0" lvl="0" marL="0" marR="0" rtl="0" algn="ctr">
              <a:spcBef>
                <a:spcPts val="0"/>
              </a:spcBef>
              <a:spcAft>
                <a:spcPts val="0"/>
              </a:spcAft>
              <a:buClr>
                <a:schemeClr val="lt1"/>
              </a:buClr>
              <a:buSzPts val="1800"/>
              <a:buFont typeface="Noto Sans Symbols"/>
              <a:buNone/>
            </a:pPr>
            <a:r>
              <a:rPr b="1" i="0" lang="es-ES" sz="1800" u="none" cap="none" strike="noStrike">
                <a:solidFill>
                  <a:schemeClr val="lt1"/>
                </a:solidFill>
                <a:latin typeface="Verdana"/>
                <a:ea typeface="Verdana"/>
                <a:cs typeface="Verdana"/>
                <a:sym typeface="Verdana"/>
              </a:rPr>
              <a:t>Dragones</a:t>
            </a:r>
            <a:endParaRPr b="1" i="0" sz="1800" u="none" cap="none" strike="noStrike">
              <a:solidFill>
                <a:schemeClr val="lt1"/>
              </a:solidFill>
              <a:latin typeface="Verdana"/>
              <a:ea typeface="Verdana"/>
              <a:cs typeface="Verdana"/>
              <a:sym typeface="Verdana"/>
            </a:endParaRPr>
          </a:p>
        </p:txBody>
      </p:sp>
      <p:sp>
        <p:nvSpPr>
          <p:cNvPr id="332" name="Google Shape;332;p54"/>
          <p:cNvSpPr/>
          <p:nvPr/>
        </p:nvSpPr>
        <p:spPr>
          <a:xfrm>
            <a:off x="6157913" y="1493943"/>
            <a:ext cx="4114800" cy="4272951"/>
          </a:xfrm>
          <a:custGeom>
            <a:rect b="b" l="l" r="r" t="t"/>
            <a:pathLst>
              <a:path extrusionOk="0" h="2705100" w="2155572">
                <a:moveTo>
                  <a:pt x="803022" y="0"/>
                </a:moveTo>
                <a:cubicBezTo>
                  <a:pt x="1550015" y="0"/>
                  <a:pt x="2155572" y="605557"/>
                  <a:pt x="2155572" y="1352550"/>
                </a:cubicBezTo>
                <a:cubicBezTo>
                  <a:pt x="2155572" y="2099543"/>
                  <a:pt x="1550015" y="2705100"/>
                  <a:pt x="803022" y="2705100"/>
                </a:cubicBezTo>
                <a:cubicBezTo>
                  <a:pt x="501933" y="2705100"/>
                  <a:pt x="223823" y="2606719"/>
                  <a:pt x="0" y="2439111"/>
                </a:cubicBezTo>
                <a:cubicBezTo>
                  <a:pt x="333751" y="2193961"/>
                  <a:pt x="549528" y="1798454"/>
                  <a:pt x="549528" y="1352550"/>
                </a:cubicBezTo>
                <a:cubicBezTo>
                  <a:pt x="549528" y="906646"/>
                  <a:pt x="333751" y="511139"/>
                  <a:pt x="0" y="265989"/>
                </a:cubicBezTo>
                <a:cubicBezTo>
                  <a:pt x="223823" y="98381"/>
                  <a:pt x="501933" y="0"/>
                  <a:pt x="803022" y="0"/>
                </a:cubicBezTo>
                <a:close/>
              </a:path>
            </a:pathLst>
          </a:custGeom>
          <a:solidFill>
            <a:srgbClr val="648D1B"/>
          </a:solidFill>
          <a:ln cap="flat" cmpd="sng" w="19050">
            <a:solidFill>
              <a:srgbClr val="01351B"/>
            </a:solidFill>
            <a:prstDash val="solid"/>
            <a:miter lim="800000"/>
            <a:headEnd len="sm" w="sm" type="none"/>
            <a:tailEnd len="sm" w="sm" type="none"/>
          </a:ln>
        </p:spPr>
        <p:txBody>
          <a:bodyPr anchorCtr="0" anchor="ctr" bIns="44450" lIns="1080000" spcFirstLastPara="1" rIns="44450" wrap="square" tIns="44450">
            <a:noAutofit/>
          </a:bodyPr>
          <a:lstStyle/>
          <a:p>
            <a:pPr indent="0" lvl="0" marL="0" marR="0" rtl="0" algn="ctr">
              <a:spcBef>
                <a:spcPts val="0"/>
              </a:spcBef>
              <a:spcAft>
                <a:spcPts val="0"/>
              </a:spcAft>
              <a:buClr>
                <a:schemeClr val="lt1"/>
              </a:buClr>
              <a:buSzPts val="1800"/>
              <a:buFont typeface="Noto Sans Symbols"/>
              <a:buNone/>
            </a:pPr>
            <a:r>
              <a:rPr b="1" i="0" lang="es-ES" sz="1800" u="none" cap="none" strike="noStrike">
                <a:solidFill>
                  <a:schemeClr val="lt1"/>
                </a:solidFill>
                <a:latin typeface="Verdana"/>
                <a:ea typeface="Verdana"/>
                <a:cs typeface="Verdana"/>
                <a:sym typeface="Verdana"/>
              </a:rPr>
              <a:t>Gestión de APIS</a:t>
            </a:r>
            <a:endParaRPr b="1" i="0" sz="1800" u="none" cap="none" strike="noStrike">
              <a:solidFill>
                <a:schemeClr val="lt1"/>
              </a:solidFill>
              <a:latin typeface="Verdana"/>
              <a:ea typeface="Verdana"/>
              <a:cs typeface="Verdana"/>
              <a:sym typeface="Verdana"/>
            </a:endParaRPr>
          </a:p>
        </p:txBody>
      </p:sp>
      <p:sp>
        <p:nvSpPr>
          <p:cNvPr id="333" name="Google Shape;333;p54"/>
          <p:cNvSpPr/>
          <p:nvPr/>
        </p:nvSpPr>
        <p:spPr>
          <a:xfrm>
            <a:off x="2085975" y="1493943"/>
            <a:ext cx="4071938" cy="4272951"/>
          </a:xfrm>
          <a:custGeom>
            <a:rect b="b" l="l" r="r" t="t"/>
            <a:pathLst>
              <a:path extrusionOk="0" h="2705100" w="2155572">
                <a:moveTo>
                  <a:pt x="1352550" y="0"/>
                </a:moveTo>
                <a:cubicBezTo>
                  <a:pt x="1653639" y="0"/>
                  <a:pt x="1931749" y="98381"/>
                  <a:pt x="2155572" y="265990"/>
                </a:cubicBezTo>
                <a:cubicBezTo>
                  <a:pt x="1821821" y="511139"/>
                  <a:pt x="1606044" y="906646"/>
                  <a:pt x="1606044" y="1352550"/>
                </a:cubicBezTo>
                <a:cubicBezTo>
                  <a:pt x="1606044" y="1798455"/>
                  <a:pt x="1821821" y="2193961"/>
                  <a:pt x="2155572" y="2439111"/>
                </a:cubicBezTo>
                <a:cubicBezTo>
                  <a:pt x="1931749" y="2606719"/>
                  <a:pt x="1653639" y="2705100"/>
                  <a:pt x="1352550" y="2705100"/>
                </a:cubicBezTo>
                <a:cubicBezTo>
                  <a:pt x="605557" y="2705100"/>
                  <a:pt x="0" y="2099543"/>
                  <a:pt x="0" y="1352550"/>
                </a:cubicBezTo>
                <a:cubicBezTo>
                  <a:pt x="0" y="605557"/>
                  <a:pt x="605557" y="0"/>
                  <a:pt x="1352550" y="0"/>
                </a:cubicBezTo>
                <a:close/>
              </a:path>
            </a:pathLst>
          </a:custGeom>
          <a:solidFill>
            <a:srgbClr val="2292D2"/>
          </a:solidFill>
          <a:ln cap="flat" cmpd="sng" w="19050">
            <a:solidFill>
              <a:srgbClr val="00184E"/>
            </a:solidFill>
            <a:prstDash val="solid"/>
            <a:miter lim="800000"/>
            <a:headEnd len="sm" w="sm" type="none"/>
            <a:tailEnd len="sm" w="sm" type="none"/>
          </a:ln>
        </p:spPr>
        <p:txBody>
          <a:bodyPr anchorCtr="0" anchor="ctr" bIns="44450" lIns="44450" spcFirstLastPara="1" rIns="1080000" wrap="square" tIns="44450">
            <a:noAutofit/>
          </a:bodyPr>
          <a:lstStyle/>
          <a:p>
            <a:pPr indent="0" lvl="0" marL="0" marR="0" rtl="0" algn="ctr">
              <a:spcBef>
                <a:spcPts val="0"/>
              </a:spcBef>
              <a:spcAft>
                <a:spcPts val="0"/>
              </a:spcAft>
              <a:buClr>
                <a:schemeClr val="lt1"/>
              </a:buClr>
              <a:buSzPts val="1800"/>
              <a:buFont typeface="Noto Sans Symbols"/>
              <a:buNone/>
            </a:pPr>
            <a:r>
              <a:rPr b="1" i="0" lang="es-ES" sz="1800" u="none" cap="none" strike="noStrike">
                <a:solidFill>
                  <a:schemeClr val="lt1"/>
                </a:solidFill>
                <a:latin typeface="Verdana"/>
                <a:ea typeface="Verdana"/>
                <a:cs typeface="Verdana"/>
                <a:sym typeface="Verdana"/>
              </a:rPr>
              <a:t>Diseño de APIs</a:t>
            </a:r>
            <a:endParaRPr b="1" i="0" sz="1800" u="none" cap="none" strike="noStrike">
              <a:solidFill>
                <a:schemeClr val="lt1"/>
              </a:solidFill>
              <a:latin typeface="Verdana"/>
              <a:ea typeface="Verdana"/>
              <a:cs typeface="Verdana"/>
              <a:sym typeface="Verdana"/>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loitte_UK_Onscreen">
  <a:themeElements>
    <a:clrScheme name="Deloitte colors">
      <a:dk1>
        <a:srgbClr val="000000"/>
      </a:dk1>
      <a:lt1>
        <a:srgbClr val="FFFFFF"/>
      </a:lt1>
      <a:dk2>
        <a:srgbClr val="44546A"/>
      </a:dk2>
      <a:lt2>
        <a:srgbClr val="E7E6E6"/>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loitte_UK_Onscreen">
  <a:themeElements>
    <a:clrScheme name="Deloitte colors">
      <a:dk1>
        <a:srgbClr val="000000"/>
      </a:dk1>
      <a:lt1>
        <a:srgbClr val="FFFFFF"/>
      </a:lt1>
      <a:dk2>
        <a:srgbClr val="44546A"/>
      </a:dk2>
      <a:lt2>
        <a:srgbClr val="E7E6E6"/>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