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0" r:id="rId2"/>
    <p:sldId id="301" r:id="rId3"/>
    <p:sldId id="274" r:id="rId4"/>
    <p:sldId id="260" r:id="rId5"/>
    <p:sldId id="276" r:id="rId6"/>
    <p:sldId id="278" r:id="rId7"/>
    <p:sldId id="279" r:id="rId8"/>
    <p:sldId id="275" r:id="rId9"/>
    <p:sldId id="299" r:id="rId10"/>
    <p:sldId id="284" r:id="rId11"/>
    <p:sldId id="298" r:id="rId12"/>
    <p:sldId id="268" r:id="rId13"/>
    <p:sldId id="269" r:id="rId14"/>
    <p:sldId id="290" r:id="rId15"/>
    <p:sldId id="289" r:id="rId16"/>
    <p:sldId id="25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5AC914-868F-43AA-B2A4-2C852F29A79E}">
          <p14:sldIdLst>
            <p14:sldId id="300"/>
            <p14:sldId id="301"/>
          </p14:sldIdLst>
        </p14:section>
        <p14:section name="Project Introduction" id="{3E2FA683-93D2-4A8D-B05E-28D4502A7E9B}">
          <p14:sldIdLst>
            <p14:sldId id="274"/>
            <p14:sldId id="260"/>
          </p14:sldIdLst>
        </p14:section>
        <p14:section name="Project Development Environment" id="{A706268E-E160-4043-807F-387B12DDA917}">
          <p14:sldIdLst>
            <p14:sldId id="276"/>
            <p14:sldId id="278"/>
          </p14:sldIdLst>
        </p14:section>
        <p14:section name="Resource Capacity" id="{213713D8-213A-4F2B-9F79-58521C0FA344}">
          <p14:sldIdLst>
            <p14:sldId id="279"/>
            <p14:sldId id="275"/>
          </p14:sldIdLst>
        </p14:section>
        <p14:section name="Process" id="{A6F96CF4-B2D9-4A47-8314-D39CACACEC26}">
          <p14:sldIdLst/>
        </p14:section>
        <p14:section name="Holiday Calendar" id="{022921A3-431E-4D59-AB90-CE6CD9BB7B87}">
          <p14:sldIdLst/>
        </p14:section>
        <p14:section name="Risk Management" id="{9DD93FA5-5E13-4E0C-84FD-F56B9F0F80CE}">
          <p14:sldIdLst>
            <p14:sldId id="299"/>
            <p14:sldId id="284"/>
          </p14:sldIdLst>
        </p14:section>
        <p14:section name="Control &amp; Monitoring" id="{1966148D-0015-445E-9E27-C992061A3FFA}">
          <p14:sldIdLst>
            <p14:sldId id="298"/>
            <p14:sldId id="268"/>
            <p14:sldId id="269"/>
          </p14:sldIdLst>
        </p14:section>
        <p14:section name="Schedule" id="{93AE5B52-E85E-41BB-B1BC-D588E21D8724}">
          <p14:sldIdLst>
            <p14:sldId id="290"/>
            <p14:sldId id="289"/>
          </p14:sldIdLst>
        </p14:section>
        <p14:section name="Others" id="{D8358117-B9DC-4C53-A91E-FC259BF7834D}">
          <p14:sldIdLst>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3D2"/>
    <a:srgbClr val="EBB9B8"/>
    <a:srgbClr val="F8E8E8"/>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2BBC2-CBDB-9A38-3459-BFF56345ED54}" v="455" dt="2025-08-30T03:28:53.416"/>
    <p1510:client id="{47D761E2-023B-44DA-452C-1654DDBE42DD}" v="28" dt="2025-08-30T02:04:31.601"/>
    <p1510:client id="{A49441FE-8B4C-9686-691A-A0848A1EB079}" v="278" dt="2025-08-30T03:46:03.988"/>
    <p1510:client id="{D3E5E3C0-8657-86CC-6970-9C6254146285}" v="4" dt="2025-08-30T02:19:56.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Abigail Ralota" userId="S::mralota@asi-dev5.com::e2809302-95d7-41ef-b51e-076d181af685" providerId="AD" clId="Web-{737E8B5B-953D-930F-328F-4C7B3DBB47D6}"/>
    <pc:docChg chg="delSld modSld modSection">
      <pc:chgData name="Marie Abigail Ralota" userId="S::mralota@asi-dev5.com::e2809302-95d7-41ef-b51e-076d181af685" providerId="AD" clId="Web-{737E8B5B-953D-930F-328F-4C7B3DBB47D6}" dt="2025-08-23T02:30:59.130" v="144"/>
      <pc:docMkLst>
        <pc:docMk/>
      </pc:docMkLst>
      <pc:sldChg chg="del">
        <pc:chgData name="Marie Abigail Ralota" userId="S::mralota@asi-dev5.com::e2809302-95d7-41ef-b51e-076d181af685" providerId="AD" clId="Web-{737E8B5B-953D-930F-328F-4C7B3DBB47D6}" dt="2025-08-23T02:30:44.864" v="142"/>
        <pc:sldMkLst>
          <pc:docMk/>
          <pc:sldMk cId="1348464874" sldId="267"/>
        </pc:sldMkLst>
      </pc:sldChg>
      <pc:sldChg chg="modSp">
        <pc:chgData name="Marie Abigail Ralota" userId="S::mralota@asi-dev5.com::e2809302-95d7-41ef-b51e-076d181af685" providerId="AD" clId="Web-{737E8B5B-953D-930F-328F-4C7B3DBB47D6}" dt="2025-08-23T02:30:59.130" v="144"/>
        <pc:sldMkLst>
          <pc:docMk/>
          <pc:sldMk cId="378896034" sldId="269"/>
        </pc:sldMkLst>
        <pc:graphicFrameChg chg="modGraphic">
          <ac:chgData name="Marie Abigail Ralota" userId="S::mralota@asi-dev5.com::e2809302-95d7-41ef-b51e-076d181af685" providerId="AD" clId="Web-{737E8B5B-953D-930F-328F-4C7B3DBB47D6}" dt="2025-08-23T02:30:59.130" v="144"/>
          <ac:graphicFrameMkLst>
            <pc:docMk/>
            <pc:sldMk cId="378896034" sldId="269"/>
            <ac:graphicFrameMk id="6" creationId="{2CD3F0C3-2742-4672-B7CF-AA38F1287AF0}"/>
          </ac:graphicFrameMkLst>
        </pc:graphicFrameChg>
      </pc:sldChg>
      <pc:sldChg chg="delSp modSp">
        <pc:chgData name="Marie Abigail Ralota" userId="S::mralota@asi-dev5.com::e2809302-95d7-41ef-b51e-076d181af685" providerId="AD" clId="Web-{737E8B5B-953D-930F-328F-4C7B3DBB47D6}" dt="2025-08-23T02:30:41.582" v="141"/>
        <pc:sldMkLst>
          <pc:docMk/>
          <pc:sldMk cId="1330174539" sldId="275"/>
        </pc:sldMkLst>
        <pc:graphicFrameChg chg="mod modGraphic">
          <ac:chgData name="Marie Abigail Ralota" userId="S::mralota@asi-dev5.com::e2809302-95d7-41ef-b51e-076d181af685" providerId="AD" clId="Web-{737E8B5B-953D-930F-328F-4C7B3DBB47D6}" dt="2025-08-23T02:30:41.582" v="141"/>
          <ac:graphicFrameMkLst>
            <pc:docMk/>
            <pc:sldMk cId="1330174539" sldId="275"/>
            <ac:graphicFrameMk id="6" creationId="{2CD3F0C3-2742-4672-B7CF-AA38F1287AF0}"/>
          </ac:graphicFrameMkLst>
        </pc:graphicFrameChg>
      </pc:sldChg>
    </pc:docChg>
  </pc:docChgLst>
  <pc:docChgLst>
    <pc:chgData name="angeloritaga12@gmail.com" userId="S::urn:spo:guest#angeloritaga12@gmail.com::" providerId="AD" clId="Web-{EBAA2F8B-E338-A8A7-177A-F7D293D8B58E}"/>
    <pc:docChg chg="modSld">
      <pc:chgData name="angeloritaga12@gmail.com" userId="S::urn:spo:guest#angeloritaga12@gmail.com::" providerId="AD" clId="Web-{EBAA2F8B-E338-A8A7-177A-F7D293D8B58E}" dt="2025-08-16T03:01:08.080" v="2" actId="1076"/>
      <pc:docMkLst>
        <pc:docMk/>
      </pc:docMkLst>
      <pc:sldChg chg="addSp modSp">
        <pc:chgData name="angeloritaga12@gmail.com" userId="S::urn:spo:guest#angeloritaga12@gmail.com::" providerId="AD" clId="Web-{EBAA2F8B-E338-A8A7-177A-F7D293D8B58E}" dt="2025-08-16T03:01:08.080" v="2" actId="1076"/>
        <pc:sldMkLst>
          <pc:docMk/>
          <pc:sldMk cId="1348464874" sldId="267"/>
        </pc:sldMkLst>
      </pc:sldChg>
    </pc:docChg>
  </pc:docChgLst>
  <pc:docChgLst>
    <pc:chgData name="jaspherlawrence.siloy@cit.edu" userId="S::urn:spo:guest#jaspherlawrence.siloy@cit.edu::" providerId="AD" clId="Web-{D3E5E3C0-8657-86CC-6970-9C6254146285}"/>
    <pc:docChg chg="modSld">
      <pc:chgData name="jaspherlawrence.siloy@cit.edu" userId="S::urn:spo:guest#jaspherlawrence.siloy@cit.edu::" providerId="AD" clId="Web-{D3E5E3C0-8657-86CC-6970-9C6254146285}" dt="2025-08-30T02:19:56.719" v="1" actId="20577"/>
      <pc:docMkLst>
        <pc:docMk/>
      </pc:docMkLst>
      <pc:sldChg chg="modSp">
        <pc:chgData name="jaspherlawrence.siloy@cit.edu" userId="S::urn:spo:guest#jaspherlawrence.siloy@cit.edu::" providerId="AD" clId="Web-{D3E5E3C0-8657-86CC-6970-9C6254146285}" dt="2025-08-30T02:19:56.719" v="1" actId="20577"/>
        <pc:sldMkLst>
          <pc:docMk/>
          <pc:sldMk cId="717642575" sldId="278"/>
        </pc:sldMkLst>
        <pc:spChg chg="mod">
          <ac:chgData name="jaspherlawrence.siloy@cit.edu" userId="S::urn:spo:guest#jaspherlawrence.siloy@cit.edu::" providerId="AD" clId="Web-{D3E5E3C0-8657-86CC-6970-9C6254146285}" dt="2025-08-30T02:19:56.719" v="1" actId="20577"/>
          <ac:spMkLst>
            <pc:docMk/>
            <pc:sldMk cId="717642575" sldId="278"/>
            <ac:spMk id="9" creationId="{F3E0B7DC-64D8-4BC4-B459-248E169AB31E}"/>
          </ac:spMkLst>
        </pc:spChg>
      </pc:sldChg>
    </pc:docChg>
  </pc:docChgLst>
  <pc:docChgLst>
    <pc:chgData name="marcgerard.rivera@cit.edu" userId="S::urn:spo:guest#marcgerard.rivera@cit.edu::" providerId="AD" clId="Web-{47D761E2-023B-44DA-452C-1654DDBE42DD}"/>
    <pc:docChg chg="modSld">
      <pc:chgData name="marcgerard.rivera@cit.edu" userId="S::urn:spo:guest#marcgerard.rivera@cit.edu::" providerId="AD" clId="Web-{47D761E2-023B-44DA-452C-1654DDBE42DD}" dt="2025-08-30T02:04:31.585" v="13" actId="20577"/>
      <pc:docMkLst>
        <pc:docMk/>
      </pc:docMkLst>
      <pc:sldChg chg="modSp">
        <pc:chgData name="marcgerard.rivera@cit.edu" userId="S::urn:spo:guest#marcgerard.rivera@cit.edu::" providerId="AD" clId="Web-{47D761E2-023B-44DA-452C-1654DDBE42DD}" dt="2025-08-30T02:04:31.585" v="13" actId="20577"/>
        <pc:sldMkLst>
          <pc:docMk/>
          <pc:sldMk cId="717642575" sldId="278"/>
        </pc:sldMkLst>
        <pc:spChg chg="mod">
          <ac:chgData name="marcgerard.rivera@cit.edu" userId="S::urn:spo:guest#marcgerard.rivera@cit.edu::" providerId="AD" clId="Web-{47D761E2-023B-44DA-452C-1654DDBE42DD}" dt="2025-08-30T02:04:31.585" v="13" actId="20577"/>
          <ac:spMkLst>
            <pc:docMk/>
            <pc:sldMk cId="717642575" sldId="278"/>
            <ac:spMk id="9" creationId="{F3E0B7DC-64D8-4BC4-B459-248E169AB31E}"/>
          </ac:spMkLst>
        </pc:spChg>
      </pc:sldChg>
    </pc:docChg>
  </pc:docChgLst>
  <pc:docChgLst>
    <pc:chgData name="raphael.osorio@cit.edu" userId="S::urn:spo:guest#raphael.osorio@cit.edu::" providerId="AD" clId="Web-{38D2BBC2-CBDB-9A38-3459-BFF56345ED54}"/>
    <pc:docChg chg="modSld">
      <pc:chgData name="raphael.osorio@cit.edu" userId="S::urn:spo:guest#raphael.osorio@cit.edu::" providerId="AD" clId="Web-{38D2BBC2-CBDB-9A38-3459-BFF56345ED54}" dt="2025-08-30T03:28:52.010" v="293" actId="20577"/>
      <pc:docMkLst>
        <pc:docMk/>
      </pc:docMkLst>
      <pc:sldChg chg="modSp">
        <pc:chgData name="raphael.osorio@cit.edu" userId="S::urn:spo:guest#raphael.osorio@cit.edu::" providerId="AD" clId="Web-{38D2BBC2-CBDB-9A38-3459-BFF56345ED54}" dt="2025-08-30T03:18:09.872" v="247"/>
        <pc:sldMkLst>
          <pc:docMk/>
          <pc:sldMk cId="879702405" sldId="260"/>
        </pc:sldMkLst>
        <pc:graphicFrameChg chg="mod modGraphic">
          <ac:chgData name="raphael.osorio@cit.edu" userId="S::urn:spo:guest#raphael.osorio@cit.edu::" providerId="AD" clId="Web-{38D2BBC2-CBDB-9A38-3459-BFF56345ED54}" dt="2025-08-30T03:18:09.872" v="247"/>
          <ac:graphicFrameMkLst>
            <pc:docMk/>
            <pc:sldMk cId="879702405" sldId="260"/>
            <ac:graphicFrameMk id="6" creationId="{E4C241CE-B727-42F8-B805-5DD5E8E3FD0D}"/>
          </ac:graphicFrameMkLst>
        </pc:graphicFrameChg>
      </pc:sldChg>
      <pc:sldChg chg="modSp">
        <pc:chgData name="raphael.osorio@cit.edu" userId="S::urn:spo:guest#raphael.osorio@cit.edu::" providerId="AD" clId="Web-{38D2BBC2-CBDB-9A38-3459-BFF56345ED54}" dt="2025-08-30T03:28:08.086" v="277"/>
        <pc:sldMkLst>
          <pc:docMk/>
          <pc:sldMk cId="3869004166" sldId="268"/>
        </pc:sldMkLst>
        <pc:graphicFrameChg chg="mod modGraphic">
          <ac:chgData name="raphael.osorio@cit.edu" userId="S::urn:spo:guest#raphael.osorio@cit.edu::" providerId="AD" clId="Web-{38D2BBC2-CBDB-9A38-3459-BFF56345ED54}" dt="2025-08-30T03:28:08.086" v="277"/>
          <ac:graphicFrameMkLst>
            <pc:docMk/>
            <pc:sldMk cId="3869004166" sldId="268"/>
            <ac:graphicFrameMk id="6" creationId="{2CD3F0C3-2742-4672-B7CF-AA38F1287AF0}"/>
          </ac:graphicFrameMkLst>
        </pc:graphicFrameChg>
      </pc:sldChg>
      <pc:sldChg chg="modSp">
        <pc:chgData name="raphael.osorio@cit.edu" userId="S::urn:spo:guest#raphael.osorio@cit.edu::" providerId="AD" clId="Web-{38D2BBC2-CBDB-9A38-3459-BFF56345ED54}" dt="2025-08-30T03:27:38.803" v="275"/>
        <pc:sldMkLst>
          <pc:docMk/>
          <pc:sldMk cId="1330174539" sldId="275"/>
        </pc:sldMkLst>
        <pc:graphicFrameChg chg="mod modGraphic">
          <ac:chgData name="raphael.osorio@cit.edu" userId="S::urn:spo:guest#raphael.osorio@cit.edu::" providerId="AD" clId="Web-{38D2BBC2-CBDB-9A38-3459-BFF56345ED54}" dt="2025-08-30T03:27:38.803" v="275"/>
          <ac:graphicFrameMkLst>
            <pc:docMk/>
            <pc:sldMk cId="1330174539" sldId="275"/>
            <ac:graphicFrameMk id="6" creationId="{2CD3F0C3-2742-4672-B7CF-AA38F1287AF0}"/>
          </ac:graphicFrameMkLst>
        </pc:graphicFrameChg>
      </pc:sldChg>
      <pc:sldChg chg="delSp modSp">
        <pc:chgData name="raphael.osorio@cit.edu" userId="S::urn:spo:guest#raphael.osorio@cit.edu::" providerId="AD" clId="Web-{38D2BBC2-CBDB-9A38-3459-BFF56345ED54}" dt="2025-08-30T02:20:50.003" v="155" actId="20577"/>
        <pc:sldMkLst>
          <pc:docMk/>
          <pc:sldMk cId="717642575" sldId="278"/>
        </pc:sldMkLst>
        <pc:spChg chg="mod">
          <ac:chgData name="raphael.osorio@cit.edu" userId="S::urn:spo:guest#raphael.osorio@cit.edu::" providerId="AD" clId="Web-{38D2BBC2-CBDB-9A38-3459-BFF56345ED54}" dt="2025-08-30T02:20:50.003" v="155" actId="20577"/>
          <ac:spMkLst>
            <pc:docMk/>
            <pc:sldMk cId="717642575" sldId="278"/>
            <ac:spMk id="9" creationId="{F3E0B7DC-64D8-4BC4-B459-248E169AB31E}"/>
          </ac:spMkLst>
        </pc:spChg>
        <pc:graphicFrameChg chg="del">
          <ac:chgData name="raphael.osorio@cit.edu" userId="S::urn:spo:guest#raphael.osorio@cit.edu::" providerId="AD" clId="Web-{38D2BBC2-CBDB-9A38-3459-BFF56345ED54}" dt="2025-08-30T02:06:38.235" v="67"/>
          <ac:graphicFrameMkLst>
            <pc:docMk/>
            <pc:sldMk cId="717642575" sldId="278"/>
            <ac:graphicFrameMk id="11" creationId="{20861E77-1CC6-44C6-B574-BE063049B473}"/>
          </ac:graphicFrameMkLst>
        </pc:graphicFrameChg>
        <pc:graphicFrameChg chg="del mod">
          <ac:chgData name="raphael.osorio@cit.edu" userId="S::urn:spo:guest#raphael.osorio@cit.edu::" providerId="AD" clId="Web-{38D2BBC2-CBDB-9A38-3459-BFF56345ED54}" dt="2025-08-30T02:07:40.688" v="88"/>
          <ac:graphicFrameMkLst>
            <pc:docMk/>
            <pc:sldMk cId="717642575" sldId="278"/>
            <ac:graphicFrameMk id="12" creationId="{E07B4CBA-7AA9-40EB-86D3-7B4C225D5ECA}"/>
          </ac:graphicFrameMkLst>
        </pc:graphicFrameChg>
        <pc:graphicFrameChg chg="del">
          <ac:chgData name="raphael.osorio@cit.edu" userId="S::urn:spo:guest#raphael.osorio@cit.edu::" providerId="AD" clId="Web-{38D2BBC2-CBDB-9A38-3459-BFF56345ED54}" dt="2025-08-30T02:06:38.594" v="68"/>
          <ac:graphicFrameMkLst>
            <pc:docMk/>
            <pc:sldMk cId="717642575" sldId="278"/>
            <ac:graphicFrameMk id="13" creationId="{5DF6011C-45EF-4285-B0C1-9DA96D415066}"/>
          </ac:graphicFrameMkLst>
        </pc:graphicFrameChg>
        <pc:picChg chg="mod">
          <ac:chgData name="raphael.osorio@cit.edu" userId="S::urn:spo:guest#raphael.osorio@cit.edu::" providerId="AD" clId="Web-{38D2BBC2-CBDB-9A38-3459-BFF56345ED54}" dt="2025-08-30T02:02:24.437" v="11" actId="1076"/>
          <ac:picMkLst>
            <pc:docMk/>
            <pc:sldMk cId="717642575" sldId="278"/>
            <ac:picMk id="8" creationId="{73CA40E3-93E8-48E1-A49D-F8723D9200FB}"/>
          </ac:picMkLst>
        </pc:picChg>
      </pc:sldChg>
      <pc:sldChg chg="modSp">
        <pc:chgData name="raphael.osorio@cit.edu" userId="S::urn:spo:guest#raphael.osorio@cit.edu::" providerId="AD" clId="Web-{38D2BBC2-CBDB-9A38-3459-BFF56345ED54}" dt="2025-08-30T03:28:52.010" v="293" actId="20577"/>
        <pc:sldMkLst>
          <pc:docMk/>
          <pc:sldMk cId="3911331885" sldId="300"/>
        </pc:sldMkLst>
        <pc:spChg chg="mod">
          <ac:chgData name="raphael.osorio@cit.edu" userId="S::urn:spo:guest#raphael.osorio@cit.edu::" providerId="AD" clId="Web-{38D2BBC2-CBDB-9A38-3459-BFF56345ED54}" dt="2025-08-30T03:28:52.010" v="293" actId="20577"/>
          <ac:spMkLst>
            <pc:docMk/>
            <pc:sldMk cId="3911331885" sldId="300"/>
            <ac:spMk id="7" creationId="{C1943B9E-2785-4EBE-B869-144B8DC7BD03}"/>
          </ac:spMkLst>
        </pc:spChg>
      </pc:sldChg>
    </pc:docChg>
  </pc:docChgLst>
  <pc:docChgLst>
    <pc:chgData name="raphael.osorio@cit.edu" userId="S::urn:spo:guest#raphael.osorio@cit.edu::" providerId="AD" clId="Web-{96177CA6-80DB-7512-4B67-E5EE1CCFF8D5}"/>
    <pc:docChg chg="modSld">
      <pc:chgData name="raphael.osorio@cit.edu" userId="S::urn:spo:guest#raphael.osorio@cit.edu::" providerId="AD" clId="Web-{96177CA6-80DB-7512-4B67-E5EE1CCFF8D5}" dt="2025-08-23T03:38:28.480" v="7" actId="20577"/>
      <pc:docMkLst>
        <pc:docMk/>
      </pc:docMkLst>
      <pc:sldChg chg="modSp">
        <pc:chgData name="raphael.osorio@cit.edu" userId="S::urn:spo:guest#raphael.osorio@cit.edu::" providerId="AD" clId="Web-{96177CA6-80DB-7512-4B67-E5EE1CCFF8D5}" dt="2025-08-23T03:38:28.480" v="7" actId="20577"/>
        <pc:sldMkLst>
          <pc:docMk/>
          <pc:sldMk cId="3911331885" sldId="300"/>
        </pc:sldMkLst>
        <pc:spChg chg="mod">
          <ac:chgData name="raphael.osorio@cit.edu" userId="S::urn:spo:guest#raphael.osorio@cit.edu::" providerId="AD" clId="Web-{96177CA6-80DB-7512-4B67-E5EE1CCFF8D5}" dt="2025-08-23T03:38:28.480" v="7" actId="20577"/>
          <ac:spMkLst>
            <pc:docMk/>
            <pc:sldMk cId="3911331885" sldId="300"/>
            <ac:spMk id="9" creationId="{E74E42F9-E2B0-4188-BA83-55A3C139D912}"/>
          </ac:spMkLst>
        </pc:spChg>
      </pc:sldChg>
    </pc:docChg>
  </pc:docChgLst>
  <pc:docChgLst>
    <pc:chgData name="ronborbz@gmail.com" userId="S::urn:spo:guest#ronborbz@gmail.com::" providerId="AD" clId="Web-{C1BAE66D-1154-6BBE-7CBF-715CD1C6C03A}"/>
    <pc:docChg chg="modSld">
      <pc:chgData name="ronborbz@gmail.com" userId="S::urn:spo:guest#ronborbz@gmail.com::" providerId="AD" clId="Web-{C1BAE66D-1154-6BBE-7CBF-715CD1C6C03A}" dt="2025-08-16T02:46:37.730" v="58"/>
      <pc:docMkLst>
        <pc:docMk/>
      </pc:docMkLst>
      <pc:sldChg chg="modSp">
        <pc:chgData name="ronborbz@gmail.com" userId="S::urn:spo:guest#ronborbz@gmail.com::" providerId="AD" clId="Web-{C1BAE66D-1154-6BBE-7CBF-715CD1C6C03A}" dt="2025-08-16T02:46:37.730" v="58"/>
        <pc:sldMkLst>
          <pc:docMk/>
          <pc:sldMk cId="1348464874" sldId="267"/>
        </pc:sldMkLst>
      </pc:sldChg>
    </pc:docChg>
  </pc:docChgLst>
  <pc:docChgLst>
    <pc:chgData name="ronborbz@gmail.com" userId="S::urn:spo:guest#ronborbz@gmail.com::" providerId="AD" clId="Web-{D531A0F6-3D41-6D93-B465-B02E350C5895}"/>
    <pc:docChg chg="modSld">
      <pc:chgData name="ronborbz@gmail.com" userId="S::urn:spo:guest#ronborbz@gmail.com::" providerId="AD" clId="Web-{D531A0F6-3D41-6D93-B465-B02E350C5895}" dt="2025-08-16T02:38:05.320" v="2655"/>
      <pc:docMkLst>
        <pc:docMk/>
      </pc:docMkLst>
      <pc:sldChg chg="modSp">
        <pc:chgData name="ronborbz@gmail.com" userId="S::urn:spo:guest#ronborbz@gmail.com::" providerId="AD" clId="Web-{D531A0F6-3D41-6D93-B465-B02E350C5895}" dt="2025-08-16T02:38:05.320" v="2655"/>
        <pc:sldMkLst>
          <pc:docMk/>
          <pc:sldMk cId="1348464874" sldId="267"/>
        </pc:sldMkLst>
      </pc:sldChg>
    </pc:docChg>
  </pc:docChgLst>
  <pc:docChgLst>
    <pc:chgData name="elwison.denampo@cit.edu" userId="S::urn:spo:guest#elwison.denampo@cit.edu::" providerId="AD" clId="Web-{A49441FE-8B4C-9686-691A-A0848A1EB079}"/>
    <pc:docChg chg="modSld">
      <pc:chgData name="elwison.denampo@cit.edu" userId="S::urn:spo:guest#elwison.denampo@cit.edu::" providerId="AD" clId="Web-{A49441FE-8B4C-9686-691A-A0848A1EB079}" dt="2025-08-30T03:33:22.226" v="151"/>
      <pc:docMkLst>
        <pc:docMk/>
      </pc:docMkLst>
      <pc:sldChg chg="modSp">
        <pc:chgData name="elwison.denampo@cit.edu" userId="S::urn:spo:guest#elwison.denampo@cit.edu::" providerId="AD" clId="Web-{A49441FE-8B4C-9686-691A-A0848A1EB079}" dt="2025-08-30T02:07:53.716" v="38"/>
        <pc:sldMkLst>
          <pc:docMk/>
          <pc:sldMk cId="879702405" sldId="260"/>
        </pc:sldMkLst>
        <pc:graphicFrameChg chg="mod modGraphic">
          <ac:chgData name="elwison.denampo@cit.edu" userId="S::urn:spo:guest#elwison.denampo@cit.edu::" providerId="AD" clId="Web-{A49441FE-8B4C-9686-691A-A0848A1EB079}" dt="2025-08-30T02:07:53.716" v="38"/>
          <ac:graphicFrameMkLst>
            <pc:docMk/>
            <pc:sldMk cId="879702405" sldId="260"/>
            <ac:graphicFrameMk id="6" creationId="{E4C241CE-B727-42F8-B805-5DD5E8E3FD0D}"/>
          </ac:graphicFrameMkLst>
        </pc:graphicFrameChg>
      </pc:sldChg>
      <pc:sldChg chg="modSp">
        <pc:chgData name="elwison.denampo@cit.edu" userId="S::urn:spo:guest#elwison.denampo@cit.edu::" providerId="AD" clId="Web-{A49441FE-8B4C-9686-691A-A0848A1EB079}" dt="2025-08-30T03:33:22.226" v="151"/>
        <pc:sldMkLst>
          <pc:docMk/>
          <pc:sldMk cId="378896034" sldId="269"/>
        </pc:sldMkLst>
        <pc:graphicFrameChg chg="mod modGraphic">
          <ac:chgData name="elwison.denampo@cit.edu" userId="S::urn:spo:guest#elwison.denampo@cit.edu::" providerId="AD" clId="Web-{A49441FE-8B4C-9686-691A-A0848A1EB079}" dt="2025-08-30T03:33:22.226" v="151"/>
          <ac:graphicFrameMkLst>
            <pc:docMk/>
            <pc:sldMk cId="378896034" sldId="269"/>
            <ac:graphicFrameMk id="6" creationId="{2CD3F0C3-2742-4672-B7CF-AA38F1287AF0}"/>
          </ac:graphicFrameMkLst>
        </pc:graphicFrameChg>
      </pc:sldChg>
      <pc:sldChg chg="modSp">
        <pc:chgData name="elwison.denampo@cit.edu" userId="S::urn:spo:guest#elwison.denampo@cit.edu::" providerId="AD" clId="Web-{A49441FE-8B4C-9686-691A-A0848A1EB079}" dt="2025-08-30T03:27:11.556" v="124"/>
        <pc:sldMkLst>
          <pc:docMk/>
          <pc:sldMk cId="1330174539" sldId="275"/>
        </pc:sldMkLst>
        <pc:spChg chg="mod">
          <ac:chgData name="elwison.denampo@cit.edu" userId="S::urn:spo:guest#elwison.denampo@cit.edu::" providerId="AD" clId="Web-{A49441FE-8B4C-9686-691A-A0848A1EB079}" dt="2025-08-30T03:19:24.473" v="100" actId="20577"/>
          <ac:spMkLst>
            <pc:docMk/>
            <pc:sldMk cId="1330174539" sldId="275"/>
            <ac:spMk id="12" creationId="{84802FB4-6C15-45E3-8FDC-272D02E7BFBF}"/>
          </ac:spMkLst>
        </pc:spChg>
        <pc:graphicFrameChg chg="mod modGraphic">
          <ac:chgData name="elwison.denampo@cit.edu" userId="S::urn:spo:guest#elwison.denampo@cit.edu::" providerId="AD" clId="Web-{A49441FE-8B4C-9686-691A-A0848A1EB079}" dt="2025-08-30T03:27:11.556" v="124"/>
          <ac:graphicFrameMkLst>
            <pc:docMk/>
            <pc:sldMk cId="1330174539" sldId="275"/>
            <ac:graphicFrameMk id="6" creationId="{2CD3F0C3-2742-4672-B7CF-AA38F1287AF0}"/>
          </ac:graphicFrameMkLst>
        </pc:graphicFrameChg>
      </pc:sldChg>
      <pc:sldChg chg="modSp">
        <pc:chgData name="elwison.denampo@cit.edu" userId="S::urn:spo:guest#elwison.denampo@cit.edu::" providerId="AD" clId="Web-{A49441FE-8B4C-9686-691A-A0848A1EB079}" dt="2025-08-30T03:20:14.615" v="114" actId="20577"/>
        <pc:sldMkLst>
          <pc:docMk/>
          <pc:sldMk cId="717642575" sldId="278"/>
        </pc:sldMkLst>
        <pc:spChg chg="mod">
          <ac:chgData name="elwison.denampo@cit.edu" userId="S::urn:spo:guest#elwison.denampo@cit.edu::" providerId="AD" clId="Web-{A49441FE-8B4C-9686-691A-A0848A1EB079}" dt="2025-08-30T03:20:14.615" v="114" actId="20577"/>
          <ac:spMkLst>
            <pc:docMk/>
            <pc:sldMk cId="717642575" sldId="278"/>
            <ac:spMk id="9" creationId="{F3E0B7DC-64D8-4BC4-B459-248E169AB31E}"/>
          </ac:spMkLst>
        </pc:spChg>
      </pc:sldChg>
      <pc:sldChg chg="modSp">
        <pc:chgData name="elwison.denampo@cit.edu" userId="S::urn:spo:guest#elwison.denampo@cit.edu::" providerId="AD" clId="Web-{A49441FE-8B4C-9686-691A-A0848A1EB079}" dt="2025-08-30T02:00:55.429" v="12" actId="20577"/>
        <pc:sldMkLst>
          <pc:docMk/>
          <pc:sldMk cId="3911331885" sldId="300"/>
        </pc:sldMkLst>
        <pc:spChg chg="mod">
          <ac:chgData name="elwison.denampo@cit.edu" userId="S::urn:spo:guest#elwison.denampo@cit.edu::" providerId="AD" clId="Web-{A49441FE-8B4C-9686-691A-A0848A1EB079}" dt="2025-08-30T01:28:57.681" v="9" actId="20577"/>
          <ac:spMkLst>
            <pc:docMk/>
            <pc:sldMk cId="3911331885" sldId="300"/>
            <ac:spMk id="10" creationId="{EFC34B2C-F4A4-49A5-A992-5D44B567207B}"/>
          </ac:spMkLst>
        </pc:spChg>
        <pc:spChg chg="mod">
          <ac:chgData name="elwison.denampo@cit.edu" userId="S::urn:spo:guest#elwison.denampo@cit.edu::" providerId="AD" clId="Web-{A49441FE-8B4C-9686-691A-A0848A1EB079}" dt="2025-08-30T02:00:55.429" v="12" actId="20577"/>
          <ac:spMkLst>
            <pc:docMk/>
            <pc:sldMk cId="3911331885" sldId="300"/>
            <ac:spMk id="11" creationId="{E2BCBC5D-DBBE-46F8-ADC7-360498CC8825}"/>
          </ac:spMkLst>
        </pc:spChg>
      </pc:sldChg>
    </pc:docChg>
  </pc:docChgLst>
  <pc:docChgLst>
    <pc:chgData name="elwison.denampo@cit.edu" userId="S::urn:spo:guest#elwison.denampo@cit.edu::" providerId="AD" clId="Web-{7F26D4F2-8993-D9BE-10CF-3E6C5E7CA634}"/>
    <pc:docChg chg="modSld">
      <pc:chgData name="elwison.denampo@cit.edu" userId="S::urn:spo:guest#elwison.denampo@cit.edu::" providerId="AD" clId="Web-{7F26D4F2-8993-D9BE-10CF-3E6C5E7CA634}" dt="2025-08-23T03:44:46.167" v="301"/>
      <pc:docMkLst>
        <pc:docMk/>
      </pc:docMkLst>
      <pc:sldChg chg="modSp">
        <pc:chgData name="elwison.denampo@cit.edu" userId="S::urn:spo:guest#elwison.denampo@cit.edu::" providerId="AD" clId="Web-{7F26D4F2-8993-D9BE-10CF-3E6C5E7CA634}" dt="2025-08-23T03:42:54.978" v="187"/>
        <pc:sldMkLst>
          <pc:docMk/>
          <pc:sldMk cId="879702405" sldId="260"/>
        </pc:sldMkLst>
        <pc:graphicFrameChg chg="mod modGraphic">
          <ac:chgData name="elwison.denampo@cit.edu" userId="S::urn:spo:guest#elwison.denampo@cit.edu::" providerId="AD" clId="Web-{7F26D4F2-8993-D9BE-10CF-3E6C5E7CA634}" dt="2025-08-23T03:42:54.978" v="187"/>
          <ac:graphicFrameMkLst>
            <pc:docMk/>
            <pc:sldMk cId="879702405" sldId="260"/>
            <ac:graphicFrameMk id="6" creationId="{E4C241CE-B727-42F8-B805-5DD5E8E3FD0D}"/>
          </ac:graphicFrameMkLst>
        </pc:graphicFrameChg>
      </pc:sldChg>
      <pc:sldChg chg="modSp">
        <pc:chgData name="elwison.denampo@cit.edu" userId="S::urn:spo:guest#elwison.denampo@cit.edu::" providerId="AD" clId="Web-{7F26D4F2-8993-D9BE-10CF-3E6C5E7CA634}" dt="2025-08-23T03:44:46.167" v="301"/>
        <pc:sldMkLst>
          <pc:docMk/>
          <pc:sldMk cId="1330174539" sldId="275"/>
        </pc:sldMkLst>
        <pc:graphicFrameChg chg="mod modGraphic">
          <ac:chgData name="elwison.denampo@cit.edu" userId="S::urn:spo:guest#elwison.denampo@cit.edu::" providerId="AD" clId="Web-{7F26D4F2-8993-D9BE-10CF-3E6C5E7CA634}" dt="2025-08-23T03:44:46.167" v="301"/>
          <ac:graphicFrameMkLst>
            <pc:docMk/>
            <pc:sldMk cId="1330174539" sldId="275"/>
            <ac:graphicFrameMk id="6" creationId="{2CD3F0C3-2742-4672-B7CF-AA38F1287AF0}"/>
          </ac:graphicFrameMkLst>
        </pc:graphicFrameChg>
      </pc:sldChg>
      <pc:sldChg chg="modSp">
        <pc:chgData name="elwison.denampo@cit.edu" userId="S::urn:spo:guest#elwison.denampo@cit.edu::" providerId="AD" clId="Web-{7F26D4F2-8993-D9BE-10CF-3E6C5E7CA634}" dt="2025-08-23T03:42:38.649" v="157"/>
        <pc:sldMkLst>
          <pc:docMk/>
          <pc:sldMk cId="3524111229" sldId="301"/>
        </pc:sldMkLst>
        <pc:graphicFrameChg chg="mod modGraphic">
          <ac:chgData name="elwison.denampo@cit.edu" userId="S::urn:spo:guest#elwison.denampo@cit.edu::" providerId="AD" clId="Web-{7F26D4F2-8993-D9BE-10CF-3E6C5E7CA634}" dt="2025-08-23T03:42:38.649" v="157"/>
          <ac:graphicFrameMkLst>
            <pc:docMk/>
            <pc:sldMk cId="3524111229" sldId="301"/>
            <ac:graphicFrameMk id="7" creationId="{23E76ECC-4536-4865-8AD7-1B0194E384F6}"/>
          </ac:graphicFrameMkLst>
        </pc:graphicFrameChg>
      </pc:sldChg>
    </pc:docChg>
  </pc:docChgLst>
  <pc:docChgLst>
    <pc:chgData name="Julie Ann Pabonita" userId="f3f33067-1a5d-42ad-97b7-772507dbcfab" providerId="ADAL" clId="{5213E2F2-18DE-427A-A053-DA4F3C95BE10}"/>
    <pc:docChg chg="modSld">
      <pc:chgData name="Julie Ann Pabonita" userId="f3f33067-1a5d-42ad-97b7-772507dbcfab" providerId="ADAL" clId="{5213E2F2-18DE-427A-A053-DA4F3C95BE10}" dt="2024-08-24T06:56:37.794" v="32"/>
      <pc:docMkLst>
        <pc:docMk/>
      </pc:docMkLst>
      <pc:sldChg chg="modSp">
        <pc:chgData name="Julie Ann Pabonita" userId="f3f33067-1a5d-42ad-97b7-772507dbcfab" providerId="ADAL" clId="{5213E2F2-18DE-427A-A053-DA4F3C95BE10}" dt="2024-08-24T06:54:07.727" v="29"/>
        <pc:sldMkLst>
          <pc:docMk/>
          <pc:sldMk cId="879702405" sldId="260"/>
        </pc:sldMkLst>
      </pc:sldChg>
      <pc:sldChg chg="modSp mod">
        <pc:chgData name="Julie Ann Pabonita" userId="f3f33067-1a5d-42ad-97b7-772507dbcfab" providerId="ADAL" clId="{5213E2F2-18DE-427A-A053-DA4F3C95BE10}" dt="2024-08-24T01:02:16.155" v="15" actId="20577"/>
        <pc:sldMkLst>
          <pc:docMk/>
          <pc:sldMk cId="1330174539" sldId="275"/>
        </pc:sldMkLst>
      </pc:sldChg>
      <pc:sldChg chg="modSp">
        <pc:chgData name="Julie Ann Pabonita" userId="f3f33067-1a5d-42ad-97b7-772507dbcfab" providerId="ADAL" clId="{5213E2F2-18DE-427A-A053-DA4F3C95BE10}" dt="2024-08-24T06:56:37.794" v="32"/>
        <pc:sldMkLst>
          <pc:docMk/>
          <pc:sldMk cId="717642575" sldId="278"/>
        </pc:sldMkLst>
      </pc:sldChg>
    </pc:docChg>
  </pc:docChgLst>
  <pc:docChgLst>
    <pc:chgData name="Marie Abigail Ralota" userId="S::mralota@asi-dev5.com::e2809302-95d7-41ef-b51e-076d181af685" providerId="AD" clId="Web-{93F41483-0134-BD35-4E5F-05D76A097254}"/>
    <pc:docChg chg="modSld">
      <pc:chgData name="Marie Abigail Ralota" userId="S::mralota@asi-dev5.com::e2809302-95d7-41ef-b51e-076d181af685" providerId="AD" clId="Web-{93F41483-0134-BD35-4E5F-05D76A097254}" dt="2025-08-16T01:56:14.467" v="378"/>
      <pc:docMkLst>
        <pc:docMk/>
      </pc:docMkLst>
      <pc:sldChg chg="delSp modSp">
        <pc:chgData name="Marie Abigail Ralota" userId="S::mralota@asi-dev5.com::e2809302-95d7-41ef-b51e-076d181af685" providerId="AD" clId="Web-{93F41483-0134-BD35-4E5F-05D76A097254}" dt="2025-08-16T01:32:22.291" v="48"/>
        <pc:sldMkLst>
          <pc:docMk/>
          <pc:sldMk cId="879702405" sldId="260"/>
        </pc:sldMkLst>
        <pc:graphicFrameChg chg="mod modGraphic">
          <ac:chgData name="Marie Abigail Ralota" userId="S::mralota@asi-dev5.com::e2809302-95d7-41ef-b51e-076d181af685" providerId="AD" clId="Web-{93F41483-0134-BD35-4E5F-05D76A097254}" dt="2025-08-16T01:31:43.805" v="37"/>
          <ac:graphicFrameMkLst>
            <pc:docMk/>
            <pc:sldMk cId="879702405" sldId="260"/>
            <ac:graphicFrameMk id="6" creationId="{E4C241CE-B727-42F8-B805-5DD5E8E3FD0D}"/>
          </ac:graphicFrameMkLst>
        </pc:graphicFrameChg>
      </pc:sldChg>
      <pc:sldChg chg="modSp">
        <pc:chgData name="Marie Abigail Ralota" userId="S::mralota@asi-dev5.com::e2809302-95d7-41ef-b51e-076d181af685" providerId="AD" clId="Web-{93F41483-0134-BD35-4E5F-05D76A097254}" dt="2025-08-16T01:56:14.467" v="378"/>
        <pc:sldMkLst>
          <pc:docMk/>
          <pc:sldMk cId="1348464874" sldId="267"/>
        </pc:sldMkLst>
      </pc:sldChg>
      <pc:sldChg chg="modSp">
        <pc:chgData name="Marie Abigail Ralota" userId="S::mralota@asi-dev5.com::e2809302-95d7-41ef-b51e-076d181af685" providerId="AD" clId="Web-{93F41483-0134-BD35-4E5F-05D76A097254}" dt="2025-08-16T01:34:13.717" v="50"/>
        <pc:sldMkLst>
          <pc:docMk/>
          <pc:sldMk cId="1330174539" sldId="275"/>
        </pc:sldMkLst>
        <pc:graphicFrameChg chg="modGraphic">
          <ac:chgData name="Marie Abigail Ralota" userId="S::mralota@asi-dev5.com::e2809302-95d7-41ef-b51e-076d181af685" providerId="AD" clId="Web-{93F41483-0134-BD35-4E5F-05D76A097254}" dt="2025-08-16T01:34:13.717" v="50"/>
          <ac:graphicFrameMkLst>
            <pc:docMk/>
            <pc:sldMk cId="1330174539" sldId="275"/>
            <ac:graphicFrameMk id="6" creationId="{2CD3F0C3-2742-4672-B7CF-AA38F1287AF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203F-B224-445E-AEC4-09055359D50D}" type="datetimeFigureOut">
              <a:rPr lang="en-PH" smtClean="0"/>
              <a:t>29/08/2025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AB72-CF56-469A-8FD6-EAAEA8043975}" type="slidenum">
              <a:rPr lang="en-PH" smtClean="0"/>
              <a:t>‹#›</a:t>
            </a:fld>
            <a:endParaRPr lang="en-PH"/>
          </a:p>
        </p:txBody>
      </p:sp>
    </p:spTree>
    <p:extLst>
      <p:ext uri="{BB962C8B-B14F-4D97-AF65-F5344CB8AC3E}">
        <p14:creationId xmlns:p14="http://schemas.microsoft.com/office/powerpoint/2010/main" val="48599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8546D5F-639D-4870-BB32-E70D8124E2F9}"/>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B8E231FD-D226-45E4-A7BE-AF07F7D1674A}"/>
              </a:ext>
            </a:extLst>
          </p:cNvPr>
          <p:cNvSpPr>
            <a:spLocks noGrp="1"/>
          </p:cNvSpPr>
          <p:nvPr>
            <p:ph type="sldNum" sz="quarter" idx="12"/>
          </p:nvPr>
        </p:nvSpPr>
        <p:spPr/>
        <p:txBody>
          <a:bodyPr/>
          <a:lstStyle/>
          <a:p>
            <a:fld id="{62B13910-3416-45C6-AE3F-38659B3B2833}" type="slidenum">
              <a:rPr lang="en-PH" smtClean="0"/>
              <a:t>‹#›</a:t>
            </a:fld>
            <a:endParaRPr lang="en-PH"/>
          </a:p>
        </p:txBody>
      </p:sp>
      <p:pic>
        <p:nvPicPr>
          <p:cNvPr id="12" name="Google Shape;67;p15" descr="Picture 1">
            <a:extLst>
              <a:ext uri="{FF2B5EF4-FFF2-40B4-BE49-F238E27FC236}">
                <a16:creationId xmlns:a16="http://schemas.microsoft.com/office/drawing/2014/main" id="{5A6C1D04-56AF-4DFE-9457-16DD7FF48E57}"/>
              </a:ext>
            </a:extLst>
          </p:cNvPr>
          <p:cNvPicPr preferRelativeResize="0"/>
          <p:nvPr/>
        </p:nvPicPr>
        <p:blipFill rotWithShape="1">
          <a:blip r:embed="rId2">
            <a:alphaModFix/>
          </a:blip>
          <a:srcRect/>
          <a:stretch/>
        </p:blipFill>
        <p:spPr>
          <a:xfrm>
            <a:off x="701400" y="1533922"/>
            <a:ext cx="2880000" cy="2880000"/>
          </a:xfrm>
          <a:prstGeom prst="rect">
            <a:avLst/>
          </a:prstGeom>
          <a:noFill/>
          <a:ln>
            <a:noFill/>
          </a:ln>
        </p:spPr>
      </p:pic>
      <p:pic>
        <p:nvPicPr>
          <p:cNvPr id="14" name="Google Shape;62;p14" descr="Image">
            <a:extLst>
              <a:ext uri="{FF2B5EF4-FFF2-40B4-BE49-F238E27FC236}">
                <a16:creationId xmlns:a16="http://schemas.microsoft.com/office/drawing/2014/main" id="{6CAF3F61-97CB-4B32-A773-CF0645AC0045}"/>
              </a:ext>
            </a:extLst>
          </p:cNvPr>
          <p:cNvPicPr preferRelativeResize="0"/>
          <p:nvPr/>
        </p:nvPicPr>
        <p:blipFill rotWithShape="1">
          <a:blip r:embed="rId3">
            <a:alphaModFix/>
          </a:blip>
          <a:srcRect/>
          <a:stretch/>
        </p:blipFill>
        <p:spPr>
          <a:xfrm>
            <a:off x="9382960" y="5164144"/>
            <a:ext cx="1990454" cy="830997"/>
          </a:xfrm>
          <a:prstGeom prst="rect">
            <a:avLst/>
          </a:prstGeom>
          <a:noFill/>
          <a:ln>
            <a:noFill/>
          </a:ln>
        </p:spPr>
      </p:pic>
      <p:sp>
        <p:nvSpPr>
          <p:cNvPr id="18" name="Text Placeholder 17">
            <a:extLst>
              <a:ext uri="{FF2B5EF4-FFF2-40B4-BE49-F238E27FC236}">
                <a16:creationId xmlns:a16="http://schemas.microsoft.com/office/drawing/2014/main" id="{875FD17B-B58F-4493-B901-D684A4695A5C}"/>
              </a:ext>
            </a:extLst>
          </p:cNvPr>
          <p:cNvSpPr>
            <a:spLocks noGrp="1"/>
          </p:cNvSpPr>
          <p:nvPr>
            <p:ph type="body" sz="quarter" idx="13" hasCustomPrompt="1"/>
          </p:nvPr>
        </p:nvSpPr>
        <p:spPr>
          <a:xfrm>
            <a:off x="3690937" y="1693856"/>
            <a:ext cx="6350530" cy="592137"/>
          </a:xfrm>
        </p:spPr>
        <p:txBody>
          <a:bodyPr anchor="ctr">
            <a:noAutofit/>
          </a:bodyPr>
          <a:lstStyle>
            <a:lvl1pPr marL="0" indent="0">
              <a:buNone/>
              <a:defRPr sz="3600" b="1">
                <a:latin typeface="+mn-lt"/>
                <a:cs typeface="Helvetica" panose="020B0604020202020204" pitchFamily="34" charset="0"/>
              </a:defRPr>
            </a:lvl1pPr>
          </a:lstStyle>
          <a:p>
            <a:pPr lvl="0"/>
            <a:r>
              <a:rPr lang="en-PH"/>
              <a:t>Account Name – Project Name</a:t>
            </a:r>
          </a:p>
        </p:txBody>
      </p:sp>
      <p:sp>
        <p:nvSpPr>
          <p:cNvPr id="21" name="Text Placeholder 17">
            <a:extLst>
              <a:ext uri="{FF2B5EF4-FFF2-40B4-BE49-F238E27FC236}">
                <a16:creationId xmlns:a16="http://schemas.microsoft.com/office/drawing/2014/main" id="{AB18261D-C4E8-40F2-8FE5-08C2A5CC3918}"/>
              </a:ext>
            </a:extLst>
          </p:cNvPr>
          <p:cNvSpPr>
            <a:spLocks noGrp="1"/>
          </p:cNvSpPr>
          <p:nvPr>
            <p:ph type="body" sz="quarter" idx="15" hasCustomPrompt="1"/>
          </p:nvPr>
        </p:nvSpPr>
        <p:spPr>
          <a:xfrm>
            <a:off x="3690937" y="2296577"/>
            <a:ext cx="6681260" cy="592137"/>
          </a:xfrm>
        </p:spPr>
        <p:txBody>
          <a:bodyPr anchor="ctr">
            <a:noAutofit/>
          </a:bodyPr>
          <a:lstStyle>
            <a:lvl1pPr marL="0" indent="0">
              <a:buNone/>
              <a:defRPr sz="3600" b="1">
                <a:latin typeface="+mn-lt"/>
                <a:cs typeface="Helvetica" panose="020B0604020202020204" pitchFamily="34" charset="0"/>
              </a:defRPr>
            </a:lvl1pPr>
          </a:lstStyle>
          <a:p>
            <a:pPr lvl="0"/>
            <a:r>
              <a:rPr lang="en-PH"/>
              <a:t>Document Title</a:t>
            </a:r>
          </a:p>
        </p:txBody>
      </p:sp>
      <p:pic>
        <p:nvPicPr>
          <p:cNvPr id="22" name="Google Shape;65;p14">
            <a:extLst>
              <a:ext uri="{FF2B5EF4-FFF2-40B4-BE49-F238E27FC236}">
                <a16:creationId xmlns:a16="http://schemas.microsoft.com/office/drawing/2014/main" id="{B9062FFA-E5FA-4B17-8864-8D7E99438AE5}"/>
              </a:ext>
            </a:extLst>
          </p:cNvPr>
          <p:cNvPicPr preferRelativeResize="0"/>
          <p:nvPr/>
        </p:nvPicPr>
        <p:blipFill rotWithShape="1">
          <a:blip r:embed="rId4">
            <a:alphaModFix/>
          </a:blip>
          <a:srcRect/>
          <a:stretch/>
        </p:blipFill>
        <p:spPr>
          <a:xfrm>
            <a:off x="9382960" y="239759"/>
            <a:ext cx="2226427" cy="741775"/>
          </a:xfrm>
          <a:prstGeom prst="rect">
            <a:avLst/>
          </a:prstGeom>
          <a:noFill/>
          <a:ln>
            <a:noFill/>
          </a:ln>
        </p:spPr>
      </p:pic>
      <p:sp>
        <p:nvSpPr>
          <p:cNvPr id="24" name="Text Placeholder 23">
            <a:extLst>
              <a:ext uri="{FF2B5EF4-FFF2-40B4-BE49-F238E27FC236}">
                <a16:creationId xmlns:a16="http://schemas.microsoft.com/office/drawing/2014/main" id="{9E6C282C-7E3F-4B9A-B442-1FE1AECF7A63}"/>
              </a:ext>
            </a:extLst>
          </p:cNvPr>
          <p:cNvSpPr>
            <a:spLocks noGrp="1"/>
          </p:cNvSpPr>
          <p:nvPr>
            <p:ph type="body" sz="quarter" idx="16" hasCustomPrompt="1"/>
          </p:nvPr>
        </p:nvSpPr>
        <p:spPr>
          <a:xfrm>
            <a:off x="4995335" y="3413620"/>
            <a:ext cx="770466" cy="287337"/>
          </a:xfrm>
        </p:spPr>
        <p:txBody>
          <a:bodyPr>
            <a:noAutofit/>
          </a:bodyPr>
          <a:lstStyle>
            <a:lvl1pPr marL="0" indent="0">
              <a:buNone/>
              <a:defRPr sz="1600">
                <a:solidFill>
                  <a:schemeClr val="bg2">
                    <a:lumMod val="50000"/>
                  </a:schemeClr>
                </a:solidFill>
              </a:defRPr>
            </a:lvl1pPr>
          </a:lstStyle>
          <a:p>
            <a:pPr lvl="0"/>
            <a:r>
              <a:rPr lang="en-PH" err="1"/>
              <a:t>x.yy</a:t>
            </a:r>
            <a:endParaRPr lang="en-PH"/>
          </a:p>
        </p:txBody>
      </p:sp>
      <p:sp>
        <p:nvSpPr>
          <p:cNvPr id="25" name="TextBox 24">
            <a:extLst>
              <a:ext uri="{FF2B5EF4-FFF2-40B4-BE49-F238E27FC236}">
                <a16:creationId xmlns:a16="http://schemas.microsoft.com/office/drawing/2014/main" id="{3B2ABED8-C58D-4134-B319-C2E8ECC4B764}"/>
              </a:ext>
            </a:extLst>
          </p:cNvPr>
          <p:cNvSpPr txBox="1"/>
          <p:nvPr/>
        </p:nvSpPr>
        <p:spPr>
          <a:xfrm>
            <a:off x="3690936" y="3399054"/>
            <a:ext cx="1304399" cy="338554"/>
          </a:xfrm>
          <a:prstGeom prst="rect">
            <a:avLst/>
          </a:prstGeom>
          <a:noFill/>
        </p:spPr>
        <p:txBody>
          <a:bodyPr wrap="square" rtlCol="0" anchor="ctr">
            <a:spAutoFit/>
          </a:bodyPr>
          <a:lstStyle/>
          <a:p>
            <a:r>
              <a:rPr lang="en-PH" sz="1600">
                <a:solidFill>
                  <a:schemeClr val="bg2">
                    <a:lumMod val="50000"/>
                  </a:schemeClr>
                </a:solidFill>
              </a:rPr>
              <a:t>Version No: </a:t>
            </a:r>
          </a:p>
        </p:txBody>
      </p:sp>
      <p:sp>
        <p:nvSpPr>
          <p:cNvPr id="26" name="Text Placeholder 23">
            <a:extLst>
              <a:ext uri="{FF2B5EF4-FFF2-40B4-BE49-F238E27FC236}">
                <a16:creationId xmlns:a16="http://schemas.microsoft.com/office/drawing/2014/main" id="{19DD260C-4CD7-4683-BEE7-94CC54871F3B}"/>
              </a:ext>
            </a:extLst>
          </p:cNvPr>
          <p:cNvSpPr>
            <a:spLocks noGrp="1"/>
          </p:cNvSpPr>
          <p:nvPr>
            <p:ph type="body" sz="quarter" idx="17" hasCustomPrompt="1"/>
          </p:nvPr>
        </p:nvSpPr>
        <p:spPr>
          <a:xfrm>
            <a:off x="4995335" y="3673270"/>
            <a:ext cx="3708398" cy="287337"/>
          </a:xfrm>
        </p:spPr>
        <p:txBody>
          <a:bodyPr>
            <a:noAutofit/>
          </a:bodyPr>
          <a:lstStyle>
            <a:lvl1pPr marL="0" indent="0">
              <a:buNone/>
              <a:defRPr sz="1600">
                <a:solidFill>
                  <a:schemeClr val="bg2">
                    <a:lumMod val="50000"/>
                  </a:schemeClr>
                </a:solidFill>
              </a:defRPr>
            </a:lvl1pPr>
          </a:lstStyle>
          <a:p>
            <a:pPr lvl="0"/>
            <a:r>
              <a:rPr lang="en-PH"/>
              <a:t>Last Name, First Name </a:t>
            </a:r>
          </a:p>
        </p:txBody>
      </p:sp>
      <p:sp>
        <p:nvSpPr>
          <p:cNvPr id="27" name="TextBox 26">
            <a:extLst>
              <a:ext uri="{FF2B5EF4-FFF2-40B4-BE49-F238E27FC236}">
                <a16:creationId xmlns:a16="http://schemas.microsoft.com/office/drawing/2014/main" id="{D9023402-F3D7-4A67-8164-313799CC1637}"/>
              </a:ext>
            </a:extLst>
          </p:cNvPr>
          <p:cNvSpPr txBox="1"/>
          <p:nvPr/>
        </p:nvSpPr>
        <p:spPr>
          <a:xfrm>
            <a:off x="3690936" y="3658704"/>
            <a:ext cx="1304399" cy="338554"/>
          </a:xfrm>
          <a:prstGeom prst="rect">
            <a:avLst/>
          </a:prstGeom>
          <a:noFill/>
        </p:spPr>
        <p:txBody>
          <a:bodyPr wrap="square" rtlCol="0" anchor="ctr">
            <a:spAutoFit/>
          </a:bodyPr>
          <a:lstStyle/>
          <a:p>
            <a:r>
              <a:rPr lang="en-PH" sz="1600">
                <a:solidFill>
                  <a:schemeClr val="bg2">
                    <a:lumMod val="50000"/>
                  </a:schemeClr>
                </a:solidFill>
              </a:rPr>
              <a:t>Updated By:</a:t>
            </a:r>
          </a:p>
        </p:txBody>
      </p:sp>
      <p:sp>
        <p:nvSpPr>
          <p:cNvPr id="31" name="Text Placeholder 23">
            <a:extLst>
              <a:ext uri="{FF2B5EF4-FFF2-40B4-BE49-F238E27FC236}">
                <a16:creationId xmlns:a16="http://schemas.microsoft.com/office/drawing/2014/main" id="{6991925A-3209-41BD-9D49-95855195D186}"/>
              </a:ext>
            </a:extLst>
          </p:cNvPr>
          <p:cNvSpPr>
            <a:spLocks noGrp="1"/>
          </p:cNvSpPr>
          <p:nvPr>
            <p:ph type="body" sz="quarter" idx="18" hasCustomPrompt="1"/>
          </p:nvPr>
        </p:nvSpPr>
        <p:spPr>
          <a:xfrm>
            <a:off x="4995335" y="3932920"/>
            <a:ext cx="3708398" cy="287337"/>
          </a:xfrm>
        </p:spPr>
        <p:txBody>
          <a:bodyPr>
            <a:noAutofit/>
          </a:bodyPr>
          <a:lstStyle>
            <a:lvl1pPr marL="0" indent="0">
              <a:buNone/>
              <a:defRPr sz="1600">
                <a:solidFill>
                  <a:schemeClr val="bg2">
                    <a:lumMod val="50000"/>
                  </a:schemeClr>
                </a:solidFill>
              </a:defRPr>
            </a:lvl1pPr>
          </a:lstStyle>
          <a:p>
            <a:pPr lvl="0"/>
            <a:r>
              <a:rPr lang="en-PH"/>
              <a:t>Last Name, First Name </a:t>
            </a:r>
          </a:p>
        </p:txBody>
      </p:sp>
      <p:sp>
        <p:nvSpPr>
          <p:cNvPr id="32" name="TextBox 31">
            <a:extLst>
              <a:ext uri="{FF2B5EF4-FFF2-40B4-BE49-F238E27FC236}">
                <a16:creationId xmlns:a16="http://schemas.microsoft.com/office/drawing/2014/main" id="{E7B74936-63B6-4B18-AE09-FA3F4343A251}"/>
              </a:ext>
            </a:extLst>
          </p:cNvPr>
          <p:cNvSpPr txBox="1"/>
          <p:nvPr/>
        </p:nvSpPr>
        <p:spPr>
          <a:xfrm>
            <a:off x="3690936" y="3918354"/>
            <a:ext cx="1304399" cy="338554"/>
          </a:xfrm>
          <a:prstGeom prst="rect">
            <a:avLst/>
          </a:prstGeom>
          <a:noFill/>
        </p:spPr>
        <p:txBody>
          <a:bodyPr wrap="square" rtlCol="0" anchor="ctr">
            <a:spAutoFit/>
          </a:bodyPr>
          <a:lstStyle/>
          <a:p>
            <a:r>
              <a:rPr lang="en-PH" sz="1600">
                <a:solidFill>
                  <a:schemeClr val="bg2">
                    <a:lumMod val="50000"/>
                  </a:schemeClr>
                </a:solidFill>
              </a:rPr>
              <a:t>Approved By:</a:t>
            </a:r>
          </a:p>
        </p:txBody>
      </p:sp>
      <p:sp>
        <p:nvSpPr>
          <p:cNvPr id="33" name="TextBox 32">
            <a:extLst>
              <a:ext uri="{FF2B5EF4-FFF2-40B4-BE49-F238E27FC236}">
                <a16:creationId xmlns:a16="http://schemas.microsoft.com/office/drawing/2014/main" id="{B85AD6C7-3237-4844-BD4C-F389A490930C}"/>
              </a:ext>
            </a:extLst>
          </p:cNvPr>
          <p:cNvSpPr txBox="1"/>
          <p:nvPr/>
        </p:nvSpPr>
        <p:spPr>
          <a:xfrm>
            <a:off x="93134" y="108954"/>
            <a:ext cx="2184400" cy="261610"/>
          </a:xfrm>
          <a:prstGeom prst="rect">
            <a:avLst/>
          </a:prstGeom>
          <a:noFill/>
        </p:spPr>
        <p:txBody>
          <a:bodyPr wrap="square" rtlCol="0">
            <a:spAutoFit/>
          </a:bodyPr>
          <a:lstStyle/>
          <a:p>
            <a:r>
              <a:rPr lang="en-PH" sz="1100">
                <a:solidFill>
                  <a:schemeClr val="bg2">
                    <a:lumMod val="90000"/>
                  </a:schemeClr>
                </a:solidFill>
              </a:rPr>
              <a:t>Template Version: 1.00</a:t>
            </a:r>
          </a:p>
        </p:txBody>
      </p:sp>
      <p:sp>
        <p:nvSpPr>
          <p:cNvPr id="36" name="Date Placeholder 3">
            <a:extLst>
              <a:ext uri="{FF2B5EF4-FFF2-40B4-BE49-F238E27FC236}">
                <a16:creationId xmlns:a16="http://schemas.microsoft.com/office/drawing/2014/main" id="{D6209340-88B3-4B8E-8232-7861EE2E6E3C}"/>
              </a:ext>
            </a:extLst>
          </p:cNvPr>
          <p:cNvSpPr>
            <a:spLocks noGrp="1"/>
          </p:cNvSpPr>
          <p:nvPr>
            <p:ph type="dt" sz="half" idx="10"/>
          </p:nvPr>
        </p:nvSpPr>
        <p:spPr>
          <a:xfrm>
            <a:off x="838200" y="6356350"/>
            <a:ext cx="2743200" cy="365125"/>
          </a:xfrm>
        </p:spPr>
        <p:txBody>
          <a:bodyPr/>
          <a:lstStyle/>
          <a:p>
            <a:fld id="{B132D713-A850-45AE-9272-483605446FC6}" type="datetime1">
              <a:rPr lang="en-PH" smtClean="0"/>
              <a:t>29/08/2025</a:t>
            </a:fld>
            <a:endParaRPr lang="en-PH"/>
          </a:p>
        </p:txBody>
      </p:sp>
    </p:spTree>
    <p:extLst>
      <p:ext uri="{BB962C8B-B14F-4D97-AF65-F5344CB8AC3E}">
        <p14:creationId xmlns:p14="http://schemas.microsoft.com/office/powerpoint/2010/main" val="216132051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327C4-0DE1-4C14-B65D-CE8161A496B3}"/>
              </a:ext>
            </a:extLst>
          </p:cNvPr>
          <p:cNvSpPr>
            <a:spLocks noGrp="1"/>
          </p:cNvSpPr>
          <p:nvPr>
            <p:ph type="dt" sz="half" idx="10"/>
          </p:nvPr>
        </p:nvSpPr>
        <p:spPr/>
        <p:txBody>
          <a:bodyPr/>
          <a:lstStyle/>
          <a:p>
            <a:fld id="{73285617-48E7-492C-8EAE-32C6E7F16D06}" type="datetime1">
              <a:rPr lang="en-PH" smtClean="0"/>
              <a:t>29/08/2025</a:t>
            </a:fld>
            <a:endParaRPr lang="en-PH"/>
          </a:p>
        </p:txBody>
      </p:sp>
      <p:sp>
        <p:nvSpPr>
          <p:cNvPr id="3" name="Footer Placeholder 2">
            <a:extLst>
              <a:ext uri="{FF2B5EF4-FFF2-40B4-BE49-F238E27FC236}">
                <a16:creationId xmlns:a16="http://schemas.microsoft.com/office/drawing/2014/main" id="{3898EFB4-4A4D-45FF-9FD5-E6CE1F993B55}"/>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D7C3C271-86A5-4F30-B531-3E44E34660F9}"/>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417861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FB33-2713-4BEE-8F1A-47693056A03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0B6E5C5-CA36-449C-8EB0-A81D40A2E86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A38084D-D130-4C42-BA36-0D1CC70E073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E47FA-37E0-44E3-99DE-7D6F0860FA33}"/>
              </a:ext>
            </a:extLst>
          </p:cNvPr>
          <p:cNvSpPr>
            <a:spLocks noGrp="1"/>
          </p:cNvSpPr>
          <p:nvPr>
            <p:ph type="dt" sz="half" idx="10"/>
          </p:nvPr>
        </p:nvSpPr>
        <p:spPr/>
        <p:txBody>
          <a:bodyPr/>
          <a:lstStyle/>
          <a:p>
            <a:fld id="{362B793D-6AFB-4FE4-90C2-00C29F564069}" type="datetime1">
              <a:rPr lang="en-PH" smtClean="0"/>
              <a:t>29/08/2025</a:t>
            </a:fld>
            <a:endParaRPr lang="en-PH"/>
          </a:p>
        </p:txBody>
      </p:sp>
      <p:sp>
        <p:nvSpPr>
          <p:cNvPr id="6" name="Footer Placeholder 5">
            <a:extLst>
              <a:ext uri="{FF2B5EF4-FFF2-40B4-BE49-F238E27FC236}">
                <a16:creationId xmlns:a16="http://schemas.microsoft.com/office/drawing/2014/main" id="{BFBD4D3A-7DC7-4EF8-9C7B-814429283324}"/>
              </a:ext>
            </a:extLst>
          </p:cNvPr>
          <p:cNvSpPr>
            <a:spLocks noGrp="1"/>
          </p:cNvSpPr>
          <p:nvPr>
            <p:ph type="ftr" sz="quarter" idx="11"/>
          </p:nvPr>
        </p:nvSpPr>
        <p:spPr/>
        <p:txBody>
          <a:bodyPr/>
          <a:lstStyle/>
          <a:p>
            <a:r>
              <a:rPr lang="en-US"/>
              <a:t>Alliance Software Inc. 2019  (Confidential)</a:t>
            </a:r>
            <a:endParaRPr lang="en-PH"/>
          </a:p>
        </p:txBody>
      </p:sp>
      <p:sp>
        <p:nvSpPr>
          <p:cNvPr id="7" name="Slide Number Placeholder 6">
            <a:extLst>
              <a:ext uri="{FF2B5EF4-FFF2-40B4-BE49-F238E27FC236}">
                <a16:creationId xmlns:a16="http://schemas.microsoft.com/office/drawing/2014/main" id="{9E0B76B8-E664-454F-8DAC-17459CAE9E03}"/>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235974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ED8B-211E-4580-82C6-F1C76D68AE9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4C9B847E-D344-48C8-B326-B9474B0DC9F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9003B50-9E8E-4788-AC79-7E769356303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F36DE-5E65-4397-9A90-B06C3A180AB6}"/>
              </a:ext>
            </a:extLst>
          </p:cNvPr>
          <p:cNvSpPr>
            <a:spLocks noGrp="1"/>
          </p:cNvSpPr>
          <p:nvPr>
            <p:ph type="dt" sz="half" idx="10"/>
          </p:nvPr>
        </p:nvSpPr>
        <p:spPr/>
        <p:txBody>
          <a:bodyPr/>
          <a:lstStyle/>
          <a:p>
            <a:fld id="{13B16F21-092F-4648-80E5-A4B15BBD3051}" type="datetime1">
              <a:rPr lang="en-PH" smtClean="0"/>
              <a:t>29/08/2025</a:t>
            </a:fld>
            <a:endParaRPr lang="en-PH"/>
          </a:p>
        </p:txBody>
      </p:sp>
      <p:sp>
        <p:nvSpPr>
          <p:cNvPr id="6" name="Footer Placeholder 5">
            <a:extLst>
              <a:ext uri="{FF2B5EF4-FFF2-40B4-BE49-F238E27FC236}">
                <a16:creationId xmlns:a16="http://schemas.microsoft.com/office/drawing/2014/main" id="{D2A0D59D-CED6-4B8D-A77C-8F7CB649FE75}"/>
              </a:ext>
            </a:extLst>
          </p:cNvPr>
          <p:cNvSpPr>
            <a:spLocks noGrp="1"/>
          </p:cNvSpPr>
          <p:nvPr>
            <p:ph type="ftr" sz="quarter" idx="11"/>
          </p:nvPr>
        </p:nvSpPr>
        <p:spPr/>
        <p:txBody>
          <a:bodyPr/>
          <a:lstStyle/>
          <a:p>
            <a:r>
              <a:rPr lang="en-US"/>
              <a:t>Alliance Software Inc. 2019  (Confidential)</a:t>
            </a:r>
            <a:endParaRPr lang="en-PH"/>
          </a:p>
        </p:txBody>
      </p:sp>
      <p:sp>
        <p:nvSpPr>
          <p:cNvPr id="7" name="Slide Number Placeholder 6">
            <a:extLst>
              <a:ext uri="{FF2B5EF4-FFF2-40B4-BE49-F238E27FC236}">
                <a16:creationId xmlns:a16="http://schemas.microsoft.com/office/drawing/2014/main" id="{67A762DE-0970-4960-90DD-E1F291C41CF4}"/>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54009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516C-85FE-4252-98E6-F6AE204C2A1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AC95AB8-E781-416A-AB45-2F5B3F78E2A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371564-3364-4F4C-8C31-F3450779D37E}"/>
              </a:ext>
            </a:extLst>
          </p:cNvPr>
          <p:cNvSpPr>
            <a:spLocks noGrp="1"/>
          </p:cNvSpPr>
          <p:nvPr>
            <p:ph type="dt" sz="half" idx="10"/>
          </p:nvPr>
        </p:nvSpPr>
        <p:spPr/>
        <p:txBody>
          <a:bodyPr/>
          <a:lstStyle/>
          <a:p>
            <a:fld id="{B51C1902-D6FA-4636-AC65-E74C51CD9F65}" type="datetime1">
              <a:rPr lang="en-PH" smtClean="0"/>
              <a:t>29/08/2025</a:t>
            </a:fld>
            <a:endParaRPr lang="en-PH"/>
          </a:p>
        </p:txBody>
      </p:sp>
      <p:sp>
        <p:nvSpPr>
          <p:cNvPr id="5" name="Footer Placeholder 4">
            <a:extLst>
              <a:ext uri="{FF2B5EF4-FFF2-40B4-BE49-F238E27FC236}">
                <a16:creationId xmlns:a16="http://schemas.microsoft.com/office/drawing/2014/main" id="{E90CFE18-CA50-491A-B532-3C8EE5B12834}"/>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C2D50EE3-E573-4CF9-BD84-D54C8FC30827}"/>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131367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B1C4E-E338-4A50-AB9F-93137369CC3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F9AF414-477C-4B54-B255-A1F45815469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2A5AE2-B279-452A-B64C-6617B102CD54}"/>
              </a:ext>
            </a:extLst>
          </p:cNvPr>
          <p:cNvSpPr>
            <a:spLocks noGrp="1"/>
          </p:cNvSpPr>
          <p:nvPr>
            <p:ph type="dt" sz="half" idx="10"/>
          </p:nvPr>
        </p:nvSpPr>
        <p:spPr/>
        <p:txBody>
          <a:bodyPr/>
          <a:lstStyle/>
          <a:p>
            <a:fld id="{2A7D5439-BAA1-4272-A6B0-68D7C60BCD77}" type="datetime1">
              <a:rPr lang="en-PH" smtClean="0"/>
              <a:t>29/08/2025</a:t>
            </a:fld>
            <a:endParaRPr lang="en-PH"/>
          </a:p>
        </p:txBody>
      </p:sp>
      <p:sp>
        <p:nvSpPr>
          <p:cNvPr id="5" name="Footer Placeholder 4">
            <a:extLst>
              <a:ext uri="{FF2B5EF4-FFF2-40B4-BE49-F238E27FC236}">
                <a16:creationId xmlns:a16="http://schemas.microsoft.com/office/drawing/2014/main" id="{7EFC60D5-F734-4535-A0D6-51FFF26B50A6}"/>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F4AD0C3E-0EFF-4382-93B4-0E0C3CDA9DF8}"/>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187643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E9D1-BACA-4AF9-8CA0-1C37D62BE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EB68480E-DDB2-4F61-A104-3C80C487E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915FE56-EE55-4D70-8F5F-7EB1C82D7C0C}"/>
              </a:ext>
            </a:extLst>
          </p:cNvPr>
          <p:cNvSpPr>
            <a:spLocks noGrp="1"/>
          </p:cNvSpPr>
          <p:nvPr>
            <p:ph type="dt" sz="half" idx="10"/>
          </p:nvPr>
        </p:nvSpPr>
        <p:spPr/>
        <p:txBody>
          <a:bodyPr/>
          <a:lstStyle/>
          <a:p>
            <a:fld id="{3D8E71E8-DB15-4FEF-9561-51E099392058}" type="datetime1">
              <a:rPr lang="en-PH" smtClean="0"/>
              <a:t>29/08/2025</a:t>
            </a:fld>
            <a:endParaRPr lang="en-PH"/>
          </a:p>
        </p:txBody>
      </p:sp>
      <p:sp>
        <p:nvSpPr>
          <p:cNvPr id="5" name="Footer Placeholder 4">
            <a:extLst>
              <a:ext uri="{FF2B5EF4-FFF2-40B4-BE49-F238E27FC236}">
                <a16:creationId xmlns:a16="http://schemas.microsoft.com/office/drawing/2014/main" id="{18546D5F-639D-4870-BB32-E70D8124E2F9}"/>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B8E231FD-D226-45E4-A7BE-AF07F7D1674A}"/>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218091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D618E-751F-4B67-8D52-36EFFECCE635}"/>
              </a:ext>
            </a:extLst>
          </p:cNvPr>
          <p:cNvSpPr>
            <a:spLocks noGrp="1"/>
          </p:cNvSpPr>
          <p:nvPr>
            <p:ph idx="1"/>
          </p:nvPr>
        </p:nvSpPr>
        <p:spPr>
          <a:xfrm>
            <a:off x="266699" y="1253330"/>
            <a:ext cx="11087099" cy="4804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E34BDAE-3D3D-4787-AE2B-DBB01869ED2C}"/>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5" name="Footer Placeholder 4">
            <a:extLst>
              <a:ext uri="{FF2B5EF4-FFF2-40B4-BE49-F238E27FC236}">
                <a16:creationId xmlns:a16="http://schemas.microsoft.com/office/drawing/2014/main" id="{1A1148A0-EDFC-461D-8177-2A7F15797BDD}"/>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FC6199A0-B394-4D8C-A393-263134CEB7D8}"/>
              </a:ext>
            </a:extLst>
          </p:cNvPr>
          <p:cNvSpPr>
            <a:spLocks noGrp="1"/>
          </p:cNvSpPr>
          <p:nvPr>
            <p:ph type="sldNum" sz="quarter" idx="12"/>
          </p:nvPr>
        </p:nvSpPr>
        <p:spPr/>
        <p:txBody>
          <a:bodyPr/>
          <a:lstStyle/>
          <a:p>
            <a:fld id="{62B13910-3416-45C6-AE3F-38659B3B2833}" type="slidenum">
              <a:rPr lang="en-PH" smtClean="0"/>
              <a:t>‹#›</a:t>
            </a:fld>
            <a:endParaRPr lang="en-PH"/>
          </a:p>
        </p:txBody>
      </p:sp>
      <p:pic>
        <p:nvPicPr>
          <p:cNvPr id="7" name="Google Shape;77;p16" descr="Picture 1">
            <a:extLst>
              <a:ext uri="{FF2B5EF4-FFF2-40B4-BE49-F238E27FC236}">
                <a16:creationId xmlns:a16="http://schemas.microsoft.com/office/drawing/2014/main" id="{7E25A6BA-A96D-4776-A71E-A1F6E88B3813}"/>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Text Placeholder 9">
            <a:extLst>
              <a:ext uri="{FF2B5EF4-FFF2-40B4-BE49-F238E27FC236}">
                <a16:creationId xmlns:a16="http://schemas.microsoft.com/office/drawing/2014/main" id="{91CAED56-8B93-43BF-A466-EA63461EBCAF}"/>
              </a:ext>
            </a:extLst>
          </p:cNvPr>
          <p:cNvSpPr>
            <a:spLocks noGrp="1"/>
          </p:cNvSpPr>
          <p:nvPr>
            <p:ph type="body" sz="quarter" idx="13" hasCustomPrompt="1"/>
          </p:nvPr>
        </p:nvSpPr>
        <p:spPr>
          <a:xfrm>
            <a:off x="266700" y="101600"/>
            <a:ext cx="11087100" cy="641350"/>
          </a:xfrm>
        </p:spPr>
        <p:txBody>
          <a:bodyPr anchor="ctr">
            <a:normAutofit/>
          </a:bodyPr>
          <a:lstStyle>
            <a:lvl1pPr marL="0" indent="0">
              <a:buNone/>
              <a:defRPr sz="4000">
                <a:solidFill>
                  <a:srgbClr val="FF0000"/>
                </a:solidFill>
                <a:latin typeface="Impact" panose="020B0806030902050204" pitchFamily="34" charset="0"/>
              </a:defRPr>
            </a:lvl1pPr>
          </a:lstStyle>
          <a:p>
            <a:pPr lvl="0"/>
            <a:r>
              <a:rPr lang="en-PH"/>
              <a:t>Slide Title</a:t>
            </a:r>
          </a:p>
        </p:txBody>
      </p:sp>
    </p:spTree>
    <p:extLst>
      <p:ext uri="{BB962C8B-B14F-4D97-AF65-F5344CB8AC3E}">
        <p14:creationId xmlns:p14="http://schemas.microsoft.com/office/powerpoint/2010/main" val="57879915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34BDAE-3D3D-4787-AE2B-DBB01869ED2C}"/>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5" name="Footer Placeholder 4">
            <a:extLst>
              <a:ext uri="{FF2B5EF4-FFF2-40B4-BE49-F238E27FC236}">
                <a16:creationId xmlns:a16="http://schemas.microsoft.com/office/drawing/2014/main" id="{1A1148A0-EDFC-461D-8177-2A7F15797BDD}"/>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FC6199A0-B394-4D8C-A393-263134CEB7D8}"/>
              </a:ext>
            </a:extLst>
          </p:cNvPr>
          <p:cNvSpPr>
            <a:spLocks noGrp="1"/>
          </p:cNvSpPr>
          <p:nvPr>
            <p:ph type="sldNum" sz="quarter" idx="12"/>
          </p:nvPr>
        </p:nvSpPr>
        <p:spPr/>
        <p:txBody>
          <a:bodyPr/>
          <a:lstStyle/>
          <a:p>
            <a:fld id="{62B13910-3416-45C6-AE3F-38659B3B2833}" type="slidenum">
              <a:rPr lang="en-PH" smtClean="0"/>
              <a:t>‹#›</a:t>
            </a:fld>
            <a:endParaRPr lang="en-PH"/>
          </a:p>
        </p:txBody>
      </p:sp>
      <p:pic>
        <p:nvPicPr>
          <p:cNvPr id="7" name="Google Shape;77;p16" descr="Picture 1">
            <a:extLst>
              <a:ext uri="{FF2B5EF4-FFF2-40B4-BE49-F238E27FC236}">
                <a16:creationId xmlns:a16="http://schemas.microsoft.com/office/drawing/2014/main" id="{7E25A6BA-A96D-4776-A71E-A1F6E88B3813}"/>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Text Placeholder 9">
            <a:extLst>
              <a:ext uri="{FF2B5EF4-FFF2-40B4-BE49-F238E27FC236}">
                <a16:creationId xmlns:a16="http://schemas.microsoft.com/office/drawing/2014/main" id="{91CAED56-8B93-43BF-A466-EA63461EBCAF}"/>
              </a:ext>
            </a:extLst>
          </p:cNvPr>
          <p:cNvSpPr>
            <a:spLocks noGrp="1"/>
          </p:cNvSpPr>
          <p:nvPr>
            <p:ph type="body" sz="quarter" idx="13" hasCustomPrompt="1"/>
          </p:nvPr>
        </p:nvSpPr>
        <p:spPr>
          <a:xfrm>
            <a:off x="266700" y="101600"/>
            <a:ext cx="11087100" cy="641350"/>
          </a:xfrm>
        </p:spPr>
        <p:txBody>
          <a:bodyPr anchor="ctr">
            <a:normAutofit/>
          </a:bodyPr>
          <a:lstStyle>
            <a:lvl1pPr marL="0" indent="0">
              <a:buNone/>
              <a:defRPr sz="4000">
                <a:solidFill>
                  <a:srgbClr val="FF0000"/>
                </a:solidFill>
                <a:latin typeface="Impact" panose="020B0806030902050204" pitchFamily="34" charset="0"/>
              </a:defRPr>
            </a:lvl1pPr>
          </a:lstStyle>
          <a:p>
            <a:pPr lvl="0"/>
            <a:r>
              <a:rPr lang="en-PH"/>
              <a:t>Slide Title</a:t>
            </a:r>
          </a:p>
        </p:txBody>
      </p:sp>
      <p:graphicFrame>
        <p:nvGraphicFramePr>
          <p:cNvPr id="11" name="Content Placeholder 5">
            <a:extLst>
              <a:ext uri="{FF2B5EF4-FFF2-40B4-BE49-F238E27FC236}">
                <a16:creationId xmlns:a16="http://schemas.microsoft.com/office/drawing/2014/main" id="{4F59AEA9-1429-408B-BA5F-BC6DC1CDBC1C}"/>
              </a:ext>
            </a:extLst>
          </p:cNvPr>
          <p:cNvGraphicFramePr>
            <a:graphicFrameLocks/>
          </p:cNvGraphicFramePr>
          <p:nvPr>
            <p:extLst>
              <p:ext uri="{D42A27DB-BD31-4B8C-83A1-F6EECF244321}">
                <p14:modId xmlns:p14="http://schemas.microsoft.com/office/powerpoint/2010/main" val="341003335"/>
              </p:ext>
            </p:extLst>
          </p:nvPr>
        </p:nvGraphicFramePr>
        <p:xfrm>
          <a:off x="696000" y="1112896"/>
          <a:ext cx="10800000" cy="5040009"/>
        </p:xfrm>
        <a:graphic>
          <a:graphicData uri="http://schemas.openxmlformats.org/drawingml/2006/table">
            <a:tbl>
              <a:tblPr firstRow="1" bandRow="1">
                <a:tableStyleId>{21E4AEA4-8DFA-4A89-87EB-49C32662AFE0}</a:tableStyleId>
              </a:tblPr>
              <a:tblGrid>
                <a:gridCol w="1476000">
                  <a:extLst>
                    <a:ext uri="{9D8B030D-6E8A-4147-A177-3AD203B41FA5}">
                      <a16:colId xmlns:a16="http://schemas.microsoft.com/office/drawing/2014/main" val="600934109"/>
                    </a:ext>
                  </a:extLst>
                </a:gridCol>
                <a:gridCol w="2880000">
                  <a:extLst>
                    <a:ext uri="{9D8B030D-6E8A-4147-A177-3AD203B41FA5}">
                      <a16:colId xmlns:a16="http://schemas.microsoft.com/office/drawing/2014/main" val="3347398"/>
                    </a:ext>
                  </a:extLst>
                </a:gridCol>
                <a:gridCol w="1980000">
                  <a:extLst>
                    <a:ext uri="{9D8B030D-6E8A-4147-A177-3AD203B41FA5}">
                      <a16:colId xmlns:a16="http://schemas.microsoft.com/office/drawing/2014/main" val="2368836767"/>
                    </a:ext>
                  </a:extLst>
                </a:gridCol>
                <a:gridCol w="1980000">
                  <a:extLst>
                    <a:ext uri="{9D8B030D-6E8A-4147-A177-3AD203B41FA5}">
                      <a16:colId xmlns:a16="http://schemas.microsoft.com/office/drawing/2014/main" val="3787213997"/>
                    </a:ext>
                  </a:extLst>
                </a:gridCol>
                <a:gridCol w="2484000">
                  <a:extLst>
                    <a:ext uri="{9D8B030D-6E8A-4147-A177-3AD203B41FA5}">
                      <a16:colId xmlns:a16="http://schemas.microsoft.com/office/drawing/2014/main" val="3532541517"/>
                    </a:ext>
                  </a:extLst>
                </a:gridCol>
              </a:tblGrid>
              <a:tr h="387693">
                <a:tc>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extLst>
                  <a:ext uri="{0D108BD9-81ED-4DB2-BD59-A6C34878D82A}">
                    <a16:rowId xmlns:a16="http://schemas.microsoft.com/office/drawing/2014/main" val="3782568970"/>
                  </a:ext>
                </a:extLst>
              </a:tr>
              <a:tr h="387693">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4551889"/>
                  </a:ext>
                </a:extLst>
              </a:tr>
              <a:tr h="387693">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kern="1200"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kern="1200"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kern="1200"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kern="1200"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18051983"/>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64741611"/>
                  </a:ext>
                </a:extLst>
              </a:tr>
              <a:tr h="387693">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90631590"/>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27763883"/>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03902792"/>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5110738"/>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5345526"/>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873132"/>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5157901"/>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5836886"/>
                  </a:ext>
                </a:extLst>
              </a:tr>
              <a:tr h="387693">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0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87240883"/>
                  </a:ext>
                </a:extLst>
              </a:tr>
            </a:tbl>
          </a:graphicData>
        </a:graphic>
      </p:graphicFrame>
    </p:spTree>
    <p:extLst>
      <p:ext uri="{BB962C8B-B14F-4D97-AF65-F5344CB8AC3E}">
        <p14:creationId xmlns:p14="http://schemas.microsoft.com/office/powerpoint/2010/main" val="251242258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6157D9-6AAE-4D43-8C48-DF3EBDEC0572}"/>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4" name="Footer Placeholder 3">
            <a:extLst>
              <a:ext uri="{FF2B5EF4-FFF2-40B4-BE49-F238E27FC236}">
                <a16:creationId xmlns:a16="http://schemas.microsoft.com/office/drawing/2014/main" id="{739F4957-5824-4323-ADA4-1764C972C8CB}"/>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A0F3A9F9-7479-4C5D-9E01-95BB2DA7AA24}"/>
              </a:ext>
            </a:extLst>
          </p:cNvPr>
          <p:cNvSpPr>
            <a:spLocks noGrp="1"/>
          </p:cNvSpPr>
          <p:nvPr>
            <p:ph type="sldNum" sz="quarter" idx="12"/>
          </p:nvPr>
        </p:nvSpPr>
        <p:spPr/>
        <p:txBody>
          <a:bodyPr/>
          <a:lstStyle/>
          <a:p>
            <a:fld id="{62B13910-3416-45C6-AE3F-38659B3B2833}" type="slidenum">
              <a:rPr lang="en-PH" smtClean="0"/>
              <a:t>‹#›</a:t>
            </a:fld>
            <a:endParaRPr lang="en-PH"/>
          </a:p>
        </p:txBody>
      </p:sp>
      <p:pic>
        <p:nvPicPr>
          <p:cNvPr id="6" name="Picture 5">
            <a:extLst>
              <a:ext uri="{FF2B5EF4-FFF2-40B4-BE49-F238E27FC236}">
                <a16:creationId xmlns:a16="http://schemas.microsoft.com/office/drawing/2014/main" id="{5A442295-FC15-47B6-AD2F-338AE44B4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77" y="269337"/>
            <a:ext cx="10432123" cy="5876493"/>
          </a:xfrm>
          <a:prstGeom prst="rect">
            <a:avLst/>
          </a:prstGeom>
        </p:spPr>
      </p:pic>
    </p:spTree>
    <p:extLst>
      <p:ext uri="{BB962C8B-B14F-4D97-AF65-F5344CB8AC3E}">
        <p14:creationId xmlns:p14="http://schemas.microsoft.com/office/powerpoint/2010/main" val="217075703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6D1DB57-4F17-4211-8080-372EB99F06C9}"/>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4" name="Footer Placeholder 3">
            <a:extLst>
              <a:ext uri="{FF2B5EF4-FFF2-40B4-BE49-F238E27FC236}">
                <a16:creationId xmlns:a16="http://schemas.microsoft.com/office/drawing/2014/main" id="{0A48A6AA-792D-4366-B11E-BFCB569A08E9}"/>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FD64923F-A535-4CC0-9E38-3D884102FBF3}"/>
              </a:ext>
            </a:extLst>
          </p:cNvPr>
          <p:cNvSpPr>
            <a:spLocks noGrp="1"/>
          </p:cNvSpPr>
          <p:nvPr>
            <p:ph type="sldNum" sz="quarter" idx="12"/>
          </p:nvPr>
        </p:nvSpPr>
        <p:spPr/>
        <p:txBody>
          <a:bodyPr/>
          <a:lstStyle/>
          <a:p>
            <a:fld id="{62B13910-3416-45C6-AE3F-38659B3B2833}" type="slidenum">
              <a:rPr lang="en-PH" smtClean="0"/>
              <a:t>‹#›</a:t>
            </a:fld>
            <a:endParaRPr lang="en-PH"/>
          </a:p>
        </p:txBody>
      </p:sp>
      <p:pic>
        <p:nvPicPr>
          <p:cNvPr id="6" name="Picture 5">
            <a:extLst>
              <a:ext uri="{FF2B5EF4-FFF2-40B4-BE49-F238E27FC236}">
                <a16:creationId xmlns:a16="http://schemas.microsoft.com/office/drawing/2014/main" id="{165E10EC-BAD8-42FA-832E-89F116B1D73C}"/>
              </a:ext>
            </a:extLst>
          </p:cNvPr>
          <p:cNvPicPr>
            <a:picLocks noChangeAspect="1"/>
          </p:cNvPicPr>
          <p:nvPr/>
        </p:nvPicPr>
        <p:blipFill>
          <a:blip r:embed="rId2"/>
          <a:stretch>
            <a:fillRect/>
          </a:stretch>
        </p:blipFill>
        <p:spPr>
          <a:xfrm>
            <a:off x="1020227" y="2520514"/>
            <a:ext cx="4201994" cy="1122720"/>
          </a:xfrm>
          <a:prstGeom prst="rect">
            <a:avLst/>
          </a:prstGeom>
        </p:spPr>
      </p:pic>
      <p:pic>
        <p:nvPicPr>
          <p:cNvPr id="7" name="Google Shape;755;p86" descr="Untitled-1-01.png">
            <a:extLst>
              <a:ext uri="{FF2B5EF4-FFF2-40B4-BE49-F238E27FC236}">
                <a16:creationId xmlns:a16="http://schemas.microsoft.com/office/drawing/2014/main" id="{B89A5B71-A85F-4D39-A54B-E252E34BE680}"/>
              </a:ext>
            </a:extLst>
          </p:cNvPr>
          <p:cNvPicPr preferRelativeResize="0"/>
          <p:nvPr/>
        </p:nvPicPr>
        <p:blipFill rotWithShape="1">
          <a:blip r:embed="rId3">
            <a:alphaModFix/>
          </a:blip>
          <a:srcRect/>
          <a:stretch/>
        </p:blipFill>
        <p:spPr>
          <a:xfrm>
            <a:off x="5676387" y="895070"/>
            <a:ext cx="900000" cy="900000"/>
          </a:xfrm>
          <a:prstGeom prst="rect">
            <a:avLst/>
          </a:prstGeom>
          <a:noFill/>
          <a:ln>
            <a:noFill/>
          </a:ln>
        </p:spPr>
      </p:pic>
      <p:sp>
        <p:nvSpPr>
          <p:cNvPr id="8" name="Google Shape;759;p86">
            <a:extLst>
              <a:ext uri="{FF2B5EF4-FFF2-40B4-BE49-F238E27FC236}">
                <a16:creationId xmlns:a16="http://schemas.microsoft.com/office/drawing/2014/main" id="{1CDF936A-0CFB-4B80-A25D-444FF20B2E61}"/>
              </a:ext>
            </a:extLst>
          </p:cNvPr>
          <p:cNvSpPr txBox="1"/>
          <p:nvPr/>
        </p:nvSpPr>
        <p:spPr>
          <a:xfrm>
            <a:off x="6717864" y="1165070"/>
            <a:ext cx="5400000" cy="360000"/>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Alliance Software Incorporated</a:t>
            </a:r>
            <a:endParaRPr sz="800" b="0" i="0" u="none" strike="noStrike" cap="none">
              <a:solidFill>
                <a:srgbClr val="000000"/>
              </a:solidFill>
              <a:latin typeface="Arial"/>
              <a:ea typeface="Arial"/>
              <a:cs typeface="Arial"/>
              <a:sym typeface="Arial"/>
            </a:endParaRPr>
          </a:p>
        </p:txBody>
      </p:sp>
      <p:pic>
        <p:nvPicPr>
          <p:cNvPr id="9" name="Google Shape;756;p86" descr="Untitled-1-02.png">
            <a:extLst>
              <a:ext uri="{FF2B5EF4-FFF2-40B4-BE49-F238E27FC236}">
                <a16:creationId xmlns:a16="http://schemas.microsoft.com/office/drawing/2014/main" id="{FD3E406C-7598-4E34-A4FB-25EF7DF166BE}"/>
              </a:ext>
            </a:extLst>
          </p:cNvPr>
          <p:cNvPicPr preferRelativeResize="0"/>
          <p:nvPr/>
        </p:nvPicPr>
        <p:blipFill rotWithShape="1">
          <a:blip r:embed="rId4">
            <a:alphaModFix/>
          </a:blip>
          <a:srcRect/>
          <a:stretch/>
        </p:blipFill>
        <p:spPr>
          <a:xfrm>
            <a:off x="5676387" y="2038070"/>
            <a:ext cx="900000" cy="900000"/>
          </a:xfrm>
          <a:prstGeom prst="rect">
            <a:avLst/>
          </a:prstGeom>
          <a:noFill/>
          <a:ln>
            <a:noFill/>
          </a:ln>
        </p:spPr>
      </p:pic>
      <p:sp>
        <p:nvSpPr>
          <p:cNvPr id="10" name="Google Shape;760;p86">
            <a:extLst>
              <a:ext uri="{FF2B5EF4-FFF2-40B4-BE49-F238E27FC236}">
                <a16:creationId xmlns:a16="http://schemas.microsoft.com/office/drawing/2014/main" id="{D1D9E57E-B2B5-428F-A33F-3DE4CFD0FC01}"/>
              </a:ext>
            </a:extLst>
          </p:cNvPr>
          <p:cNvSpPr txBox="1"/>
          <p:nvPr/>
        </p:nvSpPr>
        <p:spPr>
          <a:xfrm>
            <a:off x="6717864" y="2308070"/>
            <a:ext cx="5400000" cy="360000"/>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jobs@alliance.com.ph</a:t>
            </a:r>
            <a:endParaRPr sz="800" b="0" i="0" u="none" strike="noStrike" cap="none">
              <a:solidFill>
                <a:srgbClr val="000000"/>
              </a:solidFill>
              <a:latin typeface="Arial"/>
              <a:ea typeface="Arial"/>
              <a:cs typeface="Arial"/>
              <a:sym typeface="Arial"/>
            </a:endParaRPr>
          </a:p>
        </p:txBody>
      </p:sp>
      <p:pic>
        <p:nvPicPr>
          <p:cNvPr id="11" name="Google Shape;757;p86" descr="Untitled-1-03.png">
            <a:extLst>
              <a:ext uri="{FF2B5EF4-FFF2-40B4-BE49-F238E27FC236}">
                <a16:creationId xmlns:a16="http://schemas.microsoft.com/office/drawing/2014/main" id="{E747CF1C-C785-4F34-91E7-A4152C280753}"/>
              </a:ext>
            </a:extLst>
          </p:cNvPr>
          <p:cNvPicPr preferRelativeResize="0"/>
          <p:nvPr/>
        </p:nvPicPr>
        <p:blipFill rotWithShape="1">
          <a:blip r:embed="rId5">
            <a:alphaModFix/>
          </a:blip>
          <a:srcRect/>
          <a:stretch/>
        </p:blipFill>
        <p:spPr>
          <a:xfrm>
            <a:off x="5676387" y="3337117"/>
            <a:ext cx="900000" cy="900000"/>
          </a:xfrm>
          <a:prstGeom prst="rect">
            <a:avLst/>
          </a:prstGeom>
          <a:noFill/>
          <a:ln>
            <a:noFill/>
          </a:ln>
        </p:spPr>
      </p:pic>
      <p:sp>
        <p:nvSpPr>
          <p:cNvPr id="12" name="Google Shape;762;p86">
            <a:extLst>
              <a:ext uri="{FF2B5EF4-FFF2-40B4-BE49-F238E27FC236}">
                <a16:creationId xmlns:a16="http://schemas.microsoft.com/office/drawing/2014/main" id="{44B09C6C-218E-4B3F-BE3E-E4C8548E0B65}"/>
              </a:ext>
            </a:extLst>
          </p:cNvPr>
          <p:cNvSpPr txBox="1"/>
          <p:nvPr/>
        </p:nvSpPr>
        <p:spPr>
          <a:xfrm>
            <a:off x="6717864" y="3427117"/>
            <a:ext cx="5400000" cy="720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+63 (032) 231 4219</a:t>
            </a:r>
            <a:endParaRPr sz="2400" b="0" i="0" u="none" strike="noStrike" cap="none">
              <a:solidFill>
                <a:srgbClr val="000000"/>
              </a:solidFill>
              <a:latin typeface="Arial"/>
              <a:ea typeface="Arial"/>
              <a:cs typeface="Arial"/>
              <a:sym typeface="Arial"/>
            </a:endParaRPr>
          </a:p>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238 6595</a:t>
            </a:r>
            <a:endParaRPr sz="2400" b="0" i="0" u="none" strike="noStrike" cap="none">
              <a:solidFill>
                <a:srgbClr val="000000"/>
              </a:solidFill>
              <a:latin typeface="Arial"/>
              <a:ea typeface="Arial"/>
              <a:cs typeface="Arial"/>
              <a:sym typeface="Arial"/>
            </a:endParaRPr>
          </a:p>
        </p:txBody>
      </p:sp>
      <p:pic>
        <p:nvPicPr>
          <p:cNvPr id="13" name="Google Shape;758;p86" descr="Untitled-1-04.png">
            <a:extLst>
              <a:ext uri="{FF2B5EF4-FFF2-40B4-BE49-F238E27FC236}">
                <a16:creationId xmlns:a16="http://schemas.microsoft.com/office/drawing/2014/main" id="{1A85B2A8-07DB-4141-96D7-8D9F3495FAC3}"/>
              </a:ext>
            </a:extLst>
          </p:cNvPr>
          <p:cNvPicPr preferRelativeResize="0"/>
          <p:nvPr/>
        </p:nvPicPr>
        <p:blipFill rotWithShape="1">
          <a:blip r:embed="rId6">
            <a:alphaModFix/>
          </a:blip>
          <a:srcRect/>
          <a:stretch/>
        </p:blipFill>
        <p:spPr>
          <a:xfrm>
            <a:off x="5676387" y="4481483"/>
            <a:ext cx="900000" cy="900000"/>
          </a:xfrm>
          <a:prstGeom prst="rect">
            <a:avLst/>
          </a:prstGeom>
          <a:noFill/>
          <a:ln>
            <a:noFill/>
          </a:ln>
        </p:spPr>
      </p:pic>
      <p:sp>
        <p:nvSpPr>
          <p:cNvPr id="14" name="Google Shape;761;p86">
            <a:extLst>
              <a:ext uri="{FF2B5EF4-FFF2-40B4-BE49-F238E27FC236}">
                <a16:creationId xmlns:a16="http://schemas.microsoft.com/office/drawing/2014/main" id="{0715A40F-9D16-48B6-A82F-DDE06091A9BD}"/>
              </a:ext>
            </a:extLst>
          </p:cNvPr>
          <p:cNvSpPr txBox="1"/>
          <p:nvPr/>
        </p:nvSpPr>
        <p:spPr>
          <a:xfrm>
            <a:off x="6717864" y="4751483"/>
            <a:ext cx="5400000" cy="360000"/>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www.alliance.com.ph</a:t>
            </a:r>
            <a:endParaRPr lang="en-PH" sz="2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1112406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7FF7-3615-486D-B813-5BE8763470CB}"/>
              </a:ext>
            </a:extLst>
          </p:cNvPr>
          <p:cNvSpPr>
            <a:spLocks noGrp="1"/>
          </p:cNvSpPr>
          <p:nvPr>
            <p:ph type="title"/>
          </p:nvPr>
        </p:nvSpPr>
        <p:spPr>
          <a:xfrm>
            <a:off x="831850" y="1709738"/>
            <a:ext cx="10515600" cy="2852737"/>
          </a:xfrm>
          <a:prstGeom prst="rect">
            <a:avLst/>
          </a:prstGeom>
        </p:spPr>
        <p:txBody>
          <a:bodyPr anchor="ctr">
            <a:normAutofit/>
          </a:bodyPr>
          <a:lstStyle>
            <a:lvl1pPr algn="ctr">
              <a:defRPr sz="6600">
                <a:solidFill>
                  <a:srgbClr val="FF0000"/>
                </a:solidFill>
                <a:latin typeface="Impact" panose="020B0806030902050204" pitchFamily="34" charset="0"/>
              </a:defRPr>
            </a:lvl1pPr>
          </a:lstStyle>
          <a:p>
            <a:r>
              <a:rPr lang="en-US"/>
              <a:t>Click to edit Master title style</a:t>
            </a:r>
            <a:endParaRPr lang="en-PH"/>
          </a:p>
        </p:txBody>
      </p:sp>
      <p:sp>
        <p:nvSpPr>
          <p:cNvPr id="4" name="Date Placeholder 3">
            <a:extLst>
              <a:ext uri="{FF2B5EF4-FFF2-40B4-BE49-F238E27FC236}">
                <a16:creationId xmlns:a16="http://schemas.microsoft.com/office/drawing/2014/main" id="{97B68048-5E93-4789-A11E-026FE339B5BB}"/>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5" name="Footer Placeholder 4">
            <a:extLst>
              <a:ext uri="{FF2B5EF4-FFF2-40B4-BE49-F238E27FC236}">
                <a16:creationId xmlns:a16="http://schemas.microsoft.com/office/drawing/2014/main" id="{53061D37-1EAD-4D7A-9133-7D257A5B580C}"/>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C64C7332-5BE7-427F-A3E5-CF277787EE04}"/>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249897235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vision History">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54F3875-14AC-438B-9934-EF3C26E8E465}"/>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6" name="Footer Placeholder 5">
            <a:extLst>
              <a:ext uri="{FF2B5EF4-FFF2-40B4-BE49-F238E27FC236}">
                <a16:creationId xmlns:a16="http://schemas.microsoft.com/office/drawing/2014/main" id="{01C11BC1-287C-469D-A987-DA6C0DF14F64}"/>
              </a:ext>
            </a:extLst>
          </p:cNvPr>
          <p:cNvSpPr>
            <a:spLocks noGrp="1"/>
          </p:cNvSpPr>
          <p:nvPr>
            <p:ph type="ftr" sz="quarter" idx="11"/>
          </p:nvPr>
        </p:nvSpPr>
        <p:spPr/>
        <p:txBody>
          <a:bodyPr/>
          <a:lstStyle/>
          <a:p>
            <a:r>
              <a:rPr lang="en-US"/>
              <a:t>Alliance Software Inc. 2019  (Confidential)</a:t>
            </a:r>
            <a:endParaRPr lang="en-PH"/>
          </a:p>
        </p:txBody>
      </p:sp>
      <p:sp>
        <p:nvSpPr>
          <p:cNvPr id="7" name="Slide Number Placeholder 6">
            <a:extLst>
              <a:ext uri="{FF2B5EF4-FFF2-40B4-BE49-F238E27FC236}">
                <a16:creationId xmlns:a16="http://schemas.microsoft.com/office/drawing/2014/main" id="{C30E5FB9-5FFC-4843-8FAB-8D4CF85B89A1}"/>
              </a:ext>
            </a:extLst>
          </p:cNvPr>
          <p:cNvSpPr>
            <a:spLocks noGrp="1"/>
          </p:cNvSpPr>
          <p:nvPr>
            <p:ph type="sldNum" sz="quarter" idx="12"/>
          </p:nvPr>
        </p:nvSpPr>
        <p:spPr/>
        <p:txBody>
          <a:bodyPr/>
          <a:lstStyle/>
          <a:p>
            <a:fld id="{62B13910-3416-45C6-AE3F-38659B3B2833}" type="slidenum">
              <a:rPr lang="en-PH" smtClean="0"/>
              <a:t>‹#›</a:t>
            </a:fld>
            <a:endParaRPr lang="en-PH"/>
          </a:p>
        </p:txBody>
      </p:sp>
      <p:graphicFrame>
        <p:nvGraphicFramePr>
          <p:cNvPr id="8" name="Table 4">
            <a:extLst>
              <a:ext uri="{FF2B5EF4-FFF2-40B4-BE49-F238E27FC236}">
                <a16:creationId xmlns:a16="http://schemas.microsoft.com/office/drawing/2014/main" id="{659627A8-ECDF-492A-A53F-4DD484482795}"/>
              </a:ext>
            </a:extLst>
          </p:cNvPr>
          <p:cNvGraphicFramePr>
            <a:graphicFrameLocks noGrp="1"/>
          </p:cNvGraphicFramePr>
          <p:nvPr userDrawn="1">
            <p:extLst>
              <p:ext uri="{D42A27DB-BD31-4B8C-83A1-F6EECF244321}">
                <p14:modId xmlns:p14="http://schemas.microsoft.com/office/powerpoint/2010/main" val="1703668246"/>
              </p:ext>
            </p:extLst>
          </p:nvPr>
        </p:nvGraphicFramePr>
        <p:xfrm>
          <a:off x="438150" y="1200150"/>
          <a:ext cx="11025017" cy="447548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049870667"/>
                    </a:ext>
                  </a:extLst>
                </a:gridCol>
                <a:gridCol w="1512000">
                  <a:extLst>
                    <a:ext uri="{9D8B030D-6E8A-4147-A177-3AD203B41FA5}">
                      <a16:colId xmlns:a16="http://schemas.microsoft.com/office/drawing/2014/main" val="792037926"/>
                    </a:ext>
                  </a:extLst>
                </a:gridCol>
                <a:gridCol w="1080000">
                  <a:extLst>
                    <a:ext uri="{9D8B030D-6E8A-4147-A177-3AD203B41FA5}">
                      <a16:colId xmlns:a16="http://schemas.microsoft.com/office/drawing/2014/main" val="803738669"/>
                    </a:ext>
                  </a:extLst>
                </a:gridCol>
                <a:gridCol w="2709017">
                  <a:extLst>
                    <a:ext uri="{9D8B030D-6E8A-4147-A177-3AD203B41FA5}">
                      <a16:colId xmlns:a16="http://schemas.microsoft.com/office/drawing/2014/main" val="3604409105"/>
                    </a:ext>
                  </a:extLst>
                </a:gridCol>
                <a:gridCol w="1512000">
                  <a:extLst>
                    <a:ext uri="{9D8B030D-6E8A-4147-A177-3AD203B41FA5}">
                      <a16:colId xmlns:a16="http://schemas.microsoft.com/office/drawing/2014/main" val="2503777630"/>
                    </a:ext>
                  </a:extLst>
                </a:gridCol>
                <a:gridCol w="1080000">
                  <a:extLst>
                    <a:ext uri="{9D8B030D-6E8A-4147-A177-3AD203B41FA5}">
                      <a16:colId xmlns:a16="http://schemas.microsoft.com/office/drawing/2014/main" val="1711051755"/>
                    </a:ext>
                  </a:extLst>
                </a:gridCol>
                <a:gridCol w="1512000">
                  <a:extLst>
                    <a:ext uri="{9D8B030D-6E8A-4147-A177-3AD203B41FA5}">
                      <a16:colId xmlns:a16="http://schemas.microsoft.com/office/drawing/2014/main" val="1001773881"/>
                    </a:ext>
                  </a:extLst>
                </a:gridCol>
                <a:gridCol w="1080000">
                  <a:extLst>
                    <a:ext uri="{9D8B030D-6E8A-4147-A177-3AD203B41FA5}">
                      <a16:colId xmlns:a16="http://schemas.microsoft.com/office/drawing/2014/main" val="3858132434"/>
                    </a:ext>
                  </a:extLst>
                </a:gridCol>
              </a:tblGrid>
              <a:tr h="370840">
                <a:tc>
                  <a:txBody>
                    <a:bodyPr/>
                    <a:lstStyle/>
                    <a:p>
                      <a:pPr algn="ctr"/>
                      <a:r>
                        <a:rPr lang="en-PH" sz="1000"/>
                        <a:t>Rev No.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MODIFIED BY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MODIFIED 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REMARKS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PRELIMINARY REVIEW &amp; APPROVAL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DATE REVIEWED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FINAL REVIEW &amp; APPROVAL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DATE APPROVED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extLst>
                  <a:ext uri="{0D108BD9-81ED-4DB2-BD59-A6C34878D82A}">
                    <a16:rowId xmlns:a16="http://schemas.microsoft.com/office/drawing/2014/main" val="441978498"/>
                  </a:ext>
                </a:extLst>
              </a:tr>
              <a:tr h="370840">
                <a:tc>
                  <a:txBody>
                    <a:bodyPr/>
                    <a:lstStyle/>
                    <a:p>
                      <a:pPr algn="ctr"/>
                      <a:r>
                        <a:rPr lang="en-PH" sz="1000" err="1"/>
                        <a:t>x.yy</a:t>
                      </a: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r>
                        <a:rPr lang="en-PH" sz="1000"/>
                        <a:t>Last Name, First Name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PH" sz="1000" err="1"/>
                        <a:t>yyyy</a:t>
                      </a:r>
                      <a:r>
                        <a:rPr lang="en-PH" sz="1000"/>
                        <a:t>/mm/dd</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000"/>
                        <a:t>Last Name, First Name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000" err="1"/>
                        <a:t>yyyy</a:t>
                      </a:r>
                      <a:r>
                        <a:rPr lang="en-PH" sz="1000"/>
                        <a:t>/mm/dd</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r>
                        <a:rPr lang="en-PH" sz="1000"/>
                        <a:t>Last Name, First Name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000" err="1"/>
                        <a:t>yyyy</a:t>
                      </a:r>
                      <a:r>
                        <a:rPr lang="en-PH" sz="1000"/>
                        <a:t>/mm/dd</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3031609"/>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2286281"/>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8902984"/>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8916987"/>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7962721"/>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259285"/>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6769191"/>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672216"/>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9002155"/>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8483403"/>
                  </a:ext>
                </a:extLst>
              </a:tr>
              <a:tr h="370840">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8792341"/>
                  </a:ext>
                </a:extLst>
              </a:tr>
            </a:tbl>
          </a:graphicData>
        </a:graphic>
      </p:graphicFrame>
      <p:pic>
        <p:nvPicPr>
          <p:cNvPr id="9" name="Google Shape;77;p16" descr="Picture 1">
            <a:extLst>
              <a:ext uri="{FF2B5EF4-FFF2-40B4-BE49-F238E27FC236}">
                <a16:creationId xmlns:a16="http://schemas.microsoft.com/office/drawing/2014/main" id="{D97C0F0D-D617-41F3-97D7-5B0201F43B96}"/>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1" name="Google Shape;78;p16">
            <a:extLst>
              <a:ext uri="{FF2B5EF4-FFF2-40B4-BE49-F238E27FC236}">
                <a16:creationId xmlns:a16="http://schemas.microsoft.com/office/drawing/2014/main" id="{0FB7D45A-B368-4ABC-B2DB-91E6AAF04A47}"/>
              </a:ext>
            </a:extLst>
          </p:cNvPr>
          <p:cNvSpPr txBox="1"/>
          <p:nvPr/>
        </p:nvSpPr>
        <p:spPr>
          <a:xfrm>
            <a:off x="266700" y="-1"/>
            <a:ext cx="6326605" cy="909441"/>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FF0000"/>
              </a:buClr>
              <a:buSzPts val="9000"/>
              <a:buFont typeface="Impact"/>
              <a:buNone/>
            </a:pPr>
            <a:r>
              <a:rPr lang="en-US" sz="4000" b="0" i="0" u="none" strike="noStrike" cap="none">
                <a:solidFill>
                  <a:srgbClr val="FF0000"/>
                </a:solidFill>
                <a:latin typeface="Impact"/>
                <a:ea typeface="Impact"/>
                <a:cs typeface="Impact"/>
                <a:sym typeface="Impact"/>
              </a:rPr>
              <a:t>Revision History</a:t>
            </a:r>
            <a:endParaRPr sz="4000" b="0" i="0" u="none" strike="noStrike" cap="none">
              <a:solidFill>
                <a:srgbClr val="FF0000"/>
              </a:solidFill>
              <a:latin typeface="Impact"/>
              <a:ea typeface="Impact"/>
              <a:cs typeface="Impact"/>
              <a:sym typeface="Impact"/>
            </a:endParaRPr>
          </a:p>
        </p:txBody>
      </p:sp>
    </p:spTree>
    <p:extLst>
      <p:ext uri="{BB962C8B-B14F-4D97-AF65-F5344CB8AC3E}">
        <p14:creationId xmlns:p14="http://schemas.microsoft.com/office/powerpoint/2010/main" val="398863293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D0EE-97E3-42F7-BD51-C7569BEA33B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5F6F873-343F-4C7E-B944-3F59A59CD6A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C0162-DAD1-4217-8711-EBA973FCEBB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0A9D688-D464-4348-8CE7-0787466FFD1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9B6DD-E3CC-4651-84A6-774491BACEF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34DE209-7704-4B45-A244-9369B60F9708}"/>
              </a:ext>
            </a:extLst>
          </p:cNvPr>
          <p:cNvSpPr>
            <a:spLocks noGrp="1"/>
          </p:cNvSpPr>
          <p:nvPr>
            <p:ph type="dt" sz="half" idx="10"/>
          </p:nvPr>
        </p:nvSpPr>
        <p:spPr/>
        <p:txBody>
          <a:bodyPr/>
          <a:lstStyle/>
          <a:p>
            <a:fld id="{D38C3DAC-0BDA-4AB6-80CE-9542D8EFE4D1}" type="datetime1">
              <a:rPr lang="en-PH" smtClean="0"/>
              <a:t>29/08/2025</a:t>
            </a:fld>
            <a:endParaRPr lang="en-PH"/>
          </a:p>
        </p:txBody>
      </p:sp>
      <p:sp>
        <p:nvSpPr>
          <p:cNvPr id="8" name="Footer Placeholder 7">
            <a:extLst>
              <a:ext uri="{FF2B5EF4-FFF2-40B4-BE49-F238E27FC236}">
                <a16:creationId xmlns:a16="http://schemas.microsoft.com/office/drawing/2014/main" id="{CDDCC7B7-6290-4BC5-A722-B157B0F247E8}"/>
              </a:ext>
            </a:extLst>
          </p:cNvPr>
          <p:cNvSpPr>
            <a:spLocks noGrp="1"/>
          </p:cNvSpPr>
          <p:nvPr>
            <p:ph type="ftr" sz="quarter" idx="11"/>
          </p:nvPr>
        </p:nvSpPr>
        <p:spPr/>
        <p:txBody>
          <a:bodyPr/>
          <a:lstStyle/>
          <a:p>
            <a:r>
              <a:rPr lang="en-US"/>
              <a:t>Alliance Software Inc. 2019  (Confidential)</a:t>
            </a:r>
            <a:endParaRPr lang="en-PH"/>
          </a:p>
        </p:txBody>
      </p:sp>
      <p:sp>
        <p:nvSpPr>
          <p:cNvPr id="9" name="Slide Number Placeholder 8">
            <a:extLst>
              <a:ext uri="{FF2B5EF4-FFF2-40B4-BE49-F238E27FC236}">
                <a16:creationId xmlns:a16="http://schemas.microsoft.com/office/drawing/2014/main" id="{793CCE14-B369-4311-B011-BCB95445FD5B}"/>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101214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7F0F-7269-4DAB-A3B1-734375DD7FB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42B47BBB-6CDB-452C-9935-0CB17216F5C7}"/>
              </a:ext>
            </a:extLst>
          </p:cNvPr>
          <p:cNvSpPr>
            <a:spLocks noGrp="1"/>
          </p:cNvSpPr>
          <p:nvPr>
            <p:ph type="dt" sz="half" idx="10"/>
          </p:nvPr>
        </p:nvSpPr>
        <p:spPr/>
        <p:txBody>
          <a:bodyPr/>
          <a:lstStyle/>
          <a:p>
            <a:fld id="{B54F3A5B-3291-4071-80F8-8F69C18107F3}" type="datetime1">
              <a:rPr lang="en-PH" smtClean="0"/>
              <a:t>29/08/2025</a:t>
            </a:fld>
            <a:endParaRPr lang="en-PH"/>
          </a:p>
        </p:txBody>
      </p:sp>
      <p:sp>
        <p:nvSpPr>
          <p:cNvPr id="4" name="Footer Placeholder 3">
            <a:extLst>
              <a:ext uri="{FF2B5EF4-FFF2-40B4-BE49-F238E27FC236}">
                <a16:creationId xmlns:a16="http://schemas.microsoft.com/office/drawing/2014/main" id="{C19806C2-0114-4EDB-A345-BC19DE8E71EC}"/>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38B207C9-2EAC-47B2-AC9A-530336852123}"/>
              </a:ext>
            </a:extLst>
          </p:cNvPr>
          <p:cNvSpPr>
            <a:spLocks noGrp="1"/>
          </p:cNvSpPr>
          <p:nvPr>
            <p:ph type="sldNum" sz="quarter" idx="12"/>
          </p:nvPr>
        </p:nvSpPr>
        <p:spPr/>
        <p:txBody>
          <a:bodyPr/>
          <a:lstStyle/>
          <a:p>
            <a:fld id="{62B13910-3416-45C6-AE3F-38659B3B2833}" type="slidenum">
              <a:rPr lang="en-PH" smtClean="0"/>
              <a:t>‹#›</a:t>
            </a:fld>
            <a:endParaRPr lang="en-PH"/>
          </a:p>
        </p:txBody>
      </p:sp>
    </p:spTree>
    <p:extLst>
      <p:ext uri="{BB962C8B-B14F-4D97-AF65-F5344CB8AC3E}">
        <p14:creationId xmlns:p14="http://schemas.microsoft.com/office/powerpoint/2010/main" val="364887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475A32-9214-4DBC-8BA1-F8B3E63B7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2D713-A850-45AE-9272-483605446FC6}" type="datetime1">
              <a:rPr lang="en-PH" smtClean="0"/>
              <a:t>29/08/2025</a:t>
            </a:fld>
            <a:endParaRPr lang="en-PH"/>
          </a:p>
        </p:txBody>
      </p:sp>
      <p:sp>
        <p:nvSpPr>
          <p:cNvPr id="5" name="Footer Placeholder 4">
            <a:extLst>
              <a:ext uri="{FF2B5EF4-FFF2-40B4-BE49-F238E27FC236}">
                <a16:creationId xmlns:a16="http://schemas.microsoft.com/office/drawing/2014/main" id="{971C6EF4-CD27-4387-95F0-349CAAC39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69C4559C-0DF5-4865-ACDC-9FDDB52ED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13910-3416-45C6-AE3F-38659B3B2833}" type="slidenum">
              <a:rPr lang="en-PH" smtClean="0"/>
              <a:t>‹#›</a:t>
            </a:fld>
            <a:endParaRPr lang="en-PH"/>
          </a:p>
        </p:txBody>
      </p:sp>
      <p:sp>
        <p:nvSpPr>
          <p:cNvPr id="7" name="Title Placeholder 6">
            <a:extLst>
              <a:ext uri="{FF2B5EF4-FFF2-40B4-BE49-F238E27FC236}">
                <a16:creationId xmlns:a16="http://schemas.microsoft.com/office/drawing/2014/main" id="{061F977D-01C7-4C6E-BBF8-2D6DAD9A0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8" name="Text Placeholder 7">
            <a:extLst>
              <a:ext uri="{FF2B5EF4-FFF2-40B4-BE49-F238E27FC236}">
                <a16:creationId xmlns:a16="http://schemas.microsoft.com/office/drawing/2014/main" id="{0528DB0D-5784-4183-8843-856BAEDCE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32917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1Amzce19-JsbDitgorGpuGYYAZnxJHLZHxPypZnAGxo/edit#gid=1016092835" TargetMode="External"/><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control" Target="../activeX/activeX3.xml"/><Relationship Id="rId7" Type="http://schemas.openxmlformats.org/officeDocument/2006/relationships/image" Target="../media/image13.wmf"/><Relationship Id="rId2" Type="http://schemas.openxmlformats.org/officeDocument/2006/relationships/control" Target="../activeX/activeX2.xml"/><Relationship Id="rId1" Type="http://schemas.openxmlformats.org/officeDocument/2006/relationships/control" Target="../activeX/activeX1.xml"/><Relationship Id="rId6" Type="http://schemas.openxmlformats.org/officeDocument/2006/relationships/image" Target="../media/image12.wmf"/><Relationship Id="rId5" Type="http://schemas.openxmlformats.org/officeDocument/2006/relationships/image" Target="../media/image5.png"/><Relationship Id="rId4"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F66E76D-3712-4C8A-AE9C-46916E833D34}"/>
              </a:ext>
            </a:extLst>
          </p:cNvPr>
          <p:cNvSpPr>
            <a:spLocks noGrp="1"/>
          </p:cNvSpPr>
          <p:nvPr>
            <p:ph type="ftr" sz="quarter" idx="11"/>
          </p:nvPr>
        </p:nvSpPr>
        <p:spPr/>
        <p:txBody>
          <a:bodyPr/>
          <a:lstStyle/>
          <a:p>
            <a:r>
              <a:rPr lang="en-US"/>
              <a:t>Alliance Software Inc. 2019  (Confidential)</a:t>
            </a:r>
            <a:endParaRPr lang="en-PH"/>
          </a:p>
        </p:txBody>
      </p:sp>
      <p:sp>
        <p:nvSpPr>
          <p:cNvPr id="6" name="Slide Number Placeholder 5">
            <a:extLst>
              <a:ext uri="{FF2B5EF4-FFF2-40B4-BE49-F238E27FC236}">
                <a16:creationId xmlns:a16="http://schemas.microsoft.com/office/drawing/2014/main" id="{6FCDF575-3C55-4B1F-A1DB-39B21C4B2FEA}"/>
              </a:ext>
            </a:extLst>
          </p:cNvPr>
          <p:cNvSpPr>
            <a:spLocks noGrp="1"/>
          </p:cNvSpPr>
          <p:nvPr>
            <p:ph type="sldNum" sz="quarter" idx="12"/>
          </p:nvPr>
        </p:nvSpPr>
        <p:spPr/>
        <p:txBody>
          <a:bodyPr/>
          <a:lstStyle/>
          <a:p>
            <a:fld id="{62B13910-3416-45C6-AE3F-38659B3B2833}" type="slidenum">
              <a:rPr lang="en-PH" smtClean="0"/>
              <a:t>1</a:t>
            </a:fld>
            <a:endParaRPr lang="en-PH"/>
          </a:p>
        </p:txBody>
      </p:sp>
      <p:sp>
        <p:nvSpPr>
          <p:cNvPr id="7" name="Text Placeholder 6">
            <a:extLst>
              <a:ext uri="{FF2B5EF4-FFF2-40B4-BE49-F238E27FC236}">
                <a16:creationId xmlns:a16="http://schemas.microsoft.com/office/drawing/2014/main" id="{C1943B9E-2785-4EBE-B869-144B8DC7BD03}"/>
              </a:ext>
            </a:extLst>
          </p:cNvPr>
          <p:cNvSpPr>
            <a:spLocks noGrp="1"/>
          </p:cNvSpPr>
          <p:nvPr>
            <p:ph type="body" sz="quarter" idx="13"/>
          </p:nvPr>
        </p:nvSpPr>
        <p:spPr/>
        <p:txBody>
          <a:bodyPr/>
          <a:lstStyle/>
          <a:p>
            <a:r>
              <a:rPr lang="en-PH">
                <a:ea typeface="Calibri"/>
                <a:cs typeface="Helvetica"/>
              </a:rPr>
              <a:t>Group 6 – Book Buddi</a:t>
            </a:r>
            <a:endParaRPr lang="en-PH"/>
          </a:p>
        </p:txBody>
      </p:sp>
      <p:sp>
        <p:nvSpPr>
          <p:cNvPr id="8" name="Text Placeholder 7">
            <a:extLst>
              <a:ext uri="{FF2B5EF4-FFF2-40B4-BE49-F238E27FC236}">
                <a16:creationId xmlns:a16="http://schemas.microsoft.com/office/drawing/2014/main" id="{92E47C2B-1055-445B-9B70-96B985191E1C}"/>
              </a:ext>
            </a:extLst>
          </p:cNvPr>
          <p:cNvSpPr>
            <a:spLocks noGrp="1"/>
          </p:cNvSpPr>
          <p:nvPr>
            <p:ph type="body" sz="quarter" idx="15"/>
          </p:nvPr>
        </p:nvSpPr>
        <p:spPr/>
        <p:txBody>
          <a:bodyPr/>
          <a:lstStyle/>
          <a:p>
            <a:r>
              <a:rPr lang="en-PH"/>
              <a:t>Project Plan</a:t>
            </a:r>
          </a:p>
        </p:txBody>
      </p:sp>
      <p:sp>
        <p:nvSpPr>
          <p:cNvPr id="9" name="Text Placeholder 8">
            <a:extLst>
              <a:ext uri="{FF2B5EF4-FFF2-40B4-BE49-F238E27FC236}">
                <a16:creationId xmlns:a16="http://schemas.microsoft.com/office/drawing/2014/main" id="{E74E42F9-E2B0-4188-BA83-55A3C139D912}"/>
              </a:ext>
            </a:extLst>
          </p:cNvPr>
          <p:cNvSpPr>
            <a:spLocks noGrp="1"/>
          </p:cNvSpPr>
          <p:nvPr>
            <p:ph type="body" sz="quarter" idx="16"/>
          </p:nvPr>
        </p:nvSpPr>
        <p:spPr/>
        <p:txBody>
          <a:bodyPr vert="horz" lIns="91440" tIns="45720" rIns="91440" bIns="45720" rtlCol="0" anchor="t">
            <a:noAutofit/>
          </a:bodyPr>
          <a:lstStyle/>
          <a:p>
            <a:r>
              <a:rPr lang="en-PH">
                <a:ea typeface="Calibri"/>
                <a:cs typeface="Calibri"/>
              </a:rPr>
              <a:t>1.00</a:t>
            </a:r>
            <a:endParaRPr lang="en-US"/>
          </a:p>
        </p:txBody>
      </p:sp>
      <p:sp>
        <p:nvSpPr>
          <p:cNvPr id="10" name="Text Placeholder 9">
            <a:extLst>
              <a:ext uri="{FF2B5EF4-FFF2-40B4-BE49-F238E27FC236}">
                <a16:creationId xmlns:a16="http://schemas.microsoft.com/office/drawing/2014/main" id="{EFC34B2C-F4A4-49A5-A992-5D44B567207B}"/>
              </a:ext>
            </a:extLst>
          </p:cNvPr>
          <p:cNvSpPr>
            <a:spLocks noGrp="1"/>
          </p:cNvSpPr>
          <p:nvPr>
            <p:ph type="body" sz="quarter" idx="17"/>
          </p:nvPr>
        </p:nvSpPr>
        <p:spPr/>
        <p:txBody>
          <a:bodyPr vert="horz" lIns="91440" tIns="45720" rIns="91440" bIns="45720" rtlCol="0" anchor="t">
            <a:noAutofit/>
          </a:bodyPr>
          <a:lstStyle/>
          <a:p>
            <a:r>
              <a:rPr lang="en-PH" err="1">
                <a:ea typeface="Calibri"/>
                <a:cs typeface="Calibri"/>
              </a:rPr>
              <a:t>Denampo</a:t>
            </a:r>
            <a:r>
              <a:rPr lang="en-PH">
                <a:ea typeface="Calibri"/>
                <a:cs typeface="Calibri"/>
              </a:rPr>
              <a:t>, </a:t>
            </a:r>
            <a:r>
              <a:rPr lang="en-PH" err="1">
                <a:ea typeface="Calibri"/>
                <a:cs typeface="Calibri"/>
              </a:rPr>
              <a:t>Elwison</a:t>
            </a:r>
            <a:endParaRPr lang="en-PH" err="1"/>
          </a:p>
        </p:txBody>
      </p:sp>
      <p:sp>
        <p:nvSpPr>
          <p:cNvPr id="11" name="Text Placeholder 10">
            <a:extLst>
              <a:ext uri="{FF2B5EF4-FFF2-40B4-BE49-F238E27FC236}">
                <a16:creationId xmlns:a16="http://schemas.microsoft.com/office/drawing/2014/main" id="{E2BCBC5D-DBBE-46F8-ADC7-360498CC8825}"/>
              </a:ext>
            </a:extLst>
          </p:cNvPr>
          <p:cNvSpPr>
            <a:spLocks noGrp="1"/>
          </p:cNvSpPr>
          <p:nvPr>
            <p:ph type="body" sz="quarter" idx="18"/>
          </p:nvPr>
        </p:nvSpPr>
        <p:spPr/>
        <p:txBody>
          <a:bodyPr vert="horz" lIns="91440" tIns="45720" rIns="91440" bIns="45720" rtlCol="0" anchor="t">
            <a:noAutofit/>
          </a:bodyPr>
          <a:lstStyle/>
          <a:p>
            <a:r>
              <a:rPr lang="en-PH">
                <a:ea typeface="+mn-lt"/>
                <a:cs typeface="+mn-lt"/>
              </a:rPr>
              <a:t>Ralota, Marie Abigail </a:t>
            </a:r>
            <a:endParaRPr lang="en-US"/>
          </a:p>
        </p:txBody>
      </p:sp>
      <p:sp>
        <p:nvSpPr>
          <p:cNvPr id="4" name="Date Placeholder 3">
            <a:extLst>
              <a:ext uri="{FF2B5EF4-FFF2-40B4-BE49-F238E27FC236}">
                <a16:creationId xmlns:a16="http://schemas.microsoft.com/office/drawing/2014/main" id="{73300501-D251-4E90-BF75-43C8292B2B12}"/>
              </a:ext>
            </a:extLst>
          </p:cNvPr>
          <p:cNvSpPr>
            <a:spLocks noGrp="1"/>
          </p:cNvSpPr>
          <p:nvPr>
            <p:ph type="dt" sz="half" idx="10"/>
          </p:nvPr>
        </p:nvSpPr>
        <p:spPr/>
        <p:txBody>
          <a:bodyPr/>
          <a:lstStyle/>
          <a:p>
            <a:fld id="{3D8E71E8-DB15-4FEF-9561-51E099392058}" type="datetime1">
              <a:rPr lang="en-PH" smtClean="0"/>
              <a:t>29/08/2025</a:t>
            </a:fld>
            <a:endParaRPr lang="en-PH"/>
          </a:p>
        </p:txBody>
      </p:sp>
    </p:spTree>
    <p:extLst>
      <p:ext uri="{BB962C8B-B14F-4D97-AF65-F5344CB8AC3E}">
        <p14:creationId xmlns:p14="http://schemas.microsoft.com/office/powerpoint/2010/main" val="391133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6450294" cy="909441"/>
          </a:xfrm>
          <a:prstGeom prst="rect">
            <a:avLst/>
          </a:prstGeom>
          <a:noFill/>
          <a:ln>
            <a:noFill/>
          </a:ln>
        </p:spPr>
        <p:txBody>
          <a:bodyPr spcFirstLastPara="1" wrap="square" lIns="50800" tIns="50800" rIns="50800" bIns="50800" anchor="ctr" anchorCtr="0">
            <a:noAutofit/>
          </a:bodyPr>
          <a:lstStyle/>
          <a:p>
            <a:pPr lvl="0">
              <a:buClr>
                <a:srgbClr val="FF0000"/>
              </a:buClr>
              <a:buSzPts val="6000"/>
            </a:pPr>
            <a:r>
              <a:rPr lang="en-US" sz="4000">
                <a:solidFill>
                  <a:srgbClr val="FF0000"/>
                </a:solidFill>
                <a:latin typeface="Impact"/>
                <a:ea typeface="Impact"/>
                <a:cs typeface="Impact"/>
                <a:sym typeface="Impact"/>
              </a:rPr>
              <a:t>Risk Analysis</a:t>
            </a:r>
          </a:p>
        </p:txBody>
      </p:sp>
      <p:sp>
        <p:nvSpPr>
          <p:cNvPr id="2" name="Date Placeholder 1">
            <a:extLst>
              <a:ext uri="{FF2B5EF4-FFF2-40B4-BE49-F238E27FC236}">
                <a16:creationId xmlns:a16="http://schemas.microsoft.com/office/drawing/2014/main" id="{9E7EAC30-A3C1-4CFE-B3A7-98FA86B9000D}"/>
              </a:ext>
            </a:extLst>
          </p:cNvPr>
          <p:cNvSpPr>
            <a:spLocks noGrp="1"/>
          </p:cNvSpPr>
          <p:nvPr>
            <p:ph type="dt" sz="half" idx="10"/>
          </p:nvPr>
        </p:nvSpPr>
        <p:spPr/>
        <p:txBody>
          <a:bodyPr/>
          <a:lstStyle/>
          <a:p>
            <a:fld id="{AAA112F2-785B-4E65-88E8-860A29432728}"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39B5990F-667C-4E8A-8E68-4DC34C3F8DD3}"/>
              </a:ext>
            </a:extLst>
          </p:cNvPr>
          <p:cNvSpPr>
            <a:spLocks noGrp="1"/>
          </p:cNvSpPr>
          <p:nvPr>
            <p:ph type="sldNum" sz="quarter" idx="12"/>
          </p:nvPr>
        </p:nvSpPr>
        <p:spPr/>
        <p:txBody>
          <a:bodyPr/>
          <a:lstStyle/>
          <a:p>
            <a:fld id="{62B13910-3416-45C6-AE3F-38659B3B2833}" type="slidenum">
              <a:rPr lang="en-PH" smtClean="0"/>
              <a:t>10</a:t>
            </a:fld>
            <a:endParaRPr lang="en-PH"/>
          </a:p>
        </p:txBody>
      </p:sp>
      <p:graphicFrame>
        <p:nvGraphicFramePr>
          <p:cNvPr id="6" name="Content Placeholder 5">
            <a:extLst>
              <a:ext uri="{FF2B5EF4-FFF2-40B4-BE49-F238E27FC236}">
                <a16:creationId xmlns:a16="http://schemas.microsoft.com/office/drawing/2014/main" id="{2CD3F0C3-2742-4672-B7CF-AA38F1287AF0}"/>
              </a:ext>
            </a:extLst>
          </p:cNvPr>
          <p:cNvGraphicFramePr>
            <a:graphicFrameLocks/>
          </p:cNvGraphicFramePr>
          <p:nvPr>
            <p:extLst>
              <p:ext uri="{D42A27DB-BD31-4B8C-83A1-F6EECF244321}">
                <p14:modId xmlns:p14="http://schemas.microsoft.com/office/powerpoint/2010/main" val="3686591800"/>
              </p:ext>
            </p:extLst>
          </p:nvPr>
        </p:nvGraphicFramePr>
        <p:xfrm>
          <a:off x="677333" y="1154491"/>
          <a:ext cx="10828800" cy="5092020"/>
        </p:xfrm>
        <a:graphic>
          <a:graphicData uri="http://schemas.openxmlformats.org/drawingml/2006/table">
            <a:tbl>
              <a:tblPr firstRow="1" bandRow="1">
                <a:tableStyleId>{21E4AEA4-8DFA-4A89-87EB-49C32662AFE0}</a:tableStyleId>
              </a:tblPr>
              <a:tblGrid>
                <a:gridCol w="2218267">
                  <a:extLst>
                    <a:ext uri="{9D8B030D-6E8A-4147-A177-3AD203B41FA5}">
                      <a16:colId xmlns:a16="http://schemas.microsoft.com/office/drawing/2014/main" val="600934109"/>
                    </a:ext>
                  </a:extLst>
                </a:gridCol>
                <a:gridCol w="1421993">
                  <a:extLst>
                    <a:ext uri="{9D8B030D-6E8A-4147-A177-3AD203B41FA5}">
                      <a16:colId xmlns:a16="http://schemas.microsoft.com/office/drawing/2014/main" val="3347398"/>
                    </a:ext>
                  </a:extLst>
                </a:gridCol>
                <a:gridCol w="2396180">
                  <a:extLst>
                    <a:ext uri="{9D8B030D-6E8A-4147-A177-3AD203B41FA5}">
                      <a16:colId xmlns:a16="http://schemas.microsoft.com/office/drawing/2014/main" val="4163157555"/>
                    </a:ext>
                  </a:extLst>
                </a:gridCol>
                <a:gridCol w="2396180">
                  <a:extLst>
                    <a:ext uri="{9D8B030D-6E8A-4147-A177-3AD203B41FA5}">
                      <a16:colId xmlns:a16="http://schemas.microsoft.com/office/drawing/2014/main" val="1658259607"/>
                    </a:ext>
                  </a:extLst>
                </a:gridCol>
                <a:gridCol w="2396180">
                  <a:extLst>
                    <a:ext uri="{9D8B030D-6E8A-4147-A177-3AD203B41FA5}">
                      <a16:colId xmlns:a16="http://schemas.microsoft.com/office/drawing/2014/main" val="138731097"/>
                    </a:ext>
                  </a:extLst>
                </a:gridCol>
              </a:tblGrid>
              <a:tr h="222301">
                <a:tc>
                  <a:txBody>
                    <a:bodyPr/>
                    <a:lstStyle/>
                    <a:p>
                      <a:pPr algn="l"/>
                      <a:r>
                        <a:rPr lang="en-PH" sz="1200" b="0">
                          <a:latin typeface="+mn-lt"/>
                          <a:cs typeface="Segoe UI" panose="020B0502040204020203" pitchFamily="34" charset="0"/>
                        </a:rPr>
                        <a:t>Risk</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ctr"/>
                      <a:r>
                        <a:rPr lang="en-PH" sz="1200" b="0">
                          <a:latin typeface="+mn-lt"/>
                          <a:cs typeface="Segoe UI" panose="020B0502040204020203" pitchFamily="34" charset="0"/>
                        </a:rPr>
                        <a:t>Probability</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l"/>
                      <a:r>
                        <a:rPr lang="en-PH" sz="1200" b="0">
                          <a:latin typeface="+mn-lt"/>
                          <a:cs typeface="Segoe UI" panose="020B0502040204020203" pitchFamily="34" charset="0"/>
                        </a:rPr>
                        <a:t>Consequence</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l"/>
                      <a:r>
                        <a:rPr lang="en-PH" sz="1200" b="0">
                          <a:latin typeface="+mn-lt"/>
                          <a:cs typeface="Segoe UI" panose="020B0502040204020203" pitchFamily="34" charset="0"/>
                        </a:rPr>
                        <a:t>Prevention</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l"/>
                      <a:r>
                        <a:rPr lang="en-PH" sz="1200" b="0">
                          <a:latin typeface="+mn-lt"/>
                          <a:cs typeface="Segoe UI" panose="020B0502040204020203" pitchFamily="34" charset="0"/>
                        </a:rPr>
                        <a:t>Mitigation</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extLst>
                  <a:ext uri="{0D108BD9-81ED-4DB2-BD59-A6C34878D82A}">
                    <a16:rowId xmlns:a16="http://schemas.microsoft.com/office/drawing/2014/main" val="3782568970"/>
                  </a:ext>
                </a:extLst>
              </a:tr>
              <a:tr h="963540">
                <a:tc>
                  <a:txBody>
                    <a:bodyPr/>
                    <a:lstStyle/>
                    <a:p>
                      <a:pPr algn="l" fontAlgn="ctr"/>
                      <a:r>
                        <a:rPr lang="en-US" sz="1200"/>
                        <a:t>Skill Gap in C#</a:t>
                      </a:r>
                      <a:endParaRPr lang="en-GB" sz="1200" b="0" i="0" u="none" strike="noStrike">
                        <a:effectLst/>
                        <a:latin typeface="+mn-lt"/>
                        <a:cs typeface="Segoe UI" panose="020B0502040204020203" pitchFamily="34" charset="0"/>
                      </a:endParaRPr>
                    </a:p>
                  </a:txBody>
                  <a:tcPr marL="45720" marR="45720" anchor="ctr" anchorCtr="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fontAlgn="ctr"/>
                      <a:r>
                        <a:rPr lang="en-GB" sz="1200" b="1" i="0" u="none" strike="noStrike">
                          <a:effectLst/>
                          <a:latin typeface="+mn-lt"/>
                          <a:cs typeface="Segoe UI" panose="020B0502040204020203" pitchFamily="34" charset="0"/>
                        </a:rPr>
                        <a:t>High</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indent="0" algn="l" fontAlgn="ctr">
                        <a:buNone/>
                      </a:pPr>
                      <a:r>
                        <a:rPr lang="en-PH" sz="1200" b="0" i="0" u="none" strike="noStrike">
                          <a:effectLst/>
                          <a:latin typeface="+mn-lt"/>
                          <a:cs typeface="Segoe UI" panose="020B0502040204020203" pitchFamily="34" charset="0"/>
                        </a:rPr>
                        <a:t>Slower development, </a:t>
                      </a:r>
                      <a:r>
                        <a:rPr lang="en-US" sz="1200"/>
                        <a:t>more bugs, confusion with syntax</a:t>
                      </a:r>
                      <a:endParaRPr lang="en-PH" sz="1200" b="0" i="0" u="none" strike="noStrike">
                        <a:effectLst/>
                        <a:latin typeface="+mn-lt"/>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indent="0" algn="l" fontAlgn="ctr">
                        <a:buNone/>
                      </a:pPr>
                      <a:r>
                        <a:rPr lang="en-US" sz="1200"/>
                        <a:t>Watch tutorials, read documentation</a:t>
                      </a:r>
                      <a:endParaRPr lang="en-GB" sz="1200" b="0" i="0" u="none" strike="noStrike">
                        <a:effectLst/>
                        <a:latin typeface="+mn-lt"/>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ctr"/>
                      <a:r>
                        <a:rPr lang="en-US" sz="1200"/>
                        <a:t>Ask guidance from professor/peers, use online forums</a:t>
                      </a:r>
                      <a:endParaRPr lang="en-GB" sz="1200" b="0" i="0" u="none" strike="noStrike">
                        <a:effectLst/>
                        <a:latin typeface="+mn-lt"/>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18051983"/>
                  </a:ext>
                </a:extLst>
              </a:tr>
              <a:tr h="963540">
                <a:tc>
                  <a:txBody>
                    <a:bodyPr/>
                    <a:lstStyle/>
                    <a:p>
                      <a:pPr marL="0" algn="l" defTabSz="914400" rtl="0" eaLnBrk="1" fontAlgn="ctr" latinLnBrk="0" hangingPunct="1"/>
                      <a:r>
                        <a:rPr lang="en-US" sz="1200"/>
                        <a:t>Database Connection Problems</a:t>
                      </a:r>
                      <a:endParaRPr lang="en-GB" sz="1200" b="0" kern="1200">
                        <a:solidFill>
                          <a:schemeClr val="dk1"/>
                        </a:solidFill>
                        <a:latin typeface="+mn-lt"/>
                        <a:ea typeface="+mn-ea"/>
                        <a:cs typeface="Segoe UI" panose="020B0502040204020203" pitchFamily="34" charset="0"/>
                      </a:endParaRPr>
                    </a:p>
                  </a:txBody>
                  <a:tcPr marL="45720" marR="45720" anchor="ctr" anchorCtr="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n-GB" sz="1200" b="1" kern="1200">
                          <a:solidFill>
                            <a:schemeClr val="dk1"/>
                          </a:solidFill>
                          <a:latin typeface="+mn-lt"/>
                          <a:ea typeface="+mn-ea"/>
                          <a:cs typeface="Segoe UI" panose="020B0502040204020203" pitchFamily="34" charset="0"/>
                        </a:rPr>
                        <a:t>Medium</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Catalogue won’t load or update properly, or even connect at all</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Test database connection early, use sample data first</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en-US" sz="1200"/>
                        <a:t>Keep backup database, simplify queries if errors occur</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25488203"/>
                  </a:ext>
                </a:extLst>
              </a:tr>
              <a:tr h="963540">
                <a:tc>
                  <a:txBody>
                    <a:bodyPr/>
                    <a:lstStyle/>
                    <a:p>
                      <a:pPr marL="0" algn="l" defTabSz="914400" rtl="0" eaLnBrk="1" fontAlgn="ctr" latinLnBrk="0" hangingPunct="1"/>
                      <a:r>
                        <a:rPr lang="en-US" sz="1200"/>
                        <a:t>Version Control Conflicts</a:t>
                      </a:r>
                      <a:endParaRPr lang="en-GB" sz="1200" b="0" kern="1200">
                        <a:solidFill>
                          <a:schemeClr val="dk1"/>
                        </a:solidFill>
                        <a:latin typeface="+mn-lt"/>
                        <a:ea typeface="+mn-ea"/>
                        <a:cs typeface="Segoe UI" panose="020B0502040204020203" pitchFamily="34" charset="0"/>
                      </a:endParaRPr>
                    </a:p>
                  </a:txBody>
                  <a:tcPr marL="45720" marR="45720" anchor="ctr" anchorCtr="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n-GB" sz="1200" b="1" kern="1200">
                          <a:solidFill>
                            <a:schemeClr val="dk1"/>
                          </a:solidFill>
                          <a:latin typeface="+mn-lt"/>
                          <a:ea typeface="+mn-ea"/>
                          <a:cs typeface="Segoe UI" panose="020B0502040204020203" pitchFamily="34" charset="0"/>
                        </a:rPr>
                        <a:t>Medium</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Code overwritten or lost when merging</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Use Git branches properly, communicate before pushing code, make use of Pull Requests in GitHub</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en-US" sz="1200"/>
                        <a:t>Keep a stable backup branch, redo only the latest changes</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6722891"/>
                  </a:ext>
                </a:extLst>
              </a:tr>
              <a:tr h="963540">
                <a:tc>
                  <a:txBody>
                    <a:bodyPr/>
                    <a:lstStyle/>
                    <a:p>
                      <a:pPr marL="0" algn="l" defTabSz="914400" rtl="0" eaLnBrk="1" fontAlgn="ctr" latinLnBrk="0" hangingPunct="1"/>
                      <a:r>
                        <a:rPr lang="en-US" sz="1200"/>
                        <a:t>Unclear Error Messages Between Layers</a:t>
                      </a:r>
                      <a:endParaRPr lang="en-GB" sz="1200" b="0" kern="1200">
                        <a:solidFill>
                          <a:schemeClr val="dk1"/>
                        </a:solidFill>
                        <a:latin typeface="+mn-lt"/>
                        <a:ea typeface="+mn-ea"/>
                        <a:cs typeface="Segoe UI" panose="020B0502040204020203" pitchFamily="34" charset="0"/>
                      </a:endParaRPr>
                    </a:p>
                  </a:txBody>
                  <a:tcPr marL="45720" marR="45720" anchor="ctr" anchorCtr="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n-GB" sz="1200" b="1" kern="1200">
                          <a:solidFill>
                            <a:schemeClr val="dk1"/>
                          </a:solidFill>
                          <a:latin typeface="+mn-lt"/>
                          <a:ea typeface="+mn-ea"/>
                          <a:cs typeface="Segoe UI" panose="020B0502040204020203" pitchFamily="34" charset="0"/>
                        </a:rPr>
                        <a:t>Medium</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Team struggles to debug because frontend only shows “Error” with no details.</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Implement logging in backend for DB queries and API calls.</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en-US" sz="1200"/>
                        <a:t>Use try-catch blocks with simple user-friendly messages.</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37914979"/>
                  </a:ext>
                </a:extLst>
              </a:tr>
              <a:tr h="963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Authentication Flow Breaks</a:t>
                      </a:r>
                      <a:endParaRPr lang="en-GB" sz="1200" b="0">
                        <a:latin typeface="+mn-lt"/>
                        <a:cs typeface="Segoe UI" panose="020B0502040204020203" pitchFamily="34" charset="0"/>
                      </a:endParaRPr>
                    </a:p>
                  </a:txBody>
                  <a:tcPr anchor="ctr" anchorCtr="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r>
                        <a:rPr lang="en-GB" sz="1200" b="1" kern="1200">
                          <a:solidFill>
                            <a:schemeClr val="dk1"/>
                          </a:solidFill>
                          <a:latin typeface="+mn-lt"/>
                          <a:ea typeface="+mn-ea"/>
                          <a:cs typeface="Segoe UI" panose="020B0502040204020203" pitchFamily="34" charset="0"/>
                        </a:rPr>
                        <a:t>Medium</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Users can’t log in or session doesn’t persist.</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US" sz="1200"/>
                        <a:t>Implement a very simple login system first (admin/student roles)</a:t>
                      </a:r>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r>
                        <a:rPr lang="en-GB" sz="1200" b="0" kern="1200">
                          <a:solidFill>
                            <a:schemeClr val="dk1"/>
                          </a:solidFill>
                          <a:latin typeface="+mn-lt"/>
                          <a:ea typeface="+mn-ea"/>
                          <a:cs typeface="Segoe UI" panose="020B0502040204020203" pitchFamily="34" charset="0"/>
                        </a:rPr>
                        <a:t>Add a longer and persistent session time with token refresh and proper redirecting</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1187325"/>
                  </a:ext>
                </a:extLst>
              </a:tr>
            </a:tbl>
          </a:graphicData>
        </a:graphic>
      </p:graphicFrame>
    </p:spTree>
    <p:extLst>
      <p:ext uri="{BB962C8B-B14F-4D97-AF65-F5344CB8AC3E}">
        <p14:creationId xmlns:p14="http://schemas.microsoft.com/office/powerpoint/2010/main" val="223548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8;p16">
            <a:extLst>
              <a:ext uri="{FF2B5EF4-FFF2-40B4-BE49-F238E27FC236}">
                <a16:creationId xmlns:a16="http://schemas.microsoft.com/office/drawing/2014/main" id="{7F8E0412-53AF-4250-A363-282FCDDA0658}"/>
              </a:ext>
            </a:extLst>
          </p:cNvPr>
          <p:cNvSpPr txBox="1"/>
          <p:nvPr/>
        </p:nvSpPr>
        <p:spPr>
          <a:xfrm>
            <a:off x="2075204" y="2974279"/>
            <a:ext cx="8041592" cy="909441"/>
          </a:xfrm>
          <a:prstGeom prst="rect">
            <a:avLst/>
          </a:prstGeom>
          <a:noFill/>
          <a:ln>
            <a:noFill/>
          </a:ln>
        </p:spPr>
        <p:txBody>
          <a:bodyPr spcFirstLastPara="1" wrap="square" lIns="50800" tIns="50800" rIns="50800" bIns="50800" anchor="ctr" anchorCtr="0">
            <a:noAutofit/>
          </a:bodyPr>
          <a:lstStyle/>
          <a:p>
            <a:pPr lvl="0" algn="ctr">
              <a:buClr>
                <a:srgbClr val="FF0000"/>
              </a:buClr>
              <a:buSzPts val="9000"/>
            </a:pPr>
            <a:r>
              <a:rPr lang="en-US" sz="6600">
                <a:solidFill>
                  <a:srgbClr val="FF0000"/>
                </a:solidFill>
                <a:latin typeface="Impact"/>
                <a:ea typeface="Impact"/>
                <a:cs typeface="Impact"/>
                <a:sym typeface="Impact"/>
              </a:rPr>
              <a:t>Control &amp; Monitoring</a:t>
            </a:r>
            <a:endParaRPr sz="6600" b="0" i="0" u="none" strike="noStrike" cap="none">
              <a:solidFill>
                <a:srgbClr val="FF0000"/>
              </a:solidFill>
              <a:latin typeface="Impact"/>
              <a:ea typeface="Impact"/>
              <a:cs typeface="Impact"/>
              <a:sym typeface="Impact"/>
            </a:endParaRPr>
          </a:p>
        </p:txBody>
      </p:sp>
      <p:sp>
        <p:nvSpPr>
          <p:cNvPr id="4" name="Date Placeholder 3">
            <a:extLst>
              <a:ext uri="{FF2B5EF4-FFF2-40B4-BE49-F238E27FC236}">
                <a16:creationId xmlns:a16="http://schemas.microsoft.com/office/drawing/2014/main" id="{D2E4F752-A7BA-40DD-9A9F-9DF1F1924BAC}"/>
              </a:ext>
            </a:extLst>
          </p:cNvPr>
          <p:cNvSpPr>
            <a:spLocks noGrp="1"/>
          </p:cNvSpPr>
          <p:nvPr>
            <p:ph type="dt" sz="half" idx="10"/>
          </p:nvPr>
        </p:nvSpPr>
        <p:spPr/>
        <p:txBody>
          <a:bodyPr/>
          <a:lstStyle/>
          <a:p>
            <a:fld id="{D1A8656A-6CCE-4D49-9130-5A17C48AACC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5B45655-951F-4BA4-9462-F7A362B5CD5E}"/>
              </a:ext>
            </a:extLst>
          </p:cNvPr>
          <p:cNvSpPr>
            <a:spLocks noGrp="1"/>
          </p:cNvSpPr>
          <p:nvPr>
            <p:ph type="sldNum" sz="quarter" idx="12"/>
          </p:nvPr>
        </p:nvSpPr>
        <p:spPr/>
        <p:txBody>
          <a:bodyPr/>
          <a:lstStyle/>
          <a:p>
            <a:fld id="{62B13910-3416-45C6-AE3F-38659B3B2833}" type="slidenum">
              <a:rPr lang="en-PH" smtClean="0"/>
              <a:t>11</a:t>
            </a:fld>
            <a:endParaRPr lang="en-PH"/>
          </a:p>
        </p:txBody>
      </p:sp>
    </p:spTree>
    <p:extLst>
      <p:ext uri="{BB962C8B-B14F-4D97-AF65-F5344CB8AC3E}">
        <p14:creationId xmlns:p14="http://schemas.microsoft.com/office/powerpoint/2010/main" val="215192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6450294" cy="909441"/>
          </a:xfrm>
          <a:prstGeom prst="rect">
            <a:avLst/>
          </a:prstGeom>
          <a:noFill/>
          <a:ln>
            <a:noFill/>
          </a:ln>
        </p:spPr>
        <p:txBody>
          <a:bodyPr spcFirstLastPara="1" wrap="square" lIns="50800" tIns="50800" rIns="50800" bIns="50800" anchor="ctr" anchorCtr="0">
            <a:noAutofit/>
          </a:bodyPr>
          <a:lstStyle/>
          <a:p>
            <a:pPr lvl="0">
              <a:buClr>
                <a:srgbClr val="FF0000"/>
              </a:buClr>
              <a:buSzPts val="6000"/>
            </a:pPr>
            <a:r>
              <a:rPr lang="en-US" sz="4000">
                <a:solidFill>
                  <a:srgbClr val="FF0000"/>
                </a:solidFill>
                <a:latin typeface="Impact"/>
                <a:ea typeface="Impact"/>
                <a:cs typeface="Impact"/>
                <a:sym typeface="Impact"/>
              </a:rPr>
              <a:t>Control &amp; Monitoring</a:t>
            </a:r>
          </a:p>
        </p:txBody>
      </p:sp>
      <p:sp>
        <p:nvSpPr>
          <p:cNvPr id="2" name="Date Placeholder 1">
            <a:extLst>
              <a:ext uri="{FF2B5EF4-FFF2-40B4-BE49-F238E27FC236}">
                <a16:creationId xmlns:a16="http://schemas.microsoft.com/office/drawing/2014/main" id="{0B8FA257-F32C-4AF0-B79F-D6CFBA23D022}"/>
              </a:ext>
            </a:extLst>
          </p:cNvPr>
          <p:cNvSpPr>
            <a:spLocks noGrp="1"/>
          </p:cNvSpPr>
          <p:nvPr>
            <p:ph type="dt" sz="half" idx="10"/>
          </p:nvPr>
        </p:nvSpPr>
        <p:spPr/>
        <p:txBody>
          <a:bodyPr/>
          <a:lstStyle/>
          <a:p>
            <a:fld id="{204FA7F6-48FA-4AE3-BD98-2602E9D4B8A1}"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8B7D5EFD-CFEE-4467-B787-A6EF3BDB6EA9}"/>
              </a:ext>
            </a:extLst>
          </p:cNvPr>
          <p:cNvSpPr>
            <a:spLocks noGrp="1"/>
          </p:cNvSpPr>
          <p:nvPr>
            <p:ph type="sldNum" sz="quarter" idx="12"/>
          </p:nvPr>
        </p:nvSpPr>
        <p:spPr/>
        <p:txBody>
          <a:bodyPr/>
          <a:lstStyle/>
          <a:p>
            <a:fld id="{62B13910-3416-45C6-AE3F-38659B3B2833}" type="slidenum">
              <a:rPr lang="en-PH" smtClean="0"/>
              <a:t>12</a:t>
            </a:fld>
            <a:endParaRPr lang="en-PH"/>
          </a:p>
        </p:txBody>
      </p:sp>
      <p:graphicFrame>
        <p:nvGraphicFramePr>
          <p:cNvPr id="6" name="Content Placeholder 5">
            <a:extLst>
              <a:ext uri="{FF2B5EF4-FFF2-40B4-BE49-F238E27FC236}">
                <a16:creationId xmlns:a16="http://schemas.microsoft.com/office/drawing/2014/main" id="{2CD3F0C3-2742-4672-B7CF-AA38F1287AF0}"/>
              </a:ext>
            </a:extLst>
          </p:cNvPr>
          <p:cNvGraphicFramePr>
            <a:graphicFrameLocks/>
          </p:cNvGraphicFramePr>
          <p:nvPr>
            <p:extLst>
              <p:ext uri="{D42A27DB-BD31-4B8C-83A1-F6EECF244321}">
                <p14:modId xmlns:p14="http://schemas.microsoft.com/office/powerpoint/2010/main" val="366201073"/>
              </p:ext>
            </p:extLst>
          </p:nvPr>
        </p:nvGraphicFramePr>
        <p:xfrm>
          <a:off x="677332" y="1311971"/>
          <a:ext cx="10828337" cy="2160001"/>
        </p:xfrm>
        <a:graphic>
          <a:graphicData uri="http://schemas.openxmlformats.org/drawingml/2006/table">
            <a:tbl>
              <a:tblPr firstRow="1" bandRow="1">
                <a:tableStyleId>{21E4AEA4-8DFA-4A89-87EB-49C32662AFE0}</a:tableStyleId>
              </a:tblPr>
              <a:tblGrid>
                <a:gridCol w="3932768">
                  <a:extLst>
                    <a:ext uri="{9D8B030D-6E8A-4147-A177-3AD203B41FA5}">
                      <a16:colId xmlns:a16="http://schemas.microsoft.com/office/drawing/2014/main" val="600934109"/>
                    </a:ext>
                  </a:extLst>
                </a:gridCol>
                <a:gridCol w="6895569">
                  <a:extLst>
                    <a:ext uri="{9D8B030D-6E8A-4147-A177-3AD203B41FA5}">
                      <a16:colId xmlns:a16="http://schemas.microsoft.com/office/drawing/2014/main" val="3347398"/>
                    </a:ext>
                  </a:extLst>
                </a:gridCol>
              </a:tblGrid>
              <a:tr h="424191">
                <a:tc gridSpan="2">
                  <a:txBody>
                    <a:bodyPr/>
                    <a:lstStyle/>
                    <a:p>
                      <a:pPr algn="l"/>
                      <a:r>
                        <a:rPr lang="en-PH" sz="1200" b="0">
                          <a:latin typeface="+mn-lt"/>
                          <a:cs typeface="Segoe UI"/>
                        </a:rPr>
                        <a:t>PROJECT TOOLS</a:t>
                      </a:r>
                      <a:endParaRPr lang="en-GB" sz="1200" b="0">
                        <a:latin typeface="+mn-lt"/>
                        <a:cs typeface="Segoe UI"/>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extLst>
                  <a:ext uri="{0D108BD9-81ED-4DB2-BD59-A6C34878D82A}">
                    <a16:rowId xmlns:a16="http://schemas.microsoft.com/office/drawing/2014/main" val="3782568970"/>
                  </a:ext>
                </a:extLst>
              </a:tr>
              <a:tr h="46323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PH" sz="1200" b="0" i="0" u="none" strike="noStrike">
                          <a:effectLst/>
                          <a:latin typeface="+mn-lt"/>
                          <a:cs typeface="Segoe UI"/>
                        </a:rPr>
                        <a:t>Project Management Tool / Project Tracker</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indent="0" algn="l" fontAlgn="ctr">
                        <a:buNone/>
                      </a:pPr>
                      <a:r>
                        <a:rPr lang="en-PH" sz="1200" b="0" i="0" u="none" strike="noStrike">
                          <a:effectLst/>
                          <a:latin typeface="+mn-lt"/>
                          <a:cs typeface="Segoe UI"/>
                          <a:hlinkClick r:id="rId3"/>
                        </a:rPr>
                        <a:t>Google Sheets</a:t>
                      </a:r>
                      <a:endParaRPr lang="en-PH"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82682251"/>
                  </a:ext>
                </a:extLst>
              </a:tr>
              <a:tr h="424191">
                <a:tc>
                  <a:txBody>
                    <a:bodyPr/>
                    <a:lstStyle/>
                    <a:p>
                      <a:pPr algn="l" fontAlgn="ctr"/>
                      <a:r>
                        <a:rPr lang="en-PH" sz="1200" b="0" i="0" u="none" strike="noStrike">
                          <a:effectLst/>
                          <a:latin typeface="+mn-lt"/>
                          <a:cs typeface="Segoe UI"/>
                        </a:rPr>
                        <a:t>Code Management</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rtl="0" eaLnBrk="1" fontAlgn="ctr" latinLnBrk="0" hangingPunct="1">
                        <a:lnSpc>
                          <a:spcPct val="100000"/>
                        </a:lnSpc>
                        <a:spcBef>
                          <a:spcPts val="0"/>
                        </a:spcBef>
                        <a:spcAft>
                          <a:spcPts val="0"/>
                        </a:spcAft>
                        <a:buClrTx/>
                        <a:buSzTx/>
                        <a:buFontTx/>
                        <a:buNone/>
                      </a:pPr>
                      <a:r>
                        <a:rPr lang="en-PH" sz="1200" b="0" i="0" u="none" strike="noStrike">
                          <a:effectLst/>
                          <a:latin typeface="+mn-lt"/>
                          <a:cs typeface="Segoe UI"/>
                        </a:rPr>
                        <a:t>Git, </a:t>
                      </a:r>
                      <a:r>
                        <a:rPr lang="en-PH" sz="1200" b="0" i="0" u="none" strike="noStrike" err="1">
                          <a:effectLst/>
                          <a:latin typeface="+mn-lt"/>
                          <a:cs typeface="Segoe UI"/>
                        </a:rPr>
                        <a:t>Github</a:t>
                      </a:r>
                      <a:endParaRPr lang="en-GB" sz="1200" b="0" i="0" u="none" strike="noStrike" err="1">
                        <a:effectLst/>
                        <a:latin typeface="+mn-lt"/>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18051983"/>
                  </a:ext>
                </a:extLst>
              </a:tr>
              <a:tr h="424191">
                <a:tc>
                  <a:txBody>
                    <a:bodyPr/>
                    <a:lstStyle/>
                    <a:p>
                      <a:pPr algn="l" fontAlgn="ctr"/>
                      <a:r>
                        <a:rPr lang="en-PH" sz="1200" b="0" i="0" u="none" strike="noStrike">
                          <a:effectLst/>
                          <a:latin typeface="+mn-lt"/>
                          <a:cs typeface="Segoe UI"/>
                        </a:rPr>
                        <a:t>Bug Tracking System</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PH" sz="1200" b="0" i="0" u="none" strike="noStrike">
                          <a:effectLst/>
                          <a:latin typeface="+mn-lt"/>
                          <a:cs typeface="Segoe UI"/>
                          <a:hlinkClick r:id="rId3"/>
                        </a:rPr>
                        <a:t>Google Sheets</a:t>
                      </a:r>
                      <a:endParaRPr lang="en-PH"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37914979"/>
                  </a:ext>
                </a:extLst>
              </a:tr>
              <a:tr h="424191">
                <a:tc>
                  <a:txBody>
                    <a:bodyPr/>
                    <a:lstStyle/>
                    <a:p>
                      <a:pPr algn="l" fontAlgn="ctr"/>
                      <a:endParaRPr lang="en-GB" sz="1200" b="0" i="0" u="none" strike="noStrike">
                        <a:effectLst/>
                        <a:latin typeface="+mn-lt"/>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l" fontAlgn="ctr"/>
                      <a:endParaRPr lang="en-PH" sz="1200" b="0" i="0" u="none" strike="noStrike">
                        <a:effectLst/>
                        <a:latin typeface="+mn-lt"/>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1187325"/>
                  </a:ext>
                </a:extLst>
              </a:tr>
            </a:tbl>
          </a:graphicData>
        </a:graphic>
      </p:graphicFrame>
      <p:sp>
        <p:nvSpPr>
          <p:cNvPr id="7" name="Speech Bubble: Rectangle 6">
            <a:extLst>
              <a:ext uri="{FF2B5EF4-FFF2-40B4-BE49-F238E27FC236}">
                <a16:creationId xmlns:a16="http://schemas.microsoft.com/office/drawing/2014/main" id="{459247A2-06D8-4856-AB3E-079E381A977F}"/>
              </a:ext>
            </a:extLst>
          </p:cNvPr>
          <p:cNvSpPr/>
          <p:nvPr/>
        </p:nvSpPr>
        <p:spPr>
          <a:xfrm>
            <a:off x="6096001" y="238126"/>
            <a:ext cx="5409670" cy="983494"/>
          </a:xfrm>
          <a:prstGeom prst="wedgeRectCallout">
            <a:avLst>
              <a:gd name="adj1" fmla="val -91713"/>
              <a:gd name="adj2" fmla="val 51228"/>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Arial" panose="020B0604020202020204" pitchFamily="34" charset="0"/>
              <a:buChar char="•"/>
            </a:pPr>
            <a:r>
              <a:rPr lang="en-US" sz="1100"/>
              <a:t>Project Tracker – indicate what will be the project tracker tools with the corresponding links. </a:t>
            </a:r>
          </a:p>
          <a:p>
            <a:pPr marL="342900" indent="-342900">
              <a:buFont typeface="Arial" panose="020B0604020202020204" pitchFamily="34" charset="0"/>
              <a:buChar char="•"/>
            </a:pPr>
            <a:r>
              <a:rPr lang="en-US" sz="1100"/>
              <a:t>Code Management – indicate what will be the code repository tool and its link. </a:t>
            </a:r>
          </a:p>
          <a:p>
            <a:pPr marL="342900" indent="-342900">
              <a:buFont typeface="Arial" panose="020B0604020202020204" pitchFamily="34" charset="0"/>
              <a:buChar char="•"/>
            </a:pPr>
            <a:r>
              <a:rPr lang="en-US" sz="1100"/>
              <a:t>Bug Tracking System – indicate how to track bugs. Indicated link when necessary. </a:t>
            </a:r>
          </a:p>
          <a:p>
            <a:pPr marL="342900" indent="-342900">
              <a:buFont typeface="Arial" panose="020B0604020202020204" pitchFamily="34" charset="0"/>
              <a:buChar char="•"/>
            </a:pPr>
            <a:r>
              <a:rPr lang="en-US" sz="1100"/>
              <a:t> Daily Time Record – Indicate DTR Project Name</a:t>
            </a:r>
          </a:p>
        </p:txBody>
      </p:sp>
    </p:spTree>
    <p:extLst>
      <p:ext uri="{BB962C8B-B14F-4D97-AF65-F5344CB8AC3E}">
        <p14:creationId xmlns:p14="http://schemas.microsoft.com/office/powerpoint/2010/main" val="386900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6450294" cy="909441"/>
          </a:xfrm>
          <a:prstGeom prst="rect">
            <a:avLst/>
          </a:prstGeom>
          <a:noFill/>
          <a:ln>
            <a:noFill/>
          </a:ln>
        </p:spPr>
        <p:txBody>
          <a:bodyPr spcFirstLastPara="1" wrap="square" lIns="50800" tIns="50800" rIns="50800" bIns="50800" anchor="ctr" anchorCtr="0">
            <a:noAutofit/>
          </a:bodyPr>
          <a:lstStyle/>
          <a:p>
            <a:pPr lvl="0">
              <a:buClr>
                <a:srgbClr val="FF0000"/>
              </a:buClr>
              <a:buSzPts val="6000"/>
            </a:pPr>
            <a:r>
              <a:rPr lang="en-US" sz="4000">
                <a:solidFill>
                  <a:srgbClr val="FF0000"/>
                </a:solidFill>
                <a:latin typeface="Impact"/>
                <a:ea typeface="Impact"/>
                <a:cs typeface="Impact"/>
                <a:sym typeface="Impact"/>
              </a:rPr>
              <a:t>Control &amp; Monitoring</a:t>
            </a:r>
          </a:p>
        </p:txBody>
      </p:sp>
      <p:sp>
        <p:nvSpPr>
          <p:cNvPr id="2" name="Date Placeholder 1">
            <a:extLst>
              <a:ext uri="{FF2B5EF4-FFF2-40B4-BE49-F238E27FC236}">
                <a16:creationId xmlns:a16="http://schemas.microsoft.com/office/drawing/2014/main" id="{688BFE54-66AF-4092-B83F-3B9D8CA99829}"/>
              </a:ext>
            </a:extLst>
          </p:cNvPr>
          <p:cNvSpPr>
            <a:spLocks noGrp="1"/>
          </p:cNvSpPr>
          <p:nvPr>
            <p:ph type="dt" sz="half" idx="10"/>
          </p:nvPr>
        </p:nvSpPr>
        <p:spPr/>
        <p:txBody>
          <a:bodyPr/>
          <a:lstStyle/>
          <a:p>
            <a:fld id="{5BFA447B-9DD4-4A86-8B91-021A6CD80C59}"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F8DB2D56-8D2A-47CB-80E9-EB66CF4E6646}"/>
              </a:ext>
            </a:extLst>
          </p:cNvPr>
          <p:cNvSpPr>
            <a:spLocks noGrp="1"/>
          </p:cNvSpPr>
          <p:nvPr>
            <p:ph type="sldNum" sz="quarter" idx="12"/>
          </p:nvPr>
        </p:nvSpPr>
        <p:spPr/>
        <p:txBody>
          <a:bodyPr/>
          <a:lstStyle/>
          <a:p>
            <a:fld id="{62B13910-3416-45C6-AE3F-38659B3B2833}" type="slidenum">
              <a:rPr lang="en-PH" smtClean="0"/>
              <a:t>13</a:t>
            </a:fld>
            <a:endParaRPr lang="en-PH"/>
          </a:p>
        </p:txBody>
      </p:sp>
      <p:graphicFrame>
        <p:nvGraphicFramePr>
          <p:cNvPr id="6" name="Content Placeholder 5">
            <a:extLst>
              <a:ext uri="{FF2B5EF4-FFF2-40B4-BE49-F238E27FC236}">
                <a16:creationId xmlns:a16="http://schemas.microsoft.com/office/drawing/2014/main" id="{2CD3F0C3-2742-4672-B7CF-AA38F1287AF0}"/>
              </a:ext>
            </a:extLst>
          </p:cNvPr>
          <p:cNvGraphicFramePr>
            <a:graphicFrameLocks/>
          </p:cNvGraphicFramePr>
          <p:nvPr>
            <p:extLst>
              <p:ext uri="{D42A27DB-BD31-4B8C-83A1-F6EECF244321}">
                <p14:modId xmlns:p14="http://schemas.microsoft.com/office/powerpoint/2010/main" val="176603114"/>
              </p:ext>
            </p:extLst>
          </p:nvPr>
        </p:nvGraphicFramePr>
        <p:xfrm>
          <a:off x="677333" y="1154491"/>
          <a:ext cx="10836000" cy="3024000"/>
        </p:xfrm>
        <a:graphic>
          <a:graphicData uri="http://schemas.openxmlformats.org/drawingml/2006/table">
            <a:tbl>
              <a:tblPr firstRow="1" bandRow="1">
                <a:tableStyleId>{21E4AEA4-8DFA-4A89-87EB-49C32662AFE0}</a:tableStyleId>
              </a:tblPr>
              <a:tblGrid>
                <a:gridCol w="2700000">
                  <a:extLst>
                    <a:ext uri="{9D8B030D-6E8A-4147-A177-3AD203B41FA5}">
                      <a16:colId xmlns:a16="http://schemas.microsoft.com/office/drawing/2014/main" val="600934109"/>
                    </a:ext>
                  </a:extLst>
                </a:gridCol>
                <a:gridCol w="4068000">
                  <a:extLst>
                    <a:ext uri="{9D8B030D-6E8A-4147-A177-3AD203B41FA5}">
                      <a16:colId xmlns:a16="http://schemas.microsoft.com/office/drawing/2014/main" val="3347398"/>
                    </a:ext>
                  </a:extLst>
                </a:gridCol>
                <a:gridCol w="4068000">
                  <a:extLst>
                    <a:ext uri="{9D8B030D-6E8A-4147-A177-3AD203B41FA5}">
                      <a16:colId xmlns:a16="http://schemas.microsoft.com/office/drawing/2014/main" val="4163157555"/>
                    </a:ext>
                  </a:extLst>
                </a:gridCol>
              </a:tblGrid>
              <a:tr h="336000">
                <a:tc gridSpan="3">
                  <a:txBody>
                    <a:bodyPr/>
                    <a:lstStyle/>
                    <a:p>
                      <a:pPr algn="l"/>
                      <a:r>
                        <a:rPr lang="en-GB" sz="1200" b="0">
                          <a:latin typeface="+mn-lt"/>
                          <a:cs typeface="Segoe UI"/>
                        </a:rPr>
                        <a:t>PROJECT TEMPLATES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extLst>
                  <a:ext uri="{0D108BD9-81ED-4DB2-BD59-A6C34878D82A}">
                    <a16:rowId xmlns:a16="http://schemas.microsoft.com/office/drawing/2014/main" val="3782568970"/>
                  </a:ext>
                </a:extLst>
              </a:tr>
              <a:tr h="336000">
                <a:tc>
                  <a:txBody>
                    <a:bodyPr/>
                    <a:lstStyle/>
                    <a:p>
                      <a:pPr algn="l" fontAlgn="ctr"/>
                      <a:r>
                        <a:rPr lang="en-GB" sz="1200" b="0" i="0" u="none" strike="noStrike">
                          <a:effectLst/>
                          <a:latin typeface="+mn-lt"/>
                          <a:cs typeface="Segoe UI"/>
                        </a:rPr>
                        <a:t>Document</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algn="l" fontAlgn="ctr"/>
                      <a:r>
                        <a:rPr lang="en-GB" sz="1200" b="0" i="0" u="none" strike="noStrike">
                          <a:effectLst/>
                          <a:latin typeface="+mn-lt"/>
                          <a:cs typeface="Segoe UI"/>
                        </a:rPr>
                        <a:t>Template (File Name)</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indent="0" algn="l" fontAlgn="ctr">
                        <a:buNone/>
                      </a:pPr>
                      <a:r>
                        <a:rPr lang="en-PH" sz="1200" b="0" i="0" u="none" strike="noStrike">
                          <a:effectLst/>
                          <a:latin typeface="+mn-lt"/>
                          <a:cs typeface="Segoe UI"/>
                        </a:rPr>
                        <a:t>Actual File (Naming Convention)</a:t>
                      </a: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extLst>
                  <a:ext uri="{0D108BD9-81ED-4DB2-BD59-A6C34878D82A}">
                    <a16:rowId xmlns:a16="http://schemas.microsoft.com/office/drawing/2014/main" val="1718051983"/>
                  </a:ext>
                </a:extLst>
              </a:tr>
              <a:tr h="336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PH" sz="1200" b="0" i="0" u="none" strike="noStrike">
                          <a:effectLst/>
                          <a:latin typeface="+mn-lt"/>
                          <a:cs typeface="Segoe UI"/>
                        </a:rPr>
                        <a:t>Meeting Minutes</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69555166"/>
                  </a:ext>
                </a:extLst>
              </a:tr>
              <a:tr h="336000">
                <a:tc>
                  <a:txBody>
                    <a:bodyPr/>
                    <a:lstStyle/>
                    <a:p>
                      <a:pPr algn="l" fontAlgn="ctr"/>
                      <a:r>
                        <a:rPr lang="en-PH" sz="1200" b="0" i="0" u="none" strike="noStrike">
                          <a:effectLst/>
                          <a:latin typeface="+mn-lt"/>
                          <a:cs typeface="Segoe UI"/>
                        </a:rPr>
                        <a:t>Review Minutes</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75238650"/>
                  </a:ext>
                </a:extLst>
              </a:tr>
              <a:tr h="336000">
                <a:tc>
                  <a:txBody>
                    <a:bodyPr/>
                    <a:lstStyle/>
                    <a:p>
                      <a:pPr algn="l" fontAlgn="ctr"/>
                      <a:r>
                        <a:rPr lang="en-PH" sz="1200" b="0" i="0" u="none" strike="noStrike">
                          <a:effectLst/>
                          <a:latin typeface="+mn-lt"/>
                          <a:cs typeface="Segoe UI"/>
                        </a:rPr>
                        <a:t>HLD</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7196119"/>
                  </a:ext>
                </a:extLst>
              </a:tr>
              <a:tr h="336000">
                <a:tc>
                  <a:txBody>
                    <a:bodyPr/>
                    <a:lstStyle/>
                    <a:p>
                      <a:pPr algn="l" fontAlgn="ctr"/>
                      <a:r>
                        <a:rPr lang="en-PH" sz="1200" b="0" i="0" u="none" strike="noStrike">
                          <a:effectLst/>
                          <a:latin typeface="+mn-lt"/>
                          <a:cs typeface="Segoe UI"/>
                        </a:rPr>
                        <a:t>LLD</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275966"/>
                  </a:ext>
                </a:extLst>
              </a:tr>
              <a:tr h="336000">
                <a:tc>
                  <a:txBody>
                    <a:bodyPr/>
                    <a:lstStyle/>
                    <a:p>
                      <a:pPr algn="l" fontAlgn="ctr"/>
                      <a:r>
                        <a:rPr lang="en-PH" sz="1200" b="0" i="0" u="none" strike="noStrike">
                          <a:effectLst/>
                          <a:latin typeface="+mn-lt"/>
                          <a:cs typeface="Segoe UI"/>
                        </a:rPr>
                        <a:t>Unit Test Cases</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157747"/>
                  </a:ext>
                </a:extLst>
              </a:tr>
              <a:tr h="336000">
                <a:tc>
                  <a:txBody>
                    <a:bodyPr/>
                    <a:lstStyle/>
                    <a:p>
                      <a:pPr algn="l" fontAlgn="ctr"/>
                      <a:r>
                        <a:rPr lang="en-PH" sz="1200" b="0" i="0" u="none" strike="noStrike">
                          <a:effectLst/>
                          <a:latin typeface="+mn-lt"/>
                          <a:cs typeface="Segoe UI"/>
                        </a:rPr>
                        <a:t>Unit Test Results</a:t>
                      </a:r>
                      <a:endParaRPr lang="en-GB" sz="1200" b="0" i="0" u="none" strike="noStrike">
                        <a:effectLst/>
                        <a:latin typeface="+mn-lt"/>
                        <a:cs typeface="Segoe UI"/>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algn="l" defTabSz="914400" rtl="0" eaLnBrk="1" fontAlgn="ctr" latinLnBrk="0" hangingPunct="1"/>
                      <a:endParaRPr lang="en-GB" sz="1200" b="0" kern="1200">
                        <a:solidFill>
                          <a:schemeClr val="dk1"/>
                        </a:solidFill>
                        <a:latin typeface="+mn-lt"/>
                        <a:ea typeface="+mn-ea"/>
                        <a:cs typeface="Segoe UI" panose="020B0502040204020203" pitchFamily="34" charset="0"/>
                      </a:endParaRPr>
                    </a:p>
                  </a:txBody>
                  <a:tcPr marL="45720" marR="4572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62104572"/>
                  </a:ext>
                </a:extLst>
              </a:tr>
              <a:tr h="336000">
                <a:tc>
                  <a:txBody>
                    <a:bodyPr/>
                    <a:lstStyle/>
                    <a:p>
                      <a:pPr lvl="0" algn="l">
                        <a:buNone/>
                      </a:pPr>
                      <a:r>
                        <a:rPr lang="en-PH" sz="1200" b="0" i="0" u="none" strike="noStrike">
                          <a:effectLst/>
                          <a:latin typeface="+mn-lt"/>
                          <a:cs typeface="Segoe UI"/>
                        </a:rPr>
                        <a:t>WBS</a:t>
                      </a:r>
                    </a:p>
                  </a:txBody>
                  <a:tcPr marL="45720" marR="45720" anchor="ctr">
                    <a:lnL w="9524">
                      <a:solidFill>
                        <a:schemeClr val="bg1"/>
                      </a:solidFill>
                    </a:lnL>
                    <a:lnR w="9524">
                      <a:solidFill>
                        <a:schemeClr val="bg1"/>
                      </a:solidFill>
                    </a:lnR>
                    <a:lnT w="9525" cap="flat" cmpd="sng" algn="ctr">
                      <a:solidFill>
                        <a:schemeClr val="bg1"/>
                      </a:solidFill>
                      <a:prstDash val="solid"/>
                      <a:round/>
                      <a:headEnd type="none" w="med" len="med"/>
                      <a:tailEnd type="none" w="med" len="med"/>
                    </a:lnT>
                    <a:lnB w="9524">
                      <a:solidFill>
                        <a:schemeClr val="bg1"/>
                      </a:solidFill>
                    </a:lnB>
                    <a:solidFill>
                      <a:schemeClr val="bg1">
                        <a:lumMod val="85000"/>
                      </a:schemeClr>
                    </a:solidFill>
                  </a:tcPr>
                </a:tc>
                <a:tc>
                  <a:txBody>
                    <a:bodyPr/>
                    <a:lstStyle/>
                    <a:p>
                      <a:pPr marL="0" lvl="0" algn="ctr">
                        <a:buNone/>
                      </a:pPr>
                      <a:r>
                        <a:rPr lang="en-GB" sz="1200" b="0" i="0" u="none" strike="noStrike" kern="1200" noProof="0">
                          <a:solidFill>
                            <a:schemeClr val="dk1"/>
                          </a:solidFill>
                        </a:rPr>
                        <a:t>WBS_(Account Name)_(Application Name)_</a:t>
                      </a:r>
                      <a:r>
                        <a:rPr lang="en-GB" sz="1200" b="0" i="0" u="none" strike="noStrike" kern="1200" noProof="0" err="1">
                          <a:solidFill>
                            <a:schemeClr val="dk1"/>
                          </a:solidFill>
                        </a:rPr>
                        <a:t>yyyymmdd</a:t>
                      </a:r>
                      <a:endParaRPr lang="en-US" err="1"/>
                    </a:p>
                  </a:txBody>
                  <a:tcPr marL="45720" marR="45720" anchor="ctr">
                    <a:lnL w="9524">
                      <a:solidFill>
                        <a:schemeClr val="bg1"/>
                      </a:solidFill>
                    </a:lnL>
                    <a:lnR w="9524">
                      <a:solidFill>
                        <a:schemeClr val="bg1"/>
                      </a:solidFill>
                    </a:lnR>
                    <a:lnT w="9525" cap="flat" cmpd="sng" algn="ctr">
                      <a:solidFill>
                        <a:schemeClr val="bg1"/>
                      </a:solidFill>
                      <a:prstDash val="solid"/>
                      <a:round/>
                      <a:headEnd type="none" w="med" len="med"/>
                      <a:tailEnd type="none" w="med" len="med"/>
                    </a:lnT>
                    <a:lnB w="9524">
                      <a:solidFill>
                        <a:schemeClr val="bg1"/>
                      </a:solidFill>
                    </a:lnB>
                    <a:solidFill>
                      <a:schemeClr val="bg1">
                        <a:lumMod val="85000"/>
                      </a:schemeClr>
                    </a:solidFill>
                  </a:tcPr>
                </a:tc>
                <a:tc>
                  <a:txBody>
                    <a:bodyPr/>
                    <a:lstStyle/>
                    <a:p>
                      <a:pPr marL="0" lvl="0" algn="ctr" defTabSz="914400">
                        <a:buNone/>
                      </a:pPr>
                      <a:r>
                        <a:rPr lang="en-GB" sz="1200" b="0" kern="1200">
                          <a:solidFill>
                            <a:schemeClr val="dk1"/>
                          </a:solidFill>
                          <a:latin typeface="+mn-lt"/>
                          <a:ea typeface="+mn-ea"/>
                          <a:cs typeface="Segoe UI"/>
                        </a:rPr>
                        <a:t>WBS_</a:t>
                      </a:r>
                    </a:p>
                  </a:txBody>
                  <a:tcPr marL="45720" marR="45720" anchor="ctr">
                    <a:lnL w="9524">
                      <a:solidFill>
                        <a:schemeClr val="bg1"/>
                      </a:solidFill>
                    </a:lnL>
                    <a:lnR w="9524">
                      <a:solidFill>
                        <a:schemeClr val="bg1"/>
                      </a:solidFill>
                    </a:lnR>
                    <a:lnT w="9525" cap="flat" cmpd="sng" algn="ctr">
                      <a:solidFill>
                        <a:schemeClr val="bg1"/>
                      </a:solidFill>
                      <a:prstDash val="solid"/>
                      <a:round/>
                      <a:headEnd type="none" w="med" len="med"/>
                      <a:tailEnd type="none" w="med" len="med"/>
                    </a:lnT>
                    <a:lnB w="9524">
                      <a:solidFill>
                        <a:schemeClr val="bg1"/>
                      </a:solidFill>
                    </a:lnB>
                    <a:solidFill>
                      <a:schemeClr val="bg1">
                        <a:lumMod val="85000"/>
                      </a:schemeClr>
                    </a:solidFill>
                  </a:tcPr>
                </a:tc>
                <a:extLst>
                  <a:ext uri="{0D108BD9-81ED-4DB2-BD59-A6C34878D82A}">
                    <a16:rowId xmlns:a16="http://schemas.microsoft.com/office/drawing/2014/main" val="1957115548"/>
                  </a:ext>
                </a:extLst>
              </a:tr>
            </a:tbl>
          </a:graphicData>
        </a:graphic>
      </p:graphicFrame>
      <p:sp>
        <p:nvSpPr>
          <p:cNvPr id="7" name="Speech Bubble: Rectangle 6">
            <a:extLst>
              <a:ext uri="{FF2B5EF4-FFF2-40B4-BE49-F238E27FC236}">
                <a16:creationId xmlns:a16="http://schemas.microsoft.com/office/drawing/2014/main" id="{459247A2-06D8-4856-AB3E-079E381A977F}"/>
              </a:ext>
            </a:extLst>
          </p:cNvPr>
          <p:cNvSpPr/>
          <p:nvPr/>
        </p:nvSpPr>
        <p:spPr>
          <a:xfrm>
            <a:off x="8648702" y="663509"/>
            <a:ext cx="2856968" cy="412816"/>
          </a:xfrm>
          <a:prstGeom prst="wedgeRectCallout">
            <a:avLst>
              <a:gd name="adj1" fmla="val -91713"/>
              <a:gd name="adj2" fmla="val 51228"/>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Arial" panose="020B0604020202020204" pitchFamily="34" charset="0"/>
              <a:buChar char="•"/>
            </a:pPr>
            <a:r>
              <a:rPr lang="en-US" sz="1100"/>
              <a:t>Row may be added/removed depending on the project milestones / activities. </a:t>
            </a:r>
          </a:p>
        </p:txBody>
      </p:sp>
    </p:spTree>
    <p:extLst>
      <p:ext uri="{BB962C8B-B14F-4D97-AF65-F5344CB8AC3E}">
        <p14:creationId xmlns:p14="http://schemas.microsoft.com/office/powerpoint/2010/main" val="37889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8;p16">
            <a:extLst>
              <a:ext uri="{FF2B5EF4-FFF2-40B4-BE49-F238E27FC236}">
                <a16:creationId xmlns:a16="http://schemas.microsoft.com/office/drawing/2014/main" id="{7F8E0412-53AF-4250-A363-282FCDDA0658}"/>
              </a:ext>
            </a:extLst>
          </p:cNvPr>
          <p:cNvSpPr txBox="1"/>
          <p:nvPr/>
        </p:nvSpPr>
        <p:spPr>
          <a:xfrm>
            <a:off x="2075204" y="2974279"/>
            <a:ext cx="8041592" cy="909441"/>
          </a:xfrm>
          <a:prstGeom prst="rect">
            <a:avLst/>
          </a:prstGeom>
          <a:noFill/>
          <a:ln>
            <a:noFill/>
          </a:ln>
        </p:spPr>
        <p:txBody>
          <a:bodyPr spcFirstLastPara="1" wrap="square" lIns="50800" tIns="50800" rIns="50800" bIns="50800" anchor="ctr" anchorCtr="0">
            <a:noAutofit/>
          </a:bodyPr>
          <a:lstStyle/>
          <a:p>
            <a:pPr lvl="0" algn="ctr">
              <a:buClr>
                <a:srgbClr val="FF0000"/>
              </a:buClr>
              <a:buSzPts val="9000"/>
            </a:pPr>
            <a:r>
              <a:rPr lang="en-US" sz="6600">
                <a:solidFill>
                  <a:srgbClr val="FF0000"/>
                </a:solidFill>
                <a:latin typeface="Impact"/>
                <a:ea typeface="Impact"/>
                <a:cs typeface="Impact"/>
                <a:sym typeface="Impact"/>
              </a:rPr>
              <a:t>Schedule</a:t>
            </a:r>
            <a:endParaRPr sz="6600" b="0" i="0" u="none" strike="noStrike" cap="none">
              <a:solidFill>
                <a:srgbClr val="FF0000"/>
              </a:solidFill>
              <a:latin typeface="Impact"/>
              <a:ea typeface="Impact"/>
              <a:cs typeface="Impact"/>
              <a:sym typeface="Impact"/>
            </a:endParaRPr>
          </a:p>
        </p:txBody>
      </p:sp>
      <p:sp>
        <p:nvSpPr>
          <p:cNvPr id="4" name="Date Placeholder 3">
            <a:extLst>
              <a:ext uri="{FF2B5EF4-FFF2-40B4-BE49-F238E27FC236}">
                <a16:creationId xmlns:a16="http://schemas.microsoft.com/office/drawing/2014/main" id="{D2E4F752-A7BA-40DD-9A9F-9DF1F1924BAC}"/>
              </a:ext>
            </a:extLst>
          </p:cNvPr>
          <p:cNvSpPr>
            <a:spLocks noGrp="1"/>
          </p:cNvSpPr>
          <p:nvPr>
            <p:ph type="dt" sz="half" idx="10"/>
          </p:nvPr>
        </p:nvSpPr>
        <p:spPr/>
        <p:txBody>
          <a:bodyPr/>
          <a:lstStyle/>
          <a:p>
            <a:fld id="{D1A8656A-6CCE-4D49-9130-5A17C48AACC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5B45655-951F-4BA4-9462-F7A362B5CD5E}"/>
              </a:ext>
            </a:extLst>
          </p:cNvPr>
          <p:cNvSpPr>
            <a:spLocks noGrp="1"/>
          </p:cNvSpPr>
          <p:nvPr>
            <p:ph type="sldNum" sz="quarter" idx="12"/>
          </p:nvPr>
        </p:nvSpPr>
        <p:spPr/>
        <p:txBody>
          <a:bodyPr/>
          <a:lstStyle/>
          <a:p>
            <a:fld id="{62B13910-3416-45C6-AE3F-38659B3B2833}" type="slidenum">
              <a:rPr lang="en-PH" smtClean="0"/>
              <a:t>14</a:t>
            </a:fld>
            <a:endParaRPr lang="en-PH"/>
          </a:p>
        </p:txBody>
      </p:sp>
    </p:spTree>
    <p:extLst>
      <p:ext uri="{BB962C8B-B14F-4D97-AF65-F5344CB8AC3E}">
        <p14:creationId xmlns:p14="http://schemas.microsoft.com/office/powerpoint/2010/main" val="265305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6450294" cy="909441"/>
          </a:xfrm>
          <a:prstGeom prst="rect">
            <a:avLst/>
          </a:prstGeom>
          <a:noFill/>
          <a:ln>
            <a:noFill/>
          </a:ln>
        </p:spPr>
        <p:txBody>
          <a:bodyPr spcFirstLastPara="1" wrap="square" lIns="50800" tIns="50800" rIns="50800" bIns="50800" anchor="ctr" anchorCtr="0">
            <a:noAutofit/>
          </a:bodyPr>
          <a:lstStyle/>
          <a:p>
            <a:pPr lvl="0">
              <a:buClr>
                <a:srgbClr val="FF0000"/>
              </a:buClr>
              <a:buSzPts val="6000"/>
            </a:pPr>
            <a:r>
              <a:rPr lang="en-US" sz="4000">
                <a:solidFill>
                  <a:srgbClr val="FF0000"/>
                </a:solidFill>
                <a:latin typeface="Impact"/>
                <a:ea typeface="Impact"/>
                <a:cs typeface="Impact"/>
                <a:sym typeface="Impact"/>
              </a:rPr>
              <a:t>Project Schedule</a:t>
            </a:r>
          </a:p>
        </p:txBody>
      </p:sp>
      <p:sp>
        <p:nvSpPr>
          <p:cNvPr id="2" name="Date Placeholder 1">
            <a:extLst>
              <a:ext uri="{FF2B5EF4-FFF2-40B4-BE49-F238E27FC236}">
                <a16:creationId xmlns:a16="http://schemas.microsoft.com/office/drawing/2014/main" id="{60CA9082-63CE-464D-BC80-8A86474F6663}"/>
              </a:ext>
            </a:extLst>
          </p:cNvPr>
          <p:cNvSpPr>
            <a:spLocks noGrp="1"/>
          </p:cNvSpPr>
          <p:nvPr>
            <p:ph type="dt" sz="half" idx="10"/>
          </p:nvPr>
        </p:nvSpPr>
        <p:spPr/>
        <p:txBody>
          <a:bodyPr/>
          <a:lstStyle/>
          <a:p>
            <a:fld id="{B16821AE-CDF9-43C1-B046-EC349BABC9F7}"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595C5CCE-1C97-4EF0-A45F-FFAED83945FE}"/>
              </a:ext>
            </a:extLst>
          </p:cNvPr>
          <p:cNvSpPr>
            <a:spLocks noGrp="1"/>
          </p:cNvSpPr>
          <p:nvPr>
            <p:ph type="sldNum" sz="quarter" idx="12"/>
          </p:nvPr>
        </p:nvSpPr>
        <p:spPr/>
        <p:txBody>
          <a:bodyPr/>
          <a:lstStyle/>
          <a:p>
            <a:fld id="{62B13910-3416-45C6-AE3F-38659B3B2833}" type="slidenum">
              <a:rPr lang="en-PH" smtClean="0"/>
              <a:t>15</a:t>
            </a:fld>
            <a:endParaRPr lang="en-PH"/>
          </a:p>
        </p:txBody>
      </p:sp>
      <p:sp>
        <p:nvSpPr>
          <p:cNvPr id="9" name="TextBox 8">
            <a:extLst>
              <a:ext uri="{FF2B5EF4-FFF2-40B4-BE49-F238E27FC236}">
                <a16:creationId xmlns:a16="http://schemas.microsoft.com/office/drawing/2014/main" id="{D7A47CB3-DA43-447B-AD95-C764E35B2BCA}"/>
              </a:ext>
            </a:extLst>
          </p:cNvPr>
          <p:cNvSpPr txBox="1"/>
          <p:nvPr/>
        </p:nvSpPr>
        <p:spPr>
          <a:xfrm>
            <a:off x="438150" y="1200150"/>
            <a:ext cx="11125200" cy="369332"/>
          </a:xfrm>
          <a:prstGeom prst="rect">
            <a:avLst/>
          </a:prstGeom>
          <a:noFill/>
        </p:spPr>
        <p:txBody>
          <a:bodyPr wrap="square" rtlCol="0">
            <a:spAutoFit/>
          </a:bodyPr>
          <a:lstStyle/>
          <a:p>
            <a:r>
              <a:rPr lang="en-US" i="1"/>
              <a:t>Please refer to the WBS document. </a:t>
            </a:r>
          </a:p>
        </p:txBody>
      </p:sp>
    </p:spTree>
    <p:extLst>
      <p:ext uri="{BB962C8B-B14F-4D97-AF65-F5344CB8AC3E}">
        <p14:creationId xmlns:p14="http://schemas.microsoft.com/office/powerpoint/2010/main" val="17141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35B90B-75CE-49E5-A64A-D3A3D8B79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77" y="269337"/>
            <a:ext cx="10805845" cy="6087013"/>
          </a:xfrm>
          <a:prstGeom prst="rect">
            <a:avLst/>
          </a:prstGeom>
        </p:spPr>
      </p:pic>
      <p:sp>
        <p:nvSpPr>
          <p:cNvPr id="3" name="Date Placeholder 2">
            <a:extLst>
              <a:ext uri="{FF2B5EF4-FFF2-40B4-BE49-F238E27FC236}">
                <a16:creationId xmlns:a16="http://schemas.microsoft.com/office/drawing/2014/main" id="{8251E302-69BC-4A1A-9AAD-EBF4D8D193B8}"/>
              </a:ext>
            </a:extLst>
          </p:cNvPr>
          <p:cNvSpPr>
            <a:spLocks noGrp="1"/>
          </p:cNvSpPr>
          <p:nvPr>
            <p:ph type="dt" sz="half" idx="10"/>
          </p:nvPr>
        </p:nvSpPr>
        <p:spPr/>
        <p:txBody>
          <a:bodyPr/>
          <a:lstStyle/>
          <a:p>
            <a:fld id="{95E4F9EA-68B8-43F4-BF2A-A1BED83979CB}" type="datetime1">
              <a:rPr lang="en-PH" smtClean="0"/>
              <a:t>29/08/2025</a:t>
            </a:fld>
            <a:endParaRPr lang="en-PH"/>
          </a:p>
        </p:txBody>
      </p:sp>
      <p:sp>
        <p:nvSpPr>
          <p:cNvPr id="2" name="Footer Placeholder 1">
            <a:extLst>
              <a:ext uri="{FF2B5EF4-FFF2-40B4-BE49-F238E27FC236}">
                <a16:creationId xmlns:a16="http://schemas.microsoft.com/office/drawing/2014/main" id="{E2C6F83A-F2B3-4BA6-91BB-ABD5091F76EC}"/>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9F3DFA9C-5461-429C-B8EC-DA9BFC6AE55F}"/>
              </a:ext>
            </a:extLst>
          </p:cNvPr>
          <p:cNvSpPr>
            <a:spLocks noGrp="1"/>
          </p:cNvSpPr>
          <p:nvPr>
            <p:ph type="sldNum" sz="quarter" idx="12"/>
          </p:nvPr>
        </p:nvSpPr>
        <p:spPr/>
        <p:txBody>
          <a:bodyPr/>
          <a:lstStyle/>
          <a:p>
            <a:fld id="{62B13910-3416-45C6-AE3F-38659B3B2833}" type="slidenum">
              <a:rPr lang="en-PH" smtClean="0"/>
              <a:t>16</a:t>
            </a:fld>
            <a:endParaRPr lang="en-PH"/>
          </a:p>
        </p:txBody>
      </p:sp>
    </p:spTree>
    <p:extLst>
      <p:ext uri="{BB962C8B-B14F-4D97-AF65-F5344CB8AC3E}">
        <p14:creationId xmlns:p14="http://schemas.microsoft.com/office/powerpoint/2010/main" val="179819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D927693-6F56-4A89-9DE8-3B55F1875F80}"/>
              </a:ext>
            </a:extLst>
          </p:cNvPr>
          <p:cNvPicPr>
            <a:picLocks noChangeAspect="1"/>
          </p:cNvPicPr>
          <p:nvPr/>
        </p:nvPicPr>
        <p:blipFill>
          <a:blip r:embed="rId2"/>
          <a:stretch>
            <a:fillRect/>
          </a:stretch>
        </p:blipFill>
        <p:spPr>
          <a:xfrm>
            <a:off x="876300" y="2867640"/>
            <a:ext cx="4201994" cy="1122720"/>
          </a:xfrm>
          <a:prstGeom prst="rect">
            <a:avLst/>
          </a:prstGeom>
        </p:spPr>
      </p:pic>
      <p:pic>
        <p:nvPicPr>
          <p:cNvPr id="14" name="Google Shape;755;p86" descr="Untitled-1-01.png">
            <a:extLst>
              <a:ext uri="{FF2B5EF4-FFF2-40B4-BE49-F238E27FC236}">
                <a16:creationId xmlns:a16="http://schemas.microsoft.com/office/drawing/2014/main" id="{5562E133-E570-4E7B-A018-3539F1DB1706}"/>
              </a:ext>
            </a:extLst>
          </p:cNvPr>
          <p:cNvPicPr preferRelativeResize="0"/>
          <p:nvPr/>
        </p:nvPicPr>
        <p:blipFill rotWithShape="1">
          <a:blip r:embed="rId3">
            <a:alphaModFix/>
          </a:blip>
          <a:srcRect/>
          <a:stretch/>
        </p:blipFill>
        <p:spPr>
          <a:xfrm>
            <a:off x="5532460" y="1242196"/>
            <a:ext cx="900000" cy="900000"/>
          </a:xfrm>
          <a:prstGeom prst="rect">
            <a:avLst/>
          </a:prstGeom>
          <a:noFill/>
          <a:ln>
            <a:noFill/>
          </a:ln>
        </p:spPr>
      </p:pic>
      <p:sp>
        <p:nvSpPr>
          <p:cNvPr id="15" name="Google Shape;759;p86">
            <a:extLst>
              <a:ext uri="{FF2B5EF4-FFF2-40B4-BE49-F238E27FC236}">
                <a16:creationId xmlns:a16="http://schemas.microsoft.com/office/drawing/2014/main" id="{502416F0-0890-4D81-9AE8-9B686CF8933F}"/>
              </a:ext>
            </a:extLst>
          </p:cNvPr>
          <p:cNvSpPr txBox="1"/>
          <p:nvPr/>
        </p:nvSpPr>
        <p:spPr>
          <a:xfrm>
            <a:off x="6573937" y="1512196"/>
            <a:ext cx="5400000" cy="360000"/>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Alliance Software Incorporated</a:t>
            </a:r>
            <a:endParaRPr sz="800" b="0" i="0" u="none" strike="noStrike" cap="none">
              <a:solidFill>
                <a:srgbClr val="000000"/>
              </a:solidFill>
              <a:latin typeface="Arial"/>
              <a:ea typeface="Arial"/>
              <a:cs typeface="Arial"/>
              <a:sym typeface="Arial"/>
            </a:endParaRPr>
          </a:p>
        </p:txBody>
      </p:sp>
      <p:pic>
        <p:nvPicPr>
          <p:cNvPr id="16" name="Google Shape;756;p86" descr="Untitled-1-02.png">
            <a:extLst>
              <a:ext uri="{FF2B5EF4-FFF2-40B4-BE49-F238E27FC236}">
                <a16:creationId xmlns:a16="http://schemas.microsoft.com/office/drawing/2014/main" id="{F2F78FB7-93EA-41A0-8483-20ADE212815C}"/>
              </a:ext>
            </a:extLst>
          </p:cNvPr>
          <p:cNvPicPr preferRelativeResize="0"/>
          <p:nvPr/>
        </p:nvPicPr>
        <p:blipFill rotWithShape="1">
          <a:blip r:embed="rId4">
            <a:alphaModFix/>
          </a:blip>
          <a:srcRect/>
          <a:stretch/>
        </p:blipFill>
        <p:spPr>
          <a:xfrm>
            <a:off x="5532460" y="2385196"/>
            <a:ext cx="900000" cy="900000"/>
          </a:xfrm>
          <a:prstGeom prst="rect">
            <a:avLst/>
          </a:prstGeom>
          <a:noFill/>
          <a:ln>
            <a:noFill/>
          </a:ln>
        </p:spPr>
      </p:pic>
      <p:sp>
        <p:nvSpPr>
          <p:cNvPr id="17" name="Google Shape;760;p86">
            <a:extLst>
              <a:ext uri="{FF2B5EF4-FFF2-40B4-BE49-F238E27FC236}">
                <a16:creationId xmlns:a16="http://schemas.microsoft.com/office/drawing/2014/main" id="{7E4844E5-FE27-4218-B483-44CAFF3F6DB1}"/>
              </a:ext>
            </a:extLst>
          </p:cNvPr>
          <p:cNvSpPr txBox="1"/>
          <p:nvPr/>
        </p:nvSpPr>
        <p:spPr>
          <a:xfrm>
            <a:off x="6573937" y="2655196"/>
            <a:ext cx="5400000" cy="360000"/>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jobs@alliance.com.ph</a:t>
            </a:r>
            <a:endParaRPr sz="800" b="0" i="0" u="none" strike="noStrike" cap="none">
              <a:solidFill>
                <a:srgbClr val="000000"/>
              </a:solidFill>
              <a:latin typeface="Arial"/>
              <a:ea typeface="Arial"/>
              <a:cs typeface="Arial"/>
              <a:sym typeface="Arial"/>
            </a:endParaRPr>
          </a:p>
        </p:txBody>
      </p:sp>
      <p:pic>
        <p:nvPicPr>
          <p:cNvPr id="18" name="Google Shape;757;p86" descr="Untitled-1-03.png">
            <a:extLst>
              <a:ext uri="{FF2B5EF4-FFF2-40B4-BE49-F238E27FC236}">
                <a16:creationId xmlns:a16="http://schemas.microsoft.com/office/drawing/2014/main" id="{7C92725E-2E8E-4D60-9F6E-4FD1E8BE6358}"/>
              </a:ext>
            </a:extLst>
          </p:cNvPr>
          <p:cNvPicPr preferRelativeResize="0"/>
          <p:nvPr/>
        </p:nvPicPr>
        <p:blipFill rotWithShape="1">
          <a:blip r:embed="rId5">
            <a:alphaModFix/>
          </a:blip>
          <a:srcRect/>
          <a:stretch/>
        </p:blipFill>
        <p:spPr>
          <a:xfrm>
            <a:off x="5532460" y="3684243"/>
            <a:ext cx="900000" cy="900000"/>
          </a:xfrm>
          <a:prstGeom prst="rect">
            <a:avLst/>
          </a:prstGeom>
          <a:noFill/>
          <a:ln>
            <a:noFill/>
          </a:ln>
        </p:spPr>
      </p:pic>
      <p:sp>
        <p:nvSpPr>
          <p:cNvPr id="19" name="Google Shape;762;p86">
            <a:extLst>
              <a:ext uri="{FF2B5EF4-FFF2-40B4-BE49-F238E27FC236}">
                <a16:creationId xmlns:a16="http://schemas.microsoft.com/office/drawing/2014/main" id="{D06F053B-D340-4D87-8641-EC335035F569}"/>
              </a:ext>
            </a:extLst>
          </p:cNvPr>
          <p:cNvSpPr txBox="1"/>
          <p:nvPr/>
        </p:nvSpPr>
        <p:spPr>
          <a:xfrm>
            <a:off x="6573937" y="3774243"/>
            <a:ext cx="5400000" cy="720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+63 (032) 231 4219</a:t>
            </a:r>
            <a:endParaRPr sz="2400" b="0" i="0" u="none" strike="noStrike" cap="none">
              <a:solidFill>
                <a:srgbClr val="000000"/>
              </a:solidFill>
              <a:latin typeface="Arial"/>
              <a:ea typeface="Arial"/>
              <a:cs typeface="Arial"/>
              <a:sym typeface="Arial"/>
            </a:endParaRPr>
          </a:p>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238 6595</a:t>
            </a:r>
            <a:endParaRPr sz="2400" b="0" i="0" u="none" strike="noStrike" cap="none">
              <a:solidFill>
                <a:srgbClr val="000000"/>
              </a:solidFill>
              <a:latin typeface="Arial"/>
              <a:ea typeface="Arial"/>
              <a:cs typeface="Arial"/>
              <a:sym typeface="Arial"/>
            </a:endParaRPr>
          </a:p>
        </p:txBody>
      </p:sp>
      <p:pic>
        <p:nvPicPr>
          <p:cNvPr id="20" name="Google Shape;758;p86" descr="Untitled-1-04.png">
            <a:extLst>
              <a:ext uri="{FF2B5EF4-FFF2-40B4-BE49-F238E27FC236}">
                <a16:creationId xmlns:a16="http://schemas.microsoft.com/office/drawing/2014/main" id="{D2273A88-C91C-40EB-A5E7-37480B9D9597}"/>
              </a:ext>
            </a:extLst>
          </p:cNvPr>
          <p:cNvPicPr preferRelativeResize="0"/>
          <p:nvPr/>
        </p:nvPicPr>
        <p:blipFill rotWithShape="1">
          <a:blip r:embed="rId6">
            <a:alphaModFix/>
          </a:blip>
          <a:srcRect/>
          <a:stretch/>
        </p:blipFill>
        <p:spPr>
          <a:xfrm>
            <a:off x="5532460" y="4828609"/>
            <a:ext cx="900000" cy="900000"/>
          </a:xfrm>
          <a:prstGeom prst="rect">
            <a:avLst/>
          </a:prstGeom>
          <a:noFill/>
          <a:ln>
            <a:noFill/>
          </a:ln>
        </p:spPr>
      </p:pic>
      <p:sp>
        <p:nvSpPr>
          <p:cNvPr id="21" name="Google Shape;761;p86">
            <a:extLst>
              <a:ext uri="{FF2B5EF4-FFF2-40B4-BE49-F238E27FC236}">
                <a16:creationId xmlns:a16="http://schemas.microsoft.com/office/drawing/2014/main" id="{D8D89858-6BC1-42E9-B555-626FAA0ED593}"/>
              </a:ext>
            </a:extLst>
          </p:cNvPr>
          <p:cNvSpPr txBox="1"/>
          <p:nvPr/>
        </p:nvSpPr>
        <p:spPr>
          <a:xfrm>
            <a:off x="6573937" y="5098609"/>
            <a:ext cx="5400000" cy="360000"/>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000000"/>
              </a:buClr>
              <a:buSzPts val="4500"/>
              <a:buFont typeface="Arial"/>
              <a:buNone/>
            </a:pPr>
            <a:r>
              <a:rPr lang="en-US" sz="2400" b="1" i="0" u="none" strike="noStrike" cap="none">
                <a:solidFill>
                  <a:srgbClr val="000000"/>
                </a:solidFill>
                <a:latin typeface="Arial"/>
                <a:ea typeface="Arial"/>
                <a:cs typeface="Arial"/>
                <a:sym typeface="Arial"/>
              </a:rPr>
              <a:t>www.alliance.com.ph</a:t>
            </a:r>
            <a:endParaRPr lang="en-PH" sz="2400" b="0" i="0" u="none" strike="noStrike" cap="none">
              <a:solidFill>
                <a:srgbClr val="000000"/>
              </a:solidFill>
              <a:latin typeface="Arial"/>
              <a:ea typeface="Arial"/>
              <a:cs typeface="Arial"/>
              <a:sym typeface="Arial"/>
            </a:endParaRPr>
          </a:p>
        </p:txBody>
      </p:sp>
      <p:sp>
        <p:nvSpPr>
          <p:cNvPr id="3" name="Date Placeholder 2">
            <a:extLst>
              <a:ext uri="{FF2B5EF4-FFF2-40B4-BE49-F238E27FC236}">
                <a16:creationId xmlns:a16="http://schemas.microsoft.com/office/drawing/2014/main" id="{7B68A18B-44EF-45A0-A8D9-01AA41C4007D}"/>
              </a:ext>
            </a:extLst>
          </p:cNvPr>
          <p:cNvSpPr>
            <a:spLocks noGrp="1"/>
          </p:cNvSpPr>
          <p:nvPr>
            <p:ph type="dt" sz="half" idx="10"/>
          </p:nvPr>
        </p:nvSpPr>
        <p:spPr/>
        <p:txBody>
          <a:bodyPr/>
          <a:lstStyle/>
          <a:p>
            <a:fld id="{7B24512E-8A46-4D46-AFBC-53DCF9C80115}" type="datetime1">
              <a:rPr lang="en-PH" smtClean="0"/>
              <a:t>29/08/2025</a:t>
            </a:fld>
            <a:endParaRPr lang="en-PH"/>
          </a:p>
        </p:txBody>
      </p:sp>
      <p:sp>
        <p:nvSpPr>
          <p:cNvPr id="2" name="Footer Placeholder 1">
            <a:extLst>
              <a:ext uri="{FF2B5EF4-FFF2-40B4-BE49-F238E27FC236}">
                <a16:creationId xmlns:a16="http://schemas.microsoft.com/office/drawing/2014/main" id="{D3EE1DAC-377B-435B-A494-1C34FE0DACE1}"/>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45C71CFC-63CC-4F05-9862-07D178FEBB59}"/>
              </a:ext>
            </a:extLst>
          </p:cNvPr>
          <p:cNvSpPr>
            <a:spLocks noGrp="1"/>
          </p:cNvSpPr>
          <p:nvPr>
            <p:ph type="sldNum" sz="quarter" idx="12"/>
          </p:nvPr>
        </p:nvSpPr>
        <p:spPr/>
        <p:txBody>
          <a:bodyPr/>
          <a:lstStyle/>
          <a:p>
            <a:fld id="{62B13910-3416-45C6-AE3F-38659B3B2833}" type="slidenum">
              <a:rPr lang="en-PH" smtClean="0"/>
              <a:t>17</a:t>
            </a:fld>
            <a:endParaRPr lang="en-PH"/>
          </a:p>
        </p:txBody>
      </p:sp>
    </p:spTree>
    <p:extLst>
      <p:ext uri="{BB962C8B-B14F-4D97-AF65-F5344CB8AC3E}">
        <p14:creationId xmlns:p14="http://schemas.microsoft.com/office/powerpoint/2010/main" val="16856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BCA30AD-E422-4BDA-9ACF-0EC0F95FC63F}"/>
              </a:ext>
            </a:extLst>
          </p:cNvPr>
          <p:cNvSpPr>
            <a:spLocks noGrp="1"/>
          </p:cNvSpPr>
          <p:nvPr>
            <p:ph type="dt" sz="half" idx="10"/>
          </p:nvPr>
        </p:nvSpPr>
        <p:spPr/>
        <p:txBody>
          <a:bodyPr/>
          <a:lstStyle/>
          <a:p>
            <a:fld id="{B132D713-A850-45AE-9272-483605446FC6}" type="datetime1">
              <a:rPr lang="en-PH" smtClean="0"/>
              <a:t>29/08/2025</a:t>
            </a:fld>
            <a:endParaRPr lang="en-PH"/>
          </a:p>
        </p:txBody>
      </p:sp>
      <p:sp>
        <p:nvSpPr>
          <p:cNvPr id="4" name="Footer Placeholder 3">
            <a:extLst>
              <a:ext uri="{FF2B5EF4-FFF2-40B4-BE49-F238E27FC236}">
                <a16:creationId xmlns:a16="http://schemas.microsoft.com/office/drawing/2014/main" id="{26A3CB5D-4BF7-4950-B68E-A91DBCE0F9C0}"/>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B48F3479-1B94-4EB6-949D-7017071A0E8E}"/>
              </a:ext>
            </a:extLst>
          </p:cNvPr>
          <p:cNvSpPr>
            <a:spLocks noGrp="1"/>
          </p:cNvSpPr>
          <p:nvPr>
            <p:ph type="sldNum" sz="quarter" idx="12"/>
          </p:nvPr>
        </p:nvSpPr>
        <p:spPr/>
        <p:txBody>
          <a:bodyPr/>
          <a:lstStyle/>
          <a:p>
            <a:fld id="{62B13910-3416-45C6-AE3F-38659B3B2833}" type="slidenum">
              <a:rPr lang="en-PH" smtClean="0"/>
              <a:t>2</a:t>
            </a:fld>
            <a:endParaRPr lang="en-PH"/>
          </a:p>
        </p:txBody>
      </p:sp>
      <p:sp>
        <p:nvSpPr>
          <p:cNvPr id="6" name="Text Placeholder 5">
            <a:extLst>
              <a:ext uri="{FF2B5EF4-FFF2-40B4-BE49-F238E27FC236}">
                <a16:creationId xmlns:a16="http://schemas.microsoft.com/office/drawing/2014/main" id="{DA0C0BD4-90CF-4333-89AD-1344829B9EC7}"/>
              </a:ext>
            </a:extLst>
          </p:cNvPr>
          <p:cNvSpPr>
            <a:spLocks noGrp="1"/>
          </p:cNvSpPr>
          <p:nvPr>
            <p:ph type="body" sz="quarter" idx="13"/>
          </p:nvPr>
        </p:nvSpPr>
        <p:spPr/>
        <p:txBody>
          <a:bodyPr/>
          <a:lstStyle/>
          <a:p>
            <a:r>
              <a:rPr lang="en-PH"/>
              <a:t>Revision History</a:t>
            </a:r>
          </a:p>
        </p:txBody>
      </p:sp>
      <p:graphicFrame>
        <p:nvGraphicFramePr>
          <p:cNvPr id="7" name="Table 4">
            <a:extLst>
              <a:ext uri="{FF2B5EF4-FFF2-40B4-BE49-F238E27FC236}">
                <a16:creationId xmlns:a16="http://schemas.microsoft.com/office/drawing/2014/main" id="{23E76ECC-4536-4865-8AD7-1B0194E384F6}"/>
              </a:ext>
            </a:extLst>
          </p:cNvPr>
          <p:cNvGraphicFramePr>
            <a:graphicFrameLocks noGrp="1"/>
          </p:cNvGraphicFramePr>
          <p:nvPr>
            <p:extLst>
              <p:ext uri="{D42A27DB-BD31-4B8C-83A1-F6EECF244321}">
                <p14:modId xmlns:p14="http://schemas.microsoft.com/office/powerpoint/2010/main" val="688251933"/>
              </p:ext>
            </p:extLst>
          </p:nvPr>
        </p:nvGraphicFramePr>
        <p:xfrm>
          <a:off x="410248" y="1100347"/>
          <a:ext cx="10800003" cy="5256003"/>
        </p:xfrm>
        <a:graphic>
          <a:graphicData uri="http://schemas.openxmlformats.org/drawingml/2006/table">
            <a:tbl>
              <a:tblPr firstRow="1" bandRow="1">
                <a:tableStyleId>{5C22544A-7EE6-4342-B048-85BDC9FD1C3A}</a:tableStyleId>
              </a:tblPr>
              <a:tblGrid>
                <a:gridCol w="528979">
                  <a:extLst>
                    <a:ext uri="{9D8B030D-6E8A-4147-A177-3AD203B41FA5}">
                      <a16:colId xmlns:a16="http://schemas.microsoft.com/office/drawing/2014/main" val="4049870667"/>
                    </a:ext>
                  </a:extLst>
                </a:gridCol>
                <a:gridCol w="1481141">
                  <a:extLst>
                    <a:ext uri="{9D8B030D-6E8A-4147-A177-3AD203B41FA5}">
                      <a16:colId xmlns:a16="http://schemas.microsoft.com/office/drawing/2014/main" val="792037926"/>
                    </a:ext>
                  </a:extLst>
                </a:gridCol>
                <a:gridCol w="1057958">
                  <a:extLst>
                    <a:ext uri="{9D8B030D-6E8A-4147-A177-3AD203B41FA5}">
                      <a16:colId xmlns:a16="http://schemas.microsoft.com/office/drawing/2014/main" val="803738669"/>
                    </a:ext>
                  </a:extLst>
                </a:gridCol>
                <a:gridCol w="2653727">
                  <a:extLst>
                    <a:ext uri="{9D8B030D-6E8A-4147-A177-3AD203B41FA5}">
                      <a16:colId xmlns:a16="http://schemas.microsoft.com/office/drawing/2014/main" val="3604409105"/>
                    </a:ext>
                  </a:extLst>
                </a:gridCol>
                <a:gridCol w="1481141">
                  <a:extLst>
                    <a:ext uri="{9D8B030D-6E8A-4147-A177-3AD203B41FA5}">
                      <a16:colId xmlns:a16="http://schemas.microsoft.com/office/drawing/2014/main" val="2503777630"/>
                    </a:ext>
                  </a:extLst>
                </a:gridCol>
                <a:gridCol w="1057958">
                  <a:extLst>
                    <a:ext uri="{9D8B030D-6E8A-4147-A177-3AD203B41FA5}">
                      <a16:colId xmlns:a16="http://schemas.microsoft.com/office/drawing/2014/main" val="1711051755"/>
                    </a:ext>
                  </a:extLst>
                </a:gridCol>
                <a:gridCol w="1481141">
                  <a:extLst>
                    <a:ext uri="{9D8B030D-6E8A-4147-A177-3AD203B41FA5}">
                      <a16:colId xmlns:a16="http://schemas.microsoft.com/office/drawing/2014/main" val="1001773881"/>
                    </a:ext>
                  </a:extLst>
                </a:gridCol>
                <a:gridCol w="1057958">
                  <a:extLst>
                    <a:ext uri="{9D8B030D-6E8A-4147-A177-3AD203B41FA5}">
                      <a16:colId xmlns:a16="http://schemas.microsoft.com/office/drawing/2014/main" val="3858132434"/>
                    </a:ext>
                  </a:extLst>
                </a:gridCol>
              </a:tblGrid>
              <a:tr h="486997">
                <a:tc>
                  <a:txBody>
                    <a:bodyPr/>
                    <a:lstStyle/>
                    <a:p>
                      <a:pPr algn="ctr"/>
                      <a:r>
                        <a:rPr lang="en-PH" sz="1000"/>
                        <a:t>Rev No.</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MODIFIED BY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MODIFIED DATE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REMARKS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PRELIMINARY REVIEW &amp; APPROVAL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DATE REVIEWED</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FINAL REVIEW &amp; APPROVAL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tc>
                  <a:txBody>
                    <a:bodyPr/>
                    <a:lstStyle/>
                    <a:p>
                      <a:r>
                        <a:rPr lang="en-PH" sz="1000"/>
                        <a:t>DATE APPROVED</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504D"/>
                    </a:solidFill>
                  </a:tcPr>
                </a:tc>
                <a:extLst>
                  <a:ext uri="{0D108BD9-81ED-4DB2-BD59-A6C34878D82A}">
                    <a16:rowId xmlns:a16="http://schemas.microsoft.com/office/drawing/2014/main" val="441978498"/>
                  </a:ext>
                </a:extLst>
              </a:tr>
              <a:tr h="433546">
                <a:tc>
                  <a:txBody>
                    <a:bodyPr/>
                    <a:lstStyle/>
                    <a:p>
                      <a:pPr algn="ctr"/>
                      <a:r>
                        <a:rPr lang="en-PH" sz="1000"/>
                        <a:t>1.00</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r>
                        <a:rPr lang="en-PH" sz="1000" err="1"/>
                        <a:t>Denampo</a:t>
                      </a:r>
                      <a:r>
                        <a:rPr lang="en-PH" sz="1000"/>
                        <a:t>, </a:t>
                      </a:r>
                      <a:r>
                        <a:rPr lang="en-PH" sz="1000" err="1"/>
                        <a:t>Elwison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PH" sz="1000"/>
                        <a:t>2025/08/23</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PH" sz="1000"/>
                        <a:t>Initial Creation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PH" sz="1000" err="1"/>
                        <a:t>Denampo</a:t>
                      </a:r>
                      <a:r>
                        <a:rPr lang="en-PH" sz="1000"/>
                        <a:t>, </a:t>
                      </a:r>
                      <a:r>
                        <a:rPr lang="en-PH" sz="1000" err="1"/>
                        <a:t>Elwison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000"/>
                        <a:t>2025/08/23</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r>
                        <a:rPr lang="en-PH" sz="1000"/>
                        <a:t>Ralota, Marie Abigail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000" err="1"/>
                        <a:t>yyyy</a:t>
                      </a:r>
                      <a:r>
                        <a:rPr lang="en-PH" sz="1000"/>
                        <a:t>/mm/dd</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3031609"/>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2286281"/>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8902984"/>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8916987"/>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7962721"/>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259285"/>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6769191"/>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672216"/>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9002155"/>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8483403"/>
                  </a:ext>
                </a:extLst>
              </a:tr>
              <a:tr h="433546">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PH" sz="1000"/>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8792341"/>
                  </a:ext>
                </a:extLst>
              </a:tr>
            </a:tbl>
          </a:graphicData>
        </a:graphic>
      </p:graphicFrame>
    </p:spTree>
    <p:extLst>
      <p:ext uri="{BB962C8B-B14F-4D97-AF65-F5344CB8AC3E}">
        <p14:creationId xmlns:p14="http://schemas.microsoft.com/office/powerpoint/2010/main" val="352411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8;p16">
            <a:extLst>
              <a:ext uri="{FF2B5EF4-FFF2-40B4-BE49-F238E27FC236}">
                <a16:creationId xmlns:a16="http://schemas.microsoft.com/office/drawing/2014/main" id="{7F8E0412-53AF-4250-A363-282FCDDA0658}"/>
              </a:ext>
            </a:extLst>
          </p:cNvPr>
          <p:cNvSpPr txBox="1"/>
          <p:nvPr/>
        </p:nvSpPr>
        <p:spPr>
          <a:xfrm>
            <a:off x="2075204" y="2974279"/>
            <a:ext cx="8041592" cy="909441"/>
          </a:xfrm>
          <a:prstGeom prst="rect">
            <a:avLst/>
          </a:prstGeom>
          <a:noFill/>
          <a:ln>
            <a:noFill/>
          </a:ln>
        </p:spPr>
        <p:txBody>
          <a:bodyPr spcFirstLastPara="1" wrap="square" lIns="50800" tIns="50800" rIns="50800" bIns="50800" anchor="ctr" anchorCtr="0">
            <a:noAutofit/>
          </a:bodyPr>
          <a:lstStyle/>
          <a:p>
            <a:pPr marL="0" marR="0" lvl="0" indent="0" rtl="0">
              <a:lnSpc>
                <a:spcPct val="100000"/>
              </a:lnSpc>
              <a:spcBef>
                <a:spcPts val="0"/>
              </a:spcBef>
              <a:spcAft>
                <a:spcPts val="0"/>
              </a:spcAft>
              <a:buClr>
                <a:srgbClr val="FF0000"/>
              </a:buClr>
              <a:buSzPts val="9000"/>
              <a:buFont typeface="Impact"/>
              <a:buNone/>
            </a:pPr>
            <a:r>
              <a:rPr lang="en-US" sz="6600" b="0" i="0" u="none" strike="noStrike" cap="none">
                <a:solidFill>
                  <a:srgbClr val="FF0000"/>
                </a:solidFill>
                <a:latin typeface="Impact"/>
                <a:ea typeface="Impact"/>
                <a:cs typeface="Impact"/>
                <a:sym typeface="Impact"/>
              </a:rPr>
              <a:t>PROJECT INTRODUCTION</a:t>
            </a:r>
            <a:endParaRPr sz="6600" b="0" i="0" u="none" strike="noStrike" cap="none">
              <a:solidFill>
                <a:srgbClr val="FF0000"/>
              </a:solidFill>
              <a:latin typeface="Impact"/>
              <a:ea typeface="Impact"/>
              <a:cs typeface="Impact"/>
              <a:sym typeface="Impact"/>
            </a:endParaRPr>
          </a:p>
        </p:txBody>
      </p:sp>
      <p:sp>
        <p:nvSpPr>
          <p:cNvPr id="4" name="Date Placeholder 3">
            <a:extLst>
              <a:ext uri="{FF2B5EF4-FFF2-40B4-BE49-F238E27FC236}">
                <a16:creationId xmlns:a16="http://schemas.microsoft.com/office/drawing/2014/main" id="{D2E4F752-A7BA-40DD-9A9F-9DF1F1924BAC}"/>
              </a:ext>
            </a:extLst>
          </p:cNvPr>
          <p:cNvSpPr>
            <a:spLocks noGrp="1"/>
          </p:cNvSpPr>
          <p:nvPr>
            <p:ph type="dt" sz="half" idx="10"/>
          </p:nvPr>
        </p:nvSpPr>
        <p:spPr/>
        <p:txBody>
          <a:bodyPr/>
          <a:lstStyle/>
          <a:p>
            <a:fld id="{D1A8656A-6CCE-4D49-9130-5A17C48AACC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5B45655-951F-4BA4-9462-F7A362B5CD5E}"/>
              </a:ext>
            </a:extLst>
          </p:cNvPr>
          <p:cNvSpPr>
            <a:spLocks noGrp="1"/>
          </p:cNvSpPr>
          <p:nvPr>
            <p:ph type="sldNum" sz="quarter" idx="12"/>
          </p:nvPr>
        </p:nvSpPr>
        <p:spPr/>
        <p:txBody>
          <a:bodyPr/>
          <a:lstStyle/>
          <a:p>
            <a:fld id="{62B13910-3416-45C6-AE3F-38659B3B2833}" type="slidenum">
              <a:rPr lang="en-PH" smtClean="0"/>
              <a:t>3</a:t>
            </a:fld>
            <a:endParaRPr lang="en-PH"/>
          </a:p>
        </p:txBody>
      </p:sp>
    </p:spTree>
    <p:extLst>
      <p:ext uri="{BB962C8B-B14F-4D97-AF65-F5344CB8AC3E}">
        <p14:creationId xmlns:p14="http://schemas.microsoft.com/office/powerpoint/2010/main" val="359866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5">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4346864" cy="909441"/>
          </a:xfrm>
          <a:prstGeom prst="rect">
            <a:avLst/>
          </a:prstGeom>
          <a:noFill/>
          <a:ln>
            <a:noFill/>
          </a:ln>
        </p:spPr>
        <p:txBody>
          <a:bodyPr spcFirstLastPara="1" wrap="square" lIns="50800" tIns="50800" rIns="50800" bIns="50800" anchor="ctr" anchorCtr="0">
            <a:noAutofit/>
          </a:bodyPr>
          <a:lstStyle/>
          <a:p>
            <a:pPr>
              <a:buClr>
                <a:srgbClr val="FF0000"/>
              </a:buClr>
              <a:buSzPts val="9000"/>
            </a:pPr>
            <a:r>
              <a:rPr lang="en-US" sz="4000">
                <a:solidFill>
                  <a:srgbClr val="FF0000"/>
                </a:solidFill>
                <a:latin typeface="Impact"/>
                <a:ea typeface="Impact"/>
                <a:cs typeface="Impact"/>
                <a:sym typeface="Impact"/>
              </a:rPr>
              <a:t>Project Overview</a:t>
            </a:r>
            <a:endParaRPr lang="en-US" sz="4000"/>
          </a:p>
        </p:txBody>
      </p:sp>
      <p:sp>
        <p:nvSpPr>
          <p:cNvPr id="5" name="Date Placeholder 4">
            <a:extLst>
              <a:ext uri="{FF2B5EF4-FFF2-40B4-BE49-F238E27FC236}">
                <a16:creationId xmlns:a16="http://schemas.microsoft.com/office/drawing/2014/main" id="{82CC85B8-329F-44B7-AE40-940396F84099}"/>
              </a:ext>
            </a:extLst>
          </p:cNvPr>
          <p:cNvSpPr>
            <a:spLocks noGrp="1"/>
          </p:cNvSpPr>
          <p:nvPr>
            <p:ph type="dt" sz="half" idx="10"/>
          </p:nvPr>
        </p:nvSpPr>
        <p:spPr/>
        <p:txBody>
          <a:bodyPr/>
          <a:lstStyle/>
          <a:p>
            <a:fld id="{69A59419-6D8D-4EEA-A418-73DADB94E8F3}"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7" name="Slide Number Placeholder 6">
            <a:extLst>
              <a:ext uri="{FF2B5EF4-FFF2-40B4-BE49-F238E27FC236}">
                <a16:creationId xmlns:a16="http://schemas.microsoft.com/office/drawing/2014/main" id="{37E6172F-FC8E-4651-BDD0-6F8710B55690}"/>
              </a:ext>
            </a:extLst>
          </p:cNvPr>
          <p:cNvSpPr>
            <a:spLocks noGrp="1"/>
          </p:cNvSpPr>
          <p:nvPr>
            <p:ph type="sldNum" sz="quarter" idx="12"/>
          </p:nvPr>
        </p:nvSpPr>
        <p:spPr/>
        <p:txBody>
          <a:bodyPr/>
          <a:lstStyle/>
          <a:p>
            <a:fld id="{62B13910-3416-45C6-AE3F-38659B3B2833}" type="slidenum">
              <a:rPr lang="en-PH" smtClean="0"/>
              <a:t>4</a:t>
            </a:fld>
            <a:endParaRPr lang="en-PH"/>
          </a:p>
        </p:txBody>
      </p:sp>
      <p:graphicFrame>
        <p:nvGraphicFramePr>
          <p:cNvPr id="6" name="Content Placeholder 5">
            <a:extLst>
              <a:ext uri="{FF2B5EF4-FFF2-40B4-BE49-F238E27FC236}">
                <a16:creationId xmlns:a16="http://schemas.microsoft.com/office/drawing/2014/main" id="{E4C241CE-B727-42F8-B805-5DD5E8E3FD0D}"/>
              </a:ext>
            </a:extLst>
          </p:cNvPr>
          <p:cNvGraphicFramePr>
            <a:graphicFrameLocks/>
          </p:cNvGraphicFramePr>
          <p:nvPr>
            <p:extLst>
              <p:ext uri="{D42A27DB-BD31-4B8C-83A1-F6EECF244321}">
                <p14:modId xmlns:p14="http://schemas.microsoft.com/office/powerpoint/2010/main" val="3773425750"/>
              </p:ext>
            </p:extLst>
          </p:nvPr>
        </p:nvGraphicFramePr>
        <p:xfrm>
          <a:off x="677333" y="1154491"/>
          <a:ext cx="10800000" cy="5256634"/>
        </p:xfrm>
        <a:graphic>
          <a:graphicData uri="http://schemas.openxmlformats.org/drawingml/2006/table">
            <a:tbl>
              <a:tblPr firstRow="1" bandRow="1">
                <a:tableStyleId>{21E4AEA4-8DFA-4A89-87EB-49C32662AFE0}</a:tableStyleId>
              </a:tblPr>
              <a:tblGrid>
                <a:gridCol w="2589742">
                  <a:extLst>
                    <a:ext uri="{9D8B030D-6E8A-4147-A177-3AD203B41FA5}">
                      <a16:colId xmlns:a16="http://schemas.microsoft.com/office/drawing/2014/main" val="600934109"/>
                    </a:ext>
                  </a:extLst>
                </a:gridCol>
                <a:gridCol w="8210258">
                  <a:extLst>
                    <a:ext uri="{9D8B030D-6E8A-4147-A177-3AD203B41FA5}">
                      <a16:colId xmlns:a16="http://schemas.microsoft.com/office/drawing/2014/main" val="3347398"/>
                    </a:ext>
                  </a:extLst>
                </a:gridCol>
              </a:tblGrid>
              <a:tr h="331874">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1" u="none" strike="noStrike" cap="none" normalizeH="0" baseline="0">
                          <a:ln>
                            <a:noFill/>
                          </a:ln>
                          <a:effectLst/>
                          <a:latin typeface="+mn-lt"/>
                          <a:cs typeface="Segoe UI"/>
                        </a:rPr>
                        <a:t>GROUP NAME</a:t>
                      </a:r>
                      <a:endParaRPr kumimoji="0" lang="en-US" altLang="en-US" sz="1200" b="1" i="0" u="none" strike="noStrike" cap="none" normalizeH="0" baseline="0">
                        <a:ln>
                          <a:noFill/>
                        </a:ln>
                        <a:solidFill>
                          <a:srgbClr val="000000"/>
                        </a:solidFill>
                        <a:effectLst/>
                        <a:latin typeface="+mn-lt"/>
                        <a:ea typeface="SimSun"/>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0" i="0" u="none" strike="noStrike" cap="none" normalizeH="0" baseline="0">
                          <a:ln>
                            <a:noFill/>
                          </a:ln>
                          <a:solidFill>
                            <a:srgbClr val="000000"/>
                          </a:solidFill>
                          <a:effectLst/>
                          <a:latin typeface="+mn-lt"/>
                          <a:ea typeface="SimSun"/>
                          <a:cs typeface="Segoe UI"/>
                        </a:rPr>
                        <a:t>Group 6 </a:t>
                      </a:r>
                      <a:endParaRPr kumimoji="0" lang="en-US" altLang="en-US" sz="1200" b="0" i="0" u="none" strike="noStrike" cap="none" normalizeH="0" baseline="0">
                        <a:ln>
                          <a:noFill/>
                        </a:ln>
                        <a:solidFill>
                          <a:srgbClr val="000000"/>
                        </a:solidFill>
                        <a:effectLst/>
                        <a:latin typeface="+mn-lt"/>
                        <a:ea typeface="SimSun"/>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4551889"/>
                  </a:ext>
                </a:extLst>
              </a:tr>
              <a:tr h="331874">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1" i="0" u="none" strike="noStrike" cap="none" normalizeH="0" baseline="0">
                          <a:ln>
                            <a:noFill/>
                          </a:ln>
                          <a:solidFill>
                            <a:srgbClr val="000000"/>
                          </a:solidFill>
                          <a:effectLst/>
                          <a:latin typeface="+mn-lt"/>
                          <a:ea typeface="SimSun"/>
                          <a:cs typeface="Segoe UI"/>
                        </a:rPr>
                        <a:t>PROJECT NAME</a:t>
                      </a:r>
                      <a:endParaRPr kumimoji="0" lang="en-US"/>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0" i="0" u="none" strike="noStrike" cap="none" normalizeH="0" baseline="0">
                          <a:ln>
                            <a:noFill/>
                          </a:ln>
                          <a:solidFill>
                            <a:srgbClr val="000000"/>
                          </a:solidFill>
                          <a:effectLst/>
                          <a:latin typeface="+mn-lt"/>
                          <a:ea typeface="ＭＳ Ｐゴシック"/>
                          <a:cs typeface="Segoe UI"/>
                        </a:rPr>
                        <a:t>Book Buddi</a:t>
                      </a: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18051983"/>
                  </a:ext>
                </a:extLst>
              </a:tr>
              <a:tr h="331874">
                <a:tc>
                  <a:txBody>
                    <a:bodyPr/>
                    <a:lstStyle/>
                    <a:p>
                      <a:pPr marL="0" marR="0" lvl="0" indent="0" algn="l" rtl="0">
                        <a:lnSpc>
                          <a:spcPct val="62000"/>
                        </a:lnSpc>
                        <a:spcBef>
                          <a:spcPct val="0"/>
                        </a:spcBef>
                        <a:spcAft>
                          <a:spcPct val="0"/>
                        </a:spcAft>
                        <a:buClrTx/>
                        <a:buFontTx/>
                        <a:buNone/>
                      </a:pPr>
                      <a:r>
                        <a:rPr lang="en-US" altLang="en-US" sz="1200" b="1" i="0" u="none" strike="noStrike" cap="none" normalizeH="0" baseline="0">
                          <a:ln>
                            <a:noFill/>
                          </a:ln>
                          <a:solidFill>
                            <a:srgbClr val="000000"/>
                          </a:solidFill>
                          <a:effectLst/>
                          <a:latin typeface="+mn-lt"/>
                          <a:ea typeface="SimSun"/>
                          <a:cs typeface="Segoe UI"/>
                        </a:rPr>
                        <a:t>PROJECT CODE</a:t>
                      </a:r>
                      <a:endParaRPr kumimoji="0" lang="en-US"/>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62000"/>
                        </a:lnSpc>
                        <a:spcBef>
                          <a:spcPct val="0"/>
                        </a:spcBef>
                        <a:spcAft>
                          <a:spcPct val="0"/>
                        </a:spcAft>
                        <a:buClrTx/>
                        <a:buFontTx/>
                        <a:buNone/>
                      </a:pPr>
                      <a:r>
                        <a:rPr lang="en-US" altLang="en-US" sz="1200" b="0" i="0" u="none" strike="noStrike" cap="none" normalizeH="0" baseline="0">
                          <a:ln>
                            <a:noFill/>
                          </a:ln>
                          <a:solidFill>
                            <a:srgbClr val="000000"/>
                          </a:solidFill>
                          <a:effectLst/>
                          <a:latin typeface="+mn-lt"/>
                          <a:ea typeface="ＭＳ Ｐゴシック"/>
                          <a:cs typeface="Segoe UI"/>
                        </a:rPr>
                        <a:t>N/A</a:t>
                      </a: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64741611"/>
                  </a:ext>
                </a:extLst>
              </a:tr>
              <a:tr h="331874">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1" i="0" u="none" strike="noStrike" cap="none" normalizeH="0" baseline="0">
                          <a:ln>
                            <a:noFill/>
                          </a:ln>
                          <a:solidFill>
                            <a:srgbClr val="000000"/>
                          </a:solidFill>
                          <a:effectLst/>
                          <a:latin typeface="+mn-lt"/>
                          <a:ea typeface="SimSun"/>
                          <a:cs typeface="Segoe UI"/>
                        </a:rPr>
                        <a:t>CLIENT</a:t>
                      </a:r>
                      <a:endParaRPr kumimoji="0" lang="en-US"/>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0" i="0" u="none" strike="noStrike" cap="none" normalizeH="0" baseline="0">
                          <a:ln>
                            <a:noFill/>
                          </a:ln>
                          <a:solidFill>
                            <a:srgbClr val="000000"/>
                          </a:solidFill>
                          <a:effectLst/>
                          <a:latin typeface="+mn-lt"/>
                          <a:ea typeface="ＭＳ Ｐゴシック"/>
                          <a:cs typeface="Segoe UI"/>
                        </a:rPr>
                        <a:t>ALLIANCE SOFTWARE, INC</a:t>
                      </a: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90631590"/>
                  </a:ext>
                </a:extLst>
              </a:tr>
              <a:tr h="331874">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1" u="none" strike="noStrike" kern="1200" cap="none" normalizeH="0" baseline="0">
                          <a:ln>
                            <a:noFill/>
                          </a:ln>
                          <a:solidFill>
                            <a:srgbClr val="000000"/>
                          </a:solidFill>
                          <a:effectLst/>
                          <a:latin typeface="+mn-lt"/>
                          <a:ea typeface="ＭＳ Ｐゴシック"/>
                          <a:cs typeface="Segoe UI"/>
                        </a:rPr>
                        <a:t>BUSINESS UNIT</a:t>
                      </a:r>
                      <a:endParaRPr kumimoji="0" lang="en-US"/>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a:lnSpc>
                          <a:spcPct val="62000"/>
                        </a:lnSpc>
                        <a:spcBef>
                          <a:spcPct val="0"/>
                        </a:spcBef>
                        <a:spcAft>
                          <a:spcPct val="0"/>
                        </a:spcAft>
                        <a:buClrTx/>
                        <a:buFontTx/>
                        <a:buNone/>
                      </a:pPr>
                      <a:r>
                        <a:rPr lang="en-US" altLang="en-US" sz="1200" b="0" i="0" u="none" strike="noStrike" cap="none" normalizeH="0" baseline="0">
                          <a:ln>
                            <a:noFill/>
                          </a:ln>
                          <a:solidFill>
                            <a:srgbClr val="000000"/>
                          </a:solidFill>
                          <a:effectLst/>
                          <a:latin typeface="+mn-lt"/>
                          <a:ea typeface="ＭＳ Ｐゴシック"/>
                          <a:cs typeface="Segoe UI"/>
                        </a:rPr>
                        <a:t>N/A</a:t>
                      </a: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9582157"/>
                  </a:ext>
                </a:extLst>
              </a:tr>
              <a:tr h="331874">
                <a:tc>
                  <a:txBody>
                    <a:bodyPr/>
                    <a:lstStyle/>
                    <a:p>
                      <a:pPr marL="0" marR="0" lvl="0" indent="0" algn="l" rtl="0">
                        <a:lnSpc>
                          <a:spcPct val="62000"/>
                        </a:lnSpc>
                        <a:spcBef>
                          <a:spcPct val="0"/>
                        </a:spcBef>
                        <a:spcAft>
                          <a:spcPct val="0"/>
                        </a:spcAft>
                        <a:buClrTx/>
                        <a:buFontTx/>
                        <a:buNone/>
                      </a:pPr>
                      <a:r>
                        <a:rPr lang="en-US" altLang="en-US" sz="1200" b="1" u="none" strike="noStrike" kern="1200" cap="none" normalizeH="0" baseline="0">
                          <a:ln>
                            <a:noFill/>
                          </a:ln>
                          <a:solidFill>
                            <a:srgbClr val="000000"/>
                          </a:solidFill>
                          <a:effectLst/>
                          <a:latin typeface="+mn-lt"/>
                          <a:ea typeface="ＭＳ Ｐゴシック"/>
                          <a:cs typeface="Segoe UI"/>
                        </a:rPr>
                        <a:t>ACCOUNT CATEGORY</a:t>
                      </a:r>
                      <a:endParaRPr kumimoji="0" lang="en-US"/>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62000"/>
                        </a:lnSpc>
                        <a:spcBef>
                          <a:spcPct val="0"/>
                        </a:spcBef>
                        <a:spcAft>
                          <a:spcPct val="0"/>
                        </a:spcAft>
                        <a:buClrTx/>
                        <a:buFontTx/>
                        <a:buNone/>
                      </a:pP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26367048"/>
                  </a:ext>
                </a:extLst>
              </a:tr>
              <a:tr h="331874">
                <a:tc rowSpan="3">
                  <a:txBody>
                    <a:bodyPr/>
                    <a:lstStyle/>
                    <a:p>
                      <a:pPr marL="0" marR="0" lvl="0" indent="0" algn="l" rtl="0">
                        <a:lnSpc>
                          <a:spcPct val="62000"/>
                        </a:lnSpc>
                        <a:spcBef>
                          <a:spcPct val="0"/>
                        </a:spcBef>
                        <a:spcAft>
                          <a:spcPct val="0"/>
                        </a:spcAft>
                        <a:buClrTx/>
                        <a:buFontTx/>
                        <a:buNone/>
                      </a:pPr>
                      <a:r>
                        <a:rPr lang="en-US" altLang="en-US" sz="1200" b="1" u="none" strike="noStrike" kern="1200" cap="none" normalizeH="0" baseline="0">
                          <a:ln>
                            <a:noFill/>
                          </a:ln>
                          <a:solidFill>
                            <a:srgbClr val="000000"/>
                          </a:solidFill>
                          <a:effectLst/>
                          <a:latin typeface="+mn-lt"/>
                          <a:ea typeface="ＭＳ Ｐゴシック"/>
                          <a:cs typeface="Segoe UI"/>
                        </a:rPr>
                        <a:t>PROJECT TYPES</a:t>
                      </a:r>
                      <a:endParaRPr kumimoji="0" lang="en-US"/>
                    </a:p>
                  </a:txBody>
                  <a:tcPr marL="36000" marR="36000" marT="122184"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62000"/>
                        </a:lnSpc>
                        <a:spcBef>
                          <a:spcPct val="0"/>
                        </a:spcBef>
                        <a:spcAft>
                          <a:spcPct val="0"/>
                        </a:spcAft>
                        <a:buClrTx/>
                        <a:buFontTx/>
                        <a:buNone/>
                      </a:pP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921868"/>
                  </a:ext>
                </a:extLst>
              </a:tr>
              <a:tr h="331874">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0" u="none" strike="noStrike" kern="1200"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62000"/>
                        </a:lnSpc>
                        <a:spcBef>
                          <a:spcPct val="0"/>
                        </a:spcBef>
                        <a:spcAft>
                          <a:spcPct val="0"/>
                        </a:spcAft>
                        <a:buClrTx/>
                        <a:buFontTx/>
                        <a:buNone/>
                      </a:pPr>
                      <a:r>
                        <a:rPr lang="en-US" altLang="en-US" sz="1200" b="0" i="0" u="none" strike="noStrike" cap="none" normalizeH="0" baseline="0">
                          <a:ln>
                            <a:noFill/>
                          </a:ln>
                          <a:solidFill>
                            <a:srgbClr val="000000"/>
                          </a:solidFill>
                          <a:effectLst/>
                          <a:latin typeface="+mn-lt"/>
                          <a:ea typeface="ＭＳ Ｐゴシック"/>
                          <a:cs typeface="Segoe UI"/>
                        </a:rPr>
                        <a:t>If others</a:t>
                      </a:r>
                      <a:r>
                        <a:rPr kumimoji="0" lang="en-US" altLang="en-US" sz="1200" b="0" i="0" u="none" strike="noStrike" cap="none" normalizeH="0" baseline="0">
                          <a:ln>
                            <a:noFill/>
                          </a:ln>
                          <a:solidFill>
                            <a:srgbClr val="000000"/>
                          </a:solidFill>
                          <a:effectLst/>
                          <a:latin typeface="+mn-lt"/>
                          <a:ea typeface="ＭＳ Ｐゴシック"/>
                          <a:cs typeface="Segoe UI"/>
                        </a:rPr>
                        <a:t>, </a:t>
                      </a:r>
                      <a:r>
                        <a:rPr lang="en-US" altLang="en-US" sz="1200" b="0" i="0" u="none" strike="noStrike" cap="none" normalizeH="0" baseline="0">
                          <a:ln>
                            <a:noFill/>
                          </a:ln>
                          <a:solidFill>
                            <a:srgbClr val="000000"/>
                          </a:solidFill>
                          <a:effectLst/>
                          <a:latin typeface="+mn-lt"/>
                          <a:ea typeface="ＭＳ Ｐゴシック"/>
                          <a:cs typeface="Segoe UI"/>
                        </a:rPr>
                        <a:t>please specify: </a:t>
                      </a:r>
                      <a:endParaRPr kumimoji="0" lang="en-US"/>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93179916"/>
                  </a:ext>
                </a:extLst>
              </a:tr>
              <a:tr h="331874">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0" u="none" strike="noStrike" kern="1200"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100000"/>
                        </a:lnSpc>
                        <a:spcBef>
                          <a:spcPct val="0"/>
                        </a:spcBef>
                        <a:spcAft>
                          <a:spcPct val="0"/>
                        </a:spcAft>
                        <a:buClrTx/>
                        <a:buFontTx/>
                        <a:buNone/>
                      </a:pPr>
                      <a:r>
                        <a:rPr lang="en-US" altLang="en-US" sz="900" b="0" i="1" u="none" strike="noStrike" cap="none" normalizeH="0" baseline="0">
                          <a:ln>
                            <a:noFill/>
                          </a:ln>
                          <a:solidFill>
                            <a:srgbClr val="FF0000"/>
                          </a:solidFill>
                          <a:effectLst/>
                          <a:latin typeface="+mn-lt"/>
                          <a:ea typeface="ＭＳ Ｐゴシック"/>
                          <a:cs typeface="Segoe UI"/>
                        </a:rPr>
                        <a:t>Note: For Multiple Enhancement/RFC </a:t>
                      </a:r>
                      <a:r>
                        <a:rPr kumimoji="0" lang="en-US" altLang="en-US" sz="900" b="0" i="1" u="none" strike="noStrike" cap="none" normalizeH="0" baseline="0">
                          <a:ln>
                            <a:noFill/>
                          </a:ln>
                          <a:solidFill>
                            <a:srgbClr val="FF0000"/>
                          </a:solidFill>
                          <a:effectLst/>
                          <a:latin typeface="+mn-lt"/>
                          <a:ea typeface="ＭＳ Ｐゴシック"/>
                          <a:cs typeface="Segoe UI"/>
                        </a:rPr>
                        <a:t>and </a:t>
                      </a:r>
                      <a:r>
                        <a:rPr lang="en-US" altLang="en-US" sz="900" b="0" i="1" u="none" strike="noStrike" cap="none" normalizeH="0" baseline="0">
                          <a:ln>
                            <a:noFill/>
                          </a:ln>
                          <a:solidFill>
                            <a:srgbClr val="FF0000"/>
                          </a:solidFill>
                          <a:effectLst/>
                          <a:latin typeface="+mn-lt"/>
                          <a:ea typeface="ＭＳ Ｐゴシック"/>
                          <a:cs typeface="Segoe UI"/>
                        </a:rPr>
                        <a:t>Ground Up, create </a:t>
                      </a:r>
                      <a:r>
                        <a:rPr kumimoji="0" lang="en-US" altLang="en-US" sz="900" b="0" i="1" u="none" strike="noStrike" cap="none" normalizeH="0" baseline="0">
                          <a:ln>
                            <a:noFill/>
                          </a:ln>
                          <a:solidFill>
                            <a:srgbClr val="FF0000"/>
                          </a:solidFill>
                          <a:effectLst/>
                          <a:latin typeface="+mn-lt"/>
                          <a:ea typeface="ＭＳ Ｐゴシック"/>
                          <a:cs typeface="Segoe UI"/>
                        </a:rPr>
                        <a:t>a </a:t>
                      </a:r>
                      <a:r>
                        <a:rPr lang="en-US" altLang="en-US" sz="900" b="0" i="1" u="none" strike="noStrike" cap="none" normalizeH="0" baseline="0">
                          <a:ln>
                            <a:noFill/>
                          </a:ln>
                          <a:solidFill>
                            <a:srgbClr val="FF0000"/>
                          </a:solidFill>
                          <a:effectLst/>
                          <a:latin typeface="+mn-lt"/>
                          <a:ea typeface="ＭＳ Ｐゴシック"/>
                          <a:cs typeface="Segoe UI"/>
                        </a:rPr>
                        <a:t>sub-Project Plan per Activity</a:t>
                      </a:r>
                      <a:r>
                        <a:rPr kumimoji="0" lang="en-US" altLang="en-US" sz="900" b="0" i="1" u="none" strike="noStrike" cap="none" normalizeH="0" baseline="0">
                          <a:ln>
                            <a:noFill/>
                          </a:ln>
                          <a:solidFill>
                            <a:srgbClr val="FF0000"/>
                          </a:solidFill>
                          <a:effectLst/>
                          <a:latin typeface="+mn-lt"/>
                          <a:ea typeface="ＭＳ Ｐゴシック"/>
                          <a:cs typeface="Segoe UI"/>
                        </a:rPr>
                        <a:t>. </a:t>
                      </a:r>
                      <a:r>
                        <a:rPr lang="en-US" altLang="en-US" sz="900" b="0" i="1" u="none" strike="noStrike" cap="none" normalizeH="0" baseline="0">
                          <a:ln>
                            <a:noFill/>
                          </a:ln>
                          <a:solidFill>
                            <a:srgbClr val="FF0000"/>
                          </a:solidFill>
                          <a:effectLst/>
                          <a:latin typeface="+mn-lt"/>
                          <a:ea typeface="ＭＳ Ｐゴシック"/>
                          <a:cs typeface="Segoe UI"/>
                        </a:rPr>
                        <a:t>For Production Support</a:t>
                      </a:r>
                      <a:r>
                        <a:rPr kumimoji="0" lang="en-US" altLang="en-US" sz="900" b="0" i="1" u="none" strike="noStrike" cap="none" normalizeH="0" baseline="0">
                          <a:ln>
                            <a:noFill/>
                          </a:ln>
                          <a:solidFill>
                            <a:srgbClr val="FF0000"/>
                          </a:solidFill>
                          <a:effectLst/>
                          <a:latin typeface="+mn-lt"/>
                          <a:ea typeface="ＭＳ Ｐゴシック"/>
                          <a:cs typeface="Segoe UI"/>
                        </a:rPr>
                        <a:t>, </a:t>
                      </a:r>
                      <a:r>
                        <a:rPr lang="en-US" altLang="en-US" sz="900" b="0" i="1" u="none" strike="noStrike" cap="none" normalizeH="0" baseline="0">
                          <a:ln>
                            <a:noFill/>
                          </a:ln>
                          <a:solidFill>
                            <a:srgbClr val="FF0000"/>
                          </a:solidFill>
                          <a:effectLst/>
                          <a:latin typeface="+mn-lt"/>
                          <a:ea typeface="ＭＳ Ｐゴシック"/>
                          <a:cs typeface="Segoe UI"/>
                        </a:rPr>
                        <a:t>refer to Project Monitoring Tool (</a:t>
                      </a:r>
                      <a:r>
                        <a:rPr lang="en-US" altLang="en-US" sz="900" b="0" i="1" u="none" strike="noStrike" cap="none" normalizeH="0" baseline="0" err="1">
                          <a:ln>
                            <a:noFill/>
                          </a:ln>
                          <a:solidFill>
                            <a:srgbClr val="FF0000"/>
                          </a:solidFill>
                          <a:effectLst/>
                          <a:latin typeface="+mn-lt"/>
                          <a:ea typeface="ＭＳ Ｐゴシック"/>
                          <a:cs typeface="Segoe UI"/>
                        </a:rPr>
                        <a:t>ie</a:t>
                      </a:r>
                      <a:r>
                        <a:rPr kumimoji="0" lang="en-US" altLang="en-US" sz="900" b="0" i="1" u="none" strike="noStrike" cap="none" normalizeH="0" baseline="0">
                          <a:ln>
                            <a:noFill/>
                          </a:ln>
                          <a:solidFill>
                            <a:srgbClr val="FF0000"/>
                          </a:solidFill>
                          <a:effectLst/>
                          <a:latin typeface="+mn-lt"/>
                          <a:ea typeface="ＭＳ Ｐゴシック"/>
                          <a:cs typeface="Segoe UI"/>
                        </a:rPr>
                        <a:t>.</a:t>
                      </a:r>
                      <a:r>
                        <a:rPr lang="en-US" altLang="en-US" sz="900" b="0" i="1" u="none" strike="noStrike" cap="none" normalizeH="0" baseline="0">
                          <a:ln>
                            <a:noFill/>
                          </a:ln>
                          <a:solidFill>
                            <a:srgbClr val="FF0000"/>
                          </a:solidFill>
                          <a:effectLst/>
                          <a:latin typeface="+mn-lt"/>
                          <a:ea typeface="ＭＳ Ｐゴシック"/>
                          <a:cs typeface="Segoe UI"/>
                        </a:rPr>
                        <a:t> JIRA</a:t>
                      </a:r>
                      <a:r>
                        <a:rPr kumimoji="0" lang="en-US" altLang="en-US" sz="900" b="0" i="1" u="none" strike="noStrike" cap="none" normalizeH="0" baseline="0">
                          <a:ln>
                            <a:noFill/>
                          </a:ln>
                          <a:solidFill>
                            <a:srgbClr val="FF0000"/>
                          </a:solidFill>
                          <a:effectLst/>
                          <a:latin typeface="+mn-lt"/>
                          <a:ea typeface="ＭＳ Ｐゴシック"/>
                          <a:cs typeface="Segoe UI"/>
                        </a:rPr>
                        <a:t>, </a:t>
                      </a:r>
                      <a:r>
                        <a:rPr lang="en-US" altLang="en-US" sz="900" b="0" i="1" u="none" strike="noStrike" cap="none" normalizeH="0" baseline="0">
                          <a:ln>
                            <a:noFill/>
                          </a:ln>
                          <a:solidFill>
                            <a:srgbClr val="FF0000"/>
                          </a:solidFill>
                          <a:effectLst/>
                          <a:latin typeface="+mn-lt"/>
                          <a:ea typeface="ＭＳ Ｐゴシック"/>
                          <a:cs typeface="Segoe UI"/>
                        </a:rPr>
                        <a:t>Mantis</a:t>
                      </a:r>
                      <a:r>
                        <a:rPr kumimoji="0" lang="en-US" altLang="en-US" sz="900" b="0" i="1" u="none" strike="noStrike" cap="none" normalizeH="0" baseline="0">
                          <a:ln>
                            <a:noFill/>
                          </a:ln>
                          <a:solidFill>
                            <a:srgbClr val="FF0000"/>
                          </a:solidFill>
                          <a:effectLst/>
                          <a:latin typeface="+mn-lt"/>
                          <a:ea typeface="ＭＳ Ｐゴシック"/>
                          <a:cs typeface="Segoe UI"/>
                        </a:rPr>
                        <a:t>, </a:t>
                      </a:r>
                      <a:r>
                        <a:rPr lang="en-US" altLang="en-US" sz="900" b="0" i="1" u="none" strike="noStrike" cap="none" normalizeH="0" baseline="0">
                          <a:ln>
                            <a:noFill/>
                          </a:ln>
                          <a:solidFill>
                            <a:srgbClr val="FF0000"/>
                          </a:solidFill>
                          <a:effectLst/>
                          <a:latin typeface="+mn-lt"/>
                          <a:ea typeface="ＭＳ Ｐゴシック"/>
                          <a:cs typeface="Segoe UI"/>
                        </a:rPr>
                        <a:t>SugarCRM</a:t>
                      </a:r>
                      <a:r>
                        <a:rPr kumimoji="0" lang="en-US" altLang="en-US" sz="900" b="0" i="1" u="none" strike="noStrike" cap="none" normalizeH="0" baseline="0">
                          <a:ln>
                            <a:noFill/>
                          </a:ln>
                          <a:solidFill>
                            <a:srgbClr val="FF0000"/>
                          </a:solidFill>
                          <a:effectLst/>
                          <a:latin typeface="+mn-lt"/>
                          <a:ea typeface="ＭＳ Ｐゴシック"/>
                          <a:cs typeface="Segoe UI"/>
                        </a:rPr>
                        <a:t>, </a:t>
                      </a:r>
                      <a:r>
                        <a:rPr lang="en-US" altLang="en-US" sz="900" b="0" i="1" u="none" strike="noStrike" cap="none" normalizeH="0" baseline="0">
                          <a:ln>
                            <a:noFill/>
                          </a:ln>
                          <a:solidFill>
                            <a:srgbClr val="FF0000"/>
                          </a:solidFill>
                          <a:effectLst/>
                          <a:latin typeface="+mn-lt"/>
                          <a:ea typeface="ＭＳ Ｐゴシック"/>
                          <a:cs typeface="Segoe UI"/>
                        </a:rPr>
                        <a:t>Case Portal</a:t>
                      </a:r>
                      <a:r>
                        <a:rPr kumimoji="0" lang="en-US" altLang="en-US" sz="900" b="0" i="1" u="none" strike="noStrike" cap="none" normalizeH="0" baseline="0">
                          <a:ln>
                            <a:noFill/>
                          </a:ln>
                          <a:solidFill>
                            <a:srgbClr val="FF0000"/>
                          </a:solidFill>
                          <a:effectLst/>
                          <a:latin typeface="+mn-lt"/>
                          <a:ea typeface="ＭＳ Ｐゴシック"/>
                          <a:cs typeface="Segoe UI"/>
                        </a:rPr>
                        <a:t>, </a:t>
                      </a:r>
                      <a:r>
                        <a:rPr lang="en-US" altLang="en-US" sz="900" b="0" i="1" u="none" strike="noStrike" cap="none" normalizeH="0" baseline="0">
                          <a:ln>
                            <a:noFill/>
                          </a:ln>
                          <a:solidFill>
                            <a:srgbClr val="FF0000"/>
                          </a:solidFill>
                          <a:effectLst/>
                          <a:latin typeface="+mn-lt"/>
                          <a:ea typeface="ＭＳ Ｐゴシック"/>
                          <a:cs typeface="Segoe UI"/>
                        </a:rPr>
                        <a:t>Excel) for </a:t>
                      </a:r>
                      <a:r>
                        <a:rPr kumimoji="0" lang="en-US" altLang="en-US" sz="900" b="0" i="1" u="none" strike="noStrike" cap="none" normalizeH="0" baseline="0">
                          <a:ln>
                            <a:noFill/>
                          </a:ln>
                          <a:solidFill>
                            <a:srgbClr val="FF0000"/>
                          </a:solidFill>
                          <a:effectLst/>
                          <a:latin typeface="+mn-lt"/>
                          <a:ea typeface="ＭＳ Ｐゴシック"/>
                          <a:cs typeface="Segoe UI"/>
                        </a:rPr>
                        <a:t>the </a:t>
                      </a:r>
                      <a:r>
                        <a:rPr lang="en-US" altLang="en-US" sz="900" b="0" i="1" u="none" strike="noStrike" cap="none" normalizeH="0" baseline="0">
                          <a:ln>
                            <a:noFill/>
                          </a:ln>
                          <a:solidFill>
                            <a:srgbClr val="FF0000"/>
                          </a:solidFill>
                          <a:effectLst/>
                          <a:latin typeface="+mn-lt"/>
                          <a:ea typeface="ＭＳ Ｐゴシック"/>
                          <a:cs typeface="Segoe UI"/>
                        </a:rPr>
                        <a:t>Case Details</a:t>
                      </a:r>
                      <a:r>
                        <a:rPr kumimoji="0" lang="en-US" altLang="en-US" sz="900" b="0" i="1" u="none" strike="noStrike" cap="none" normalizeH="0" baseline="0">
                          <a:ln>
                            <a:noFill/>
                          </a:ln>
                          <a:solidFill>
                            <a:srgbClr val="FF0000"/>
                          </a:solidFill>
                          <a:effectLst/>
                          <a:latin typeface="+mn-lt"/>
                          <a:ea typeface="ＭＳ Ｐゴシック"/>
                          <a:cs typeface="Segoe UI"/>
                        </a:rPr>
                        <a:t>.</a:t>
                      </a:r>
                      <a:endParaRPr kumimoji="0" lang="en-US" altLang="en-US" i="1">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57548365"/>
                  </a:ext>
                </a:extLst>
              </a:tr>
              <a:tr h="231650">
                <a:tc>
                  <a:txBody>
                    <a:bodyPr/>
                    <a:lstStyle/>
                    <a:p>
                      <a:pPr marL="0" marR="0" lvl="0" indent="0" algn="l" rtl="0">
                        <a:lnSpc>
                          <a:spcPct val="62000"/>
                        </a:lnSpc>
                        <a:spcBef>
                          <a:spcPct val="0"/>
                        </a:spcBef>
                        <a:spcAft>
                          <a:spcPct val="0"/>
                        </a:spcAft>
                        <a:buClrTx/>
                        <a:buFontTx/>
                        <a:buNone/>
                      </a:pPr>
                      <a:r>
                        <a:rPr lang="en-US" altLang="en-US" sz="1200" b="1" i="0" u="none" strike="noStrike" cap="none" normalizeH="0" baseline="0">
                          <a:ln>
                            <a:noFill/>
                          </a:ln>
                          <a:solidFill>
                            <a:srgbClr val="000000"/>
                          </a:solidFill>
                          <a:effectLst/>
                          <a:latin typeface="+mn-lt"/>
                          <a:ea typeface="ＭＳ Ｐゴシック"/>
                          <a:cs typeface="Segoe UI"/>
                        </a:rPr>
                        <a:t>PROCESS/ES FOLLOWED</a:t>
                      </a:r>
                      <a:endParaRPr kumimoji="0" lang="en-US"/>
                    </a:p>
                  </a:txBody>
                  <a:tcPr marL="36000" marR="36000" marT="122184"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62000"/>
                        </a:lnSpc>
                        <a:spcBef>
                          <a:spcPct val="0"/>
                        </a:spcBef>
                        <a:spcAft>
                          <a:spcPct val="0"/>
                        </a:spcAft>
                        <a:buClrTx/>
                        <a:buFontTx/>
                        <a:buNone/>
                      </a:pP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36741018"/>
                  </a:ext>
                </a:extLst>
              </a:tr>
              <a:tr h="231650">
                <a:tc>
                  <a:txBody>
                    <a:bodyPr/>
                    <a:lstStyle/>
                    <a:p>
                      <a:pPr marL="0" marR="0" lvl="0" indent="0" algn="l" rtl="0">
                        <a:lnSpc>
                          <a:spcPct val="62000"/>
                        </a:lnSpc>
                        <a:spcBef>
                          <a:spcPct val="0"/>
                        </a:spcBef>
                        <a:spcAft>
                          <a:spcPct val="0"/>
                        </a:spcAft>
                        <a:buClrTx/>
                        <a:buFontTx/>
                        <a:buNone/>
                      </a:pPr>
                      <a:r>
                        <a:rPr lang="en-US" altLang="en-US" sz="1200" b="1" i="0" u="none" strike="noStrike" cap="none" normalizeH="0" baseline="0">
                          <a:ln>
                            <a:noFill/>
                          </a:ln>
                          <a:solidFill>
                            <a:srgbClr val="000000"/>
                          </a:solidFill>
                          <a:effectLst/>
                          <a:latin typeface="+mn-lt"/>
                          <a:ea typeface="ＭＳ Ｐゴシック"/>
                          <a:cs typeface="Segoe UI"/>
                        </a:rPr>
                        <a:t>HOLIDAY CALENDAR</a:t>
                      </a:r>
                      <a:endParaRPr kumimoji="0" lang="en-US"/>
                    </a:p>
                  </a:txBody>
                  <a:tcPr marL="36000" marR="36000" marT="122184"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a:lnSpc>
                          <a:spcPct val="62000"/>
                        </a:lnSpc>
                        <a:spcBef>
                          <a:spcPct val="0"/>
                        </a:spcBef>
                        <a:spcAft>
                          <a:spcPct val="0"/>
                        </a:spcAft>
                        <a:buClrTx/>
                        <a:buFontTx/>
                        <a:buNone/>
                      </a:pPr>
                      <a:endParaRPr kumimoji="0" lang="en-US" altLang="en-US" sz="1200" b="0" i="0" u="none" strike="noStrike" cap="none" normalizeH="0" baseline="0">
                        <a:ln>
                          <a:noFill/>
                        </a:ln>
                        <a:solidFill>
                          <a:srgbClr val="000000"/>
                        </a:solidFill>
                        <a:effectLst/>
                        <a:latin typeface="+mn-lt"/>
                        <a:ea typeface="ＭＳ Ｐゴシック"/>
                        <a:cs typeface="Segoe UI"/>
                      </a:endParaRPr>
                    </a:p>
                  </a:txBody>
                  <a:tcPr marL="36000" marR="36000" marT="112608"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76656030"/>
                  </a:ext>
                </a:extLst>
              </a:tr>
              <a:tr h="1609205">
                <a:tc>
                  <a:txBody>
                    <a:bodyPr/>
                    <a:lstStyle/>
                    <a:p>
                      <a:pPr marL="0" marR="0" lvl="0" indent="0" algn="l" rtl="0">
                        <a:lnSpc>
                          <a:spcPct val="62000"/>
                        </a:lnSpc>
                        <a:spcBef>
                          <a:spcPct val="0"/>
                        </a:spcBef>
                        <a:spcAft>
                          <a:spcPct val="0"/>
                        </a:spcAft>
                        <a:buClrTx/>
                        <a:buFontTx/>
                        <a:buNone/>
                      </a:pPr>
                      <a:r>
                        <a:rPr lang="en-US" altLang="en-US" sz="1200" b="1" i="0" u="none" strike="noStrike" cap="none" normalizeH="0" baseline="0">
                          <a:ln>
                            <a:noFill/>
                          </a:ln>
                          <a:solidFill>
                            <a:srgbClr val="000000"/>
                          </a:solidFill>
                          <a:effectLst/>
                          <a:latin typeface="+mn-lt"/>
                          <a:ea typeface="ＭＳ Ｐゴシック"/>
                          <a:cs typeface="Segoe UI"/>
                        </a:rPr>
                        <a:t>PROJECT DESCRIPTION</a:t>
                      </a:r>
                      <a:endParaRPr kumimoji="0" lang="en-US"/>
                    </a:p>
                  </a:txBody>
                  <a:tcPr marL="36000" marR="36000" marT="122184"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lvl="0" algn="just">
                        <a:lnSpc>
                          <a:spcPct val="100000"/>
                        </a:lnSpc>
                        <a:spcBef>
                          <a:spcPts val="0"/>
                        </a:spcBef>
                        <a:spcAft>
                          <a:spcPts val="0"/>
                        </a:spcAft>
                        <a:buNone/>
                      </a:pPr>
                      <a:r>
                        <a:rPr lang="en-US" sz="1200" b="0" i="0" u="none" strike="noStrike" cap="none" normalizeH="0" baseline="0" noProof="0">
                          <a:ln>
                            <a:noFill/>
                          </a:ln>
                          <a:solidFill>
                            <a:srgbClr val="000000"/>
                          </a:solidFill>
                          <a:effectLst/>
                        </a:rPr>
                        <a:t>This project is a web-based Library Management and Book Catalogue System designed for both general users and administrators. It features a comprehensive book catalogue with detailed information and robust search functionality. Users can borrow and return books, as well as place requests for titles. An Admin Panel, secured with authentication, provides tools for managing the catalogue including listing, adding, editing, and deleting books. The system also includes a Reporting Module, which generates reports on borrowing activity, inventory, members, book requests, and lost books. These reports support both system analytics and issue tracking. Additionally, the application incorporates a notification system, accessible via a dedicated page and a dropdown panel. Users will receive personalized notifications such as updates on book requests, due dates, and overdue returns.</a:t>
                      </a:r>
                      <a:endParaRPr lang="en-US"/>
                    </a:p>
                    <a:p>
                      <a:pPr marL="0" marR="0" lvl="0" indent="0" algn="just">
                        <a:lnSpc>
                          <a:spcPct val="100000"/>
                        </a:lnSpc>
                        <a:spcBef>
                          <a:spcPts val="0"/>
                        </a:spcBef>
                        <a:spcAft>
                          <a:spcPts val="0"/>
                        </a:spcAft>
                        <a:buNone/>
                      </a:pPr>
                      <a:endParaRPr kumimoji="0" lang="en-US" sz="1200" b="0" i="0" u="none" strike="noStrike" cap="none" normalizeH="0" baseline="0" noProof="0">
                        <a:ln>
                          <a:noFill/>
                        </a:ln>
                        <a:solidFill>
                          <a:srgbClr val="000000"/>
                        </a:solidFill>
                        <a:effectLst/>
                        <a:latin typeface="Calibri"/>
                      </a:endParaRPr>
                    </a:p>
                  </a:txBody>
                  <a:tcPr marL="36000" marR="36000" marT="112608" marB="3600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64973353"/>
                  </a:ext>
                </a:extLst>
              </a:tr>
            </a:tbl>
          </a:graphicData>
        </a:graphic>
      </p:graphicFrame>
    </p:spTree>
    <p:controls>
      <mc:AlternateContent xmlns:mc="http://schemas.openxmlformats.org/markup-compatibility/2006">
        <mc:Choice xmlns:v="urn:schemas-microsoft-com:vml" Requires="v">
          <p:control name="CheckBox1" r:id="rId1" imgW="2305080" imgH="247680"/>
        </mc:Choice>
        <mc:Fallback>
          <p:control name="CheckBox1" r:id="rId1" imgW="2305080" imgH="247680">
            <p:pic>
              <p:nvPicPr>
                <p:cNvPr id="4" name="CheckBox1">
                  <a:extLst>
                    <a:ext uri="{FF2B5EF4-FFF2-40B4-BE49-F238E27FC236}">
                      <a16:creationId xmlns:a16="http://schemas.microsoft.com/office/drawing/2014/main" id="{736E23A0-745F-4EA8-9830-36FA643423FD}"/>
                    </a:ext>
                  </a:extLst>
                </p:cNvPr>
                <p:cNvPicPr>
                  <a:picLocks/>
                </p:cNvPicPr>
                <p:nvPr/>
              </p:nvPicPr>
              <p:blipFill>
                <a:blip r:embed="rId6"/>
                <a:stretch>
                  <a:fillRect/>
                </a:stretch>
              </p:blipFill>
              <p:spPr>
                <a:xfrm>
                  <a:off x="3321109" y="2867026"/>
                  <a:ext cx="2305050" cy="247650"/>
                </a:xfrm>
                <a:prstGeom prst="rect">
                  <a:avLst/>
                </a:prstGeom>
              </p:spPr>
            </p:pic>
          </p:control>
        </mc:Fallback>
      </mc:AlternateContent>
      <mc:AlternateContent xmlns:mc="http://schemas.openxmlformats.org/markup-compatibility/2006">
        <mc:Choice xmlns:v="urn:schemas-microsoft-com:vml" Requires="v">
          <p:control name="CheckBox11" r:id="rId2" imgW="1362240" imgH="247680"/>
        </mc:Choice>
        <mc:Fallback>
          <p:control name="CheckBox11" r:id="rId2" imgW="1362240" imgH="247680">
            <p:pic>
              <p:nvPicPr>
                <p:cNvPr id="23" name="CheckBox11">
                  <a:extLst>
                    <a:ext uri="{FF2B5EF4-FFF2-40B4-BE49-F238E27FC236}">
                      <a16:creationId xmlns:a16="http://schemas.microsoft.com/office/drawing/2014/main" id="{97CD0226-652C-4186-BC40-24C285792519}"/>
                    </a:ext>
                  </a:extLst>
                </p:cNvPr>
                <p:cNvPicPr>
                  <a:picLocks/>
                </p:cNvPicPr>
                <p:nvPr/>
              </p:nvPicPr>
              <p:blipFill>
                <a:blip r:embed="rId7"/>
                <a:stretch>
                  <a:fillRect/>
                </a:stretch>
              </p:blipFill>
              <p:spPr>
                <a:xfrm>
                  <a:off x="8162774" y="4262317"/>
                  <a:ext cx="1364994" cy="250825"/>
                </a:xfrm>
                <a:prstGeom prst="rect">
                  <a:avLst/>
                </a:prstGeom>
              </p:spPr>
            </p:pic>
          </p:control>
        </mc:Fallback>
      </mc:AlternateContent>
      <mc:AlternateContent xmlns:mc="http://schemas.openxmlformats.org/markup-compatibility/2006">
        <mc:Choice xmlns:v="urn:schemas-microsoft-com:vml" Requires="v">
          <p:control name="CheckBox12" r:id="rId3" imgW="1152360" imgH="247680"/>
        </mc:Choice>
        <mc:Fallback>
          <p:control name="CheckBox12" r:id="rId3" imgW="1152360" imgH="247680">
            <p:pic>
              <p:nvPicPr>
                <p:cNvPr id="24" name="CheckBox12">
                  <a:extLst>
                    <a:ext uri="{FF2B5EF4-FFF2-40B4-BE49-F238E27FC236}">
                      <a16:creationId xmlns:a16="http://schemas.microsoft.com/office/drawing/2014/main" id="{9BF709A9-5E84-4B49-A68D-9261784C331B}"/>
                    </a:ext>
                  </a:extLst>
                </p:cNvPr>
                <p:cNvPicPr>
                  <a:picLocks/>
                </p:cNvPicPr>
                <p:nvPr/>
              </p:nvPicPr>
              <p:blipFill>
                <a:blip r:embed="rId8"/>
                <a:stretch>
                  <a:fillRect/>
                </a:stretch>
              </p:blipFill>
              <p:spPr>
                <a:xfrm>
                  <a:off x="8895765" y="3202993"/>
                  <a:ext cx="1151780" cy="247650"/>
                </a:xfrm>
                <a:prstGeom prst="rect">
                  <a:avLst/>
                </a:prstGeom>
              </p:spPr>
            </p:pic>
          </p:control>
        </mc:Fallback>
      </mc:AlternateContent>
    </p:controls>
    <p:extLst>
      <p:ext uri="{BB962C8B-B14F-4D97-AF65-F5344CB8AC3E}">
        <p14:creationId xmlns:p14="http://schemas.microsoft.com/office/powerpoint/2010/main" val="87970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8;p16">
            <a:extLst>
              <a:ext uri="{FF2B5EF4-FFF2-40B4-BE49-F238E27FC236}">
                <a16:creationId xmlns:a16="http://schemas.microsoft.com/office/drawing/2014/main" id="{7F8E0412-53AF-4250-A363-282FCDDA0658}"/>
              </a:ext>
            </a:extLst>
          </p:cNvPr>
          <p:cNvSpPr txBox="1"/>
          <p:nvPr/>
        </p:nvSpPr>
        <p:spPr>
          <a:xfrm>
            <a:off x="2075204" y="2974279"/>
            <a:ext cx="8041592" cy="909441"/>
          </a:xfrm>
          <a:prstGeom prst="rect">
            <a:avLst/>
          </a:prstGeom>
          <a:noFill/>
          <a:ln>
            <a:noFill/>
          </a:ln>
        </p:spPr>
        <p:txBody>
          <a:bodyPr spcFirstLastPara="1" wrap="square" lIns="50800" tIns="50800" rIns="50800" bIns="50800" anchor="ctr" anchorCtr="0">
            <a:noAutofit/>
          </a:bodyPr>
          <a:lstStyle/>
          <a:p>
            <a:pPr lvl="0" algn="ctr">
              <a:buClr>
                <a:srgbClr val="FF0000"/>
              </a:buClr>
              <a:buSzPts val="9000"/>
            </a:pPr>
            <a:r>
              <a:rPr lang="en-US" sz="6600">
                <a:solidFill>
                  <a:srgbClr val="FF0000"/>
                </a:solidFill>
                <a:latin typeface="Impact"/>
                <a:ea typeface="Impact"/>
                <a:cs typeface="Impact"/>
                <a:sym typeface="Impact"/>
              </a:rPr>
              <a:t>Project Development Environment</a:t>
            </a:r>
            <a:endParaRPr sz="6600" b="0" i="0" u="none" strike="noStrike" cap="none">
              <a:solidFill>
                <a:srgbClr val="FF0000"/>
              </a:solidFill>
              <a:latin typeface="Impact"/>
              <a:ea typeface="Impact"/>
              <a:cs typeface="Impact"/>
              <a:sym typeface="Impact"/>
            </a:endParaRPr>
          </a:p>
        </p:txBody>
      </p:sp>
      <p:sp>
        <p:nvSpPr>
          <p:cNvPr id="4" name="Date Placeholder 3">
            <a:extLst>
              <a:ext uri="{FF2B5EF4-FFF2-40B4-BE49-F238E27FC236}">
                <a16:creationId xmlns:a16="http://schemas.microsoft.com/office/drawing/2014/main" id="{D2E4F752-A7BA-40DD-9A9F-9DF1F1924BAC}"/>
              </a:ext>
            </a:extLst>
          </p:cNvPr>
          <p:cNvSpPr>
            <a:spLocks noGrp="1"/>
          </p:cNvSpPr>
          <p:nvPr>
            <p:ph type="dt" sz="half" idx="10"/>
          </p:nvPr>
        </p:nvSpPr>
        <p:spPr/>
        <p:txBody>
          <a:bodyPr/>
          <a:lstStyle/>
          <a:p>
            <a:fld id="{D1A8656A-6CCE-4D49-9130-5A17C48AACC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5B45655-951F-4BA4-9462-F7A362B5CD5E}"/>
              </a:ext>
            </a:extLst>
          </p:cNvPr>
          <p:cNvSpPr>
            <a:spLocks noGrp="1"/>
          </p:cNvSpPr>
          <p:nvPr>
            <p:ph type="sldNum" sz="quarter" idx="12"/>
          </p:nvPr>
        </p:nvSpPr>
        <p:spPr/>
        <p:txBody>
          <a:bodyPr/>
          <a:lstStyle/>
          <a:p>
            <a:fld id="{62B13910-3416-45C6-AE3F-38659B3B2833}" type="slidenum">
              <a:rPr lang="en-PH" smtClean="0"/>
              <a:t>5</a:t>
            </a:fld>
            <a:endParaRPr lang="en-PH"/>
          </a:p>
        </p:txBody>
      </p:sp>
    </p:spTree>
    <p:extLst>
      <p:ext uri="{BB962C8B-B14F-4D97-AF65-F5344CB8AC3E}">
        <p14:creationId xmlns:p14="http://schemas.microsoft.com/office/powerpoint/2010/main" val="260156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4346864" cy="909441"/>
          </a:xfrm>
          <a:prstGeom prst="rect">
            <a:avLst/>
          </a:prstGeom>
          <a:noFill/>
          <a:ln>
            <a:noFill/>
          </a:ln>
        </p:spPr>
        <p:txBody>
          <a:bodyPr spcFirstLastPara="1" wrap="square" lIns="50800" tIns="50800" rIns="50800" bIns="50800" anchor="ctr" anchorCtr="0">
            <a:noAutofit/>
          </a:bodyPr>
          <a:lstStyle/>
          <a:p>
            <a:pPr>
              <a:buClr>
                <a:srgbClr val="FF0000"/>
              </a:buClr>
              <a:buSzPts val="9000"/>
            </a:pPr>
            <a:r>
              <a:rPr lang="en-US" sz="4000">
                <a:solidFill>
                  <a:srgbClr val="FF0000"/>
                </a:solidFill>
                <a:latin typeface="Impact"/>
                <a:ea typeface="Impact"/>
                <a:cs typeface="Impact"/>
                <a:sym typeface="Impact"/>
              </a:rPr>
              <a:t>Project Objectives</a:t>
            </a:r>
            <a:endParaRPr lang="en-US" sz="4000"/>
          </a:p>
        </p:txBody>
      </p:sp>
      <p:sp>
        <p:nvSpPr>
          <p:cNvPr id="4" name="Date Placeholder 3">
            <a:extLst>
              <a:ext uri="{FF2B5EF4-FFF2-40B4-BE49-F238E27FC236}">
                <a16:creationId xmlns:a16="http://schemas.microsoft.com/office/drawing/2014/main" id="{6E129C23-6BBC-4E42-8620-9A1C7955C9FE}"/>
              </a:ext>
            </a:extLst>
          </p:cNvPr>
          <p:cNvSpPr>
            <a:spLocks noGrp="1"/>
          </p:cNvSpPr>
          <p:nvPr>
            <p:ph type="dt" sz="half" idx="10"/>
          </p:nvPr>
        </p:nvSpPr>
        <p:spPr/>
        <p:txBody>
          <a:bodyPr/>
          <a:lstStyle/>
          <a:p>
            <a:fld id="{F5BFB22A-6D04-4ABF-A69F-F399FD23BBA1}"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C18743C-589B-4C99-827D-B898B697A6C6}"/>
              </a:ext>
            </a:extLst>
          </p:cNvPr>
          <p:cNvSpPr>
            <a:spLocks noGrp="1"/>
          </p:cNvSpPr>
          <p:nvPr>
            <p:ph type="sldNum" sz="quarter" idx="12"/>
          </p:nvPr>
        </p:nvSpPr>
        <p:spPr/>
        <p:txBody>
          <a:bodyPr/>
          <a:lstStyle/>
          <a:p>
            <a:fld id="{62B13910-3416-45C6-AE3F-38659B3B2833}" type="slidenum">
              <a:rPr lang="en-PH" smtClean="0"/>
              <a:t>6</a:t>
            </a:fld>
            <a:endParaRPr lang="en-PH"/>
          </a:p>
        </p:txBody>
      </p:sp>
      <p:sp>
        <p:nvSpPr>
          <p:cNvPr id="9" name="TextBox 8">
            <a:extLst>
              <a:ext uri="{FF2B5EF4-FFF2-40B4-BE49-F238E27FC236}">
                <a16:creationId xmlns:a16="http://schemas.microsoft.com/office/drawing/2014/main" id="{F3E0B7DC-64D8-4BC4-B459-248E169AB31E}"/>
              </a:ext>
            </a:extLst>
          </p:cNvPr>
          <p:cNvSpPr txBox="1"/>
          <p:nvPr/>
        </p:nvSpPr>
        <p:spPr>
          <a:xfrm>
            <a:off x="438150" y="1200150"/>
            <a:ext cx="11125200" cy="5047536"/>
          </a:xfrm>
          <a:prstGeom prst="rect">
            <a:avLst/>
          </a:prstGeom>
          <a:noFill/>
        </p:spPr>
        <p:txBody>
          <a:bodyPr wrap="square" lIns="91440" tIns="45720" rIns="91440" bIns="45720" rtlCol="0" anchor="t">
            <a:spAutoFit/>
          </a:bodyPr>
          <a:lstStyle/>
          <a:p>
            <a:pPr marL="342900" indent="-342900">
              <a:buFont typeface="+mj-lt"/>
              <a:buAutoNum type="arabicPeriod"/>
            </a:pPr>
            <a:r>
              <a:rPr lang="en-US" sz="1400"/>
              <a:t>Programming Language</a:t>
            </a:r>
          </a:p>
          <a:p>
            <a:pPr marL="800100" lvl="1" indent="-342900">
              <a:buFont typeface="Arial" panose="020B0604020202020204" pitchFamily="34" charset="0"/>
              <a:buChar char="•"/>
            </a:pPr>
            <a:r>
              <a:rPr lang="en-US" sz="1400"/>
              <a:t>Front-end 			: Razor</a:t>
            </a:r>
            <a:endParaRPr lang="en-US" sz="1400">
              <a:ea typeface="Calibri"/>
              <a:cs typeface="Calibri"/>
            </a:endParaRPr>
          </a:p>
          <a:p>
            <a:pPr marL="800100" lvl="1" indent="-342900">
              <a:buFont typeface="Arial" panose="020B0604020202020204" pitchFamily="34" charset="0"/>
              <a:buChar char="•"/>
            </a:pPr>
            <a:r>
              <a:rPr lang="en-US" sz="1400"/>
              <a:t>Backend 			: C#</a:t>
            </a:r>
            <a:endParaRPr lang="en-US" sz="1400">
              <a:ea typeface="Calibri"/>
              <a:cs typeface="Calibri"/>
            </a:endParaRPr>
          </a:p>
          <a:p>
            <a:pPr marL="342900" indent="-342900">
              <a:buFont typeface="+mj-lt"/>
              <a:buAutoNum type="arabicPeriod"/>
            </a:pPr>
            <a:r>
              <a:rPr lang="en-US" sz="1400"/>
              <a:t>IDE 				: VS Code</a:t>
            </a:r>
            <a:endParaRPr lang="en-US" sz="1400" err="1">
              <a:ea typeface="Calibri"/>
              <a:cs typeface="Calibri"/>
            </a:endParaRPr>
          </a:p>
          <a:p>
            <a:pPr marL="342900" indent="-342900">
              <a:buFont typeface="+mj-lt"/>
              <a:buAutoNum type="arabicPeriod"/>
            </a:pPr>
            <a:r>
              <a:rPr lang="en-US" sz="1400"/>
              <a:t>DB 				: Microsoft SQL Server</a:t>
            </a:r>
            <a:endParaRPr lang="en-US" sz="1400">
              <a:ea typeface="Calibri"/>
              <a:cs typeface="Calibri"/>
            </a:endParaRPr>
          </a:p>
          <a:p>
            <a:pPr marL="342900" indent="-342900">
              <a:buFont typeface="+mj-lt"/>
              <a:buAutoNum type="arabicPeriod"/>
            </a:pPr>
            <a:r>
              <a:rPr lang="en-US" sz="1400"/>
              <a:t>Design Tools			: Figma</a:t>
            </a:r>
            <a:endParaRPr lang="en-US" sz="1400">
              <a:ea typeface="Calibri"/>
              <a:cs typeface="Calibri"/>
            </a:endParaRPr>
          </a:p>
          <a:p>
            <a:pPr marL="342900" indent="-342900">
              <a:buFont typeface="+mj-lt"/>
              <a:buAutoNum type="arabicPeriod"/>
            </a:pPr>
            <a:r>
              <a:rPr lang="en-US" sz="1400"/>
              <a:t>3</a:t>
            </a:r>
            <a:r>
              <a:rPr lang="en-US" sz="1400" baseline="30000"/>
              <a:t>rd</a:t>
            </a:r>
            <a:r>
              <a:rPr lang="en-US" sz="1400"/>
              <a:t> Party Apps/Libraries		: Razor Component Library</a:t>
            </a:r>
            <a:endParaRPr lang="en-US" sz="1400">
              <a:ea typeface="Calibri"/>
              <a:cs typeface="Calibri"/>
            </a:endParaRPr>
          </a:p>
          <a:p>
            <a:pPr marL="342900" indent="-342900">
              <a:buFont typeface="+mj-lt"/>
              <a:buAutoNum type="arabicPeriod"/>
            </a:pPr>
            <a:r>
              <a:rPr lang="en-US" sz="1400"/>
              <a:t>Supported Browser			</a:t>
            </a:r>
            <a:endParaRPr lang="en-US" sz="1400">
              <a:ea typeface="Calibri"/>
              <a:cs typeface="Calibri"/>
            </a:endParaRPr>
          </a:p>
          <a:p>
            <a:pPr marL="800100" lvl="1" indent="-342900">
              <a:buFont typeface="Arial" panose="020B0604020202020204" pitchFamily="34" charset="0"/>
              <a:buChar char="•"/>
            </a:pPr>
            <a:r>
              <a:rPr lang="en-US" sz="1400"/>
              <a:t>Chrome			:</a:t>
            </a:r>
            <a:r>
              <a:rPr lang="en-US" sz="1400">
                <a:ea typeface="+mn-lt"/>
                <a:cs typeface="+mn-lt"/>
              </a:rPr>
              <a:t> ✓</a:t>
            </a:r>
            <a:endParaRPr lang="en-US" sz="1400">
              <a:ea typeface="Calibri"/>
              <a:cs typeface="Calibri"/>
            </a:endParaRPr>
          </a:p>
          <a:p>
            <a:pPr marL="800100" lvl="1" indent="-342900">
              <a:buFont typeface="Arial" panose="020B0604020202020204" pitchFamily="34" charset="0"/>
              <a:buChar char="•"/>
            </a:pPr>
            <a:r>
              <a:rPr lang="en-US" sz="1400"/>
              <a:t>Firefox			:</a:t>
            </a:r>
            <a:r>
              <a:rPr lang="en-US" sz="1400">
                <a:ea typeface="+mn-lt"/>
                <a:cs typeface="+mn-lt"/>
              </a:rPr>
              <a:t> ✓</a:t>
            </a:r>
            <a:endParaRPr lang="en-US" sz="1400">
              <a:ea typeface="Calibri"/>
              <a:cs typeface="Calibri"/>
            </a:endParaRPr>
          </a:p>
          <a:p>
            <a:pPr marL="800100" lvl="1" indent="-342900">
              <a:buFont typeface="Arial" panose="020B0604020202020204" pitchFamily="34" charset="0"/>
              <a:buChar char="•"/>
            </a:pPr>
            <a:r>
              <a:rPr lang="en-US" sz="1400"/>
              <a:t>Safari			:</a:t>
            </a:r>
            <a:r>
              <a:rPr lang="en-US" sz="1400">
                <a:ea typeface="+mn-lt"/>
                <a:cs typeface="+mn-lt"/>
              </a:rPr>
              <a:t> ✗</a:t>
            </a:r>
            <a:endParaRPr lang="en-US" sz="1400">
              <a:ea typeface="Calibri"/>
              <a:cs typeface="Calibri"/>
            </a:endParaRPr>
          </a:p>
          <a:p>
            <a:pPr marL="800100" lvl="1" indent="-342900">
              <a:buFont typeface="Arial" panose="020B0604020202020204" pitchFamily="34" charset="0"/>
              <a:buChar char="•"/>
            </a:pPr>
            <a:r>
              <a:rPr lang="en-US" sz="1400"/>
              <a:t>Internet Explorer		:</a:t>
            </a:r>
            <a:r>
              <a:rPr lang="en-US" sz="1400">
                <a:ea typeface="+mn-lt"/>
                <a:cs typeface="+mn-lt"/>
              </a:rPr>
              <a:t> ✗</a:t>
            </a:r>
            <a:endParaRPr lang="en-US" sz="1400">
              <a:ea typeface="Calibri"/>
              <a:cs typeface="Calibri"/>
            </a:endParaRPr>
          </a:p>
          <a:p>
            <a:pPr marL="800100" lvl="1" indent="-342900">
              <a:buFont typeface="Arial" panose="020B0604020202020204" pitchFamily="34" charset="0"/>
              <a:buChar char="•"/>
            </a:pPr>
            <a:r>
              <a:rPr lang="en-US" sz="1400"/>
              <a:t>Microsoft Edge		:</a:t>
            </a:r>
            <a:r>
              <a:rPr lang="en-US" sz="1400">
                <a:ea typeface="+mn-lt"/>
                <a:cs typeface="+mn-lt"/>
              </a:rPr>
              <a:t> ✗</a:t>
            </a:r>
            <a:endParaRPr lang="en-US" sz="1400">
              <a:ea typeface="Calibri"/>
              <a:cs typeface="Calibri"/>
            </a:endParaRPr>
          </a:p>
          <a:p>
            <a:pPr marL="342900" indent="-342900">
              <a:buFont typeface="+mj-lt"/>
              <a:buAutoNum type="arabicPeriod"/>
            </a:pPr>
            <a:r>
              <a:rPr lang="en-US" sz="1400"/>
              <a:t>Supported Mobile Platforms</a:t>
            </a:r>
            <a:endParaRPr lang="en-US" sz="1400">
              <a:ea typeface="Calibri"/>
              <a:cs typeface="Calibri"/>
            </a:endParaRPr>
          </a:p>
          <a:p>
            <a:pPr marL="800100" lvl="1" indent="-342900">
              <a:buFont typeface="Arial" panose="020B0604020202020204" pitchFamily="34" charset="0"/>
              <a:buChar char="•"/>
            </a:pPr>
            <a:r>
              <a:rPr lang="en-US" sz="1400"/>
              <a:t>Windows			: ✓</a:t>
            </a:r>
            <a:endParaRPr lang="en-US" sz="1400">
              <a:ea typeface="Calibri"/>
              <a:cs typeface="Calibri"/>
            </a:endParaRPr>
          </a:p>
          <a:p>
            <a:pPr marL="800100" lvl="1" indent="-342900">
              <a:buFont typeface="Arial" panose="020B0604020202020204" pitchFamily="34" charset="0"/>
              <a:buChar char="•"/>
            </a:pPr>
            <a:r>
              <a:rPr lang="en-US" sz="1400"/>
              <a:t>Mobile Responsive? 		: ✗</a:t>
            </a:r>
            <a:endParaRPr lang="en-US" sz="1400">
              <a:ea typeface="Calibri"/>
              <a:cs typeface="Calibri"/>
            </a:endParaRPr>
          </a:p>
          <a:p>
            <a:pPr marL="342900" indent="-342900">
              <a:buFont typeface="+mj-lt"/>
              <a:buAutoNum type="arabicPeriod"/>
            </a:pPr>
            <a:r>
              <a:rPr lang="en-US" sz="1400"/>
              <a:t>Screen Resolution			: Responsive</a:t>
            </a:r>
            <a:endParaRPr lang="en-US" sz="1400">
              <a:ea typeface="Calibri"/>
              <a:cs typeface="Calibri"/>
            </a:endParaRPr>
          </a:p>
          <a:p>
            <a:pPr marL="342900" indent="-342900">
              <a:buFont typeface="+mj-lt"/>
              <a:buAutoNum type="arabicPeriod"/>
            </a:pPr>
            <a:r>
              <a:rPr lang="en-US" sz="1400"/>
              <a:t>Server Information	</a:t>
            </a:r>
            <a:endParaRPr lang="en-US" sz="1400">
              <a:ea typeface="Calibri"/>
              <a:cs typeface="Calibri"/>
            </a:endParaRPr>
          </a:p>
          <a:p>
            <a:pPr marL="800100" lvl="1" indent="-342900">
              <a:buFont typeface="Arial" panose="020B0604020202020204" pitchFamily="34" charset="0"/>
              <a:buChar char="•"/>
            </a:pPr>
            <a:r>
              <a:rPr lang="en-US" sz="1400"/>
              <a:t>Developer Server		: </a:t>
            </a:r>
            <a:endParaRPr lang="en-US" sz="1400">
              <a:ea typeface="Calibri"/>
              <a:cs typeface="Calibri"/>
            </a:endParaRPr>
          </a:p>
          <a:p>
            <a:pPr marL="800100" lvl="1" indent="-342900">
              <a:buFont typeface="Arial" panose="020B0604020202020204" pitchFamily="34" charset="0"/>
              <a:buChar char="•"/>
            </a:pPr>
            <a:r>
              <a:rPr lang="en-US" sz="1400"/>
              <a:t>Staging / QA Server		:</a:t>
            </a:r>
            <a:endParaRPr lang="en-US" sz="1400">
              <a:ea typeface="Calibri"/>
              <a:cs typeface="Calibri"/>
            </a:endParaRPr>
          </a:p>
          <a:p>
            <a:pPr marL="800100" lvl="1" indent="-342900">
              <a:buFont typeface="Arial" panose="020B0604020202020204" pitchFamily="34" charset="0"/>
              <a:buChar char="•"/>
            </a:pPr>
            <a:r>
              <a:rPr lang="en-US" sz="1400"/>
              <a:t>Production Server		:</a:t>
            </a:r>
            <a:endParaRPr lang="en-US" sz="1400">
              <a:ea typeface="Calibri"/>
              <a:cs typeface="Calibri"/>
            </a:endParaRPr>
          </a:p>
          <a:p>
            <a:pPr marL="342900" indent="-342900">
              <a:buFont typeface="+mj-lt"/>
              <a:buAutoNum type="arabicPeriod"/>
            </a:pPr>
            <a:r>
              <a:rPr lang="en-US" sz="1400"/>
              <a:t>Mode of Access			: Internet</a:t>
            </a:r>
            <a:endParaRPr lang="en-US" sz="1400">
              <a:ea typeface="Calibri"/>
              <a:cs typeface="Calibri"/>
            </a:endParaRPr>
          </a:p>
          <a:p>
            <a:pPr marL="800100" lvl="1" indent="-342900">
              <a:buFont typeface="+mj-lt"/>
              <a:buAutoNum type="arabicPeriod"/>
            </a:pPr>
            <a:endParaRPr lang="en-US" sz="1400"/>
          </a:p>
        </p:txBody>
      </p:sp>
    </p:spTree>
    <p:extLst>
      <p:ext uri="{BB962C8B-B14F-4D97-AF65-F5344CB8AC3E}">
        <p14:creationId xmlns:p14="http://schemas.microsoft.com/office/powerpoint/2010/main" val="7176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8;p16">
            <a:extLst>
              <a:ext uri="{FF2B5EF4-FFF2-40B4-BE49-F238E27FC236}">
                <a16:creationId xmlns:a16="http://schemas.microsoft.com/office/drawing/2014/main" id="{7F8E0412-53AF-4250-A363-282FCDDA0658}"/>
              </a:ext>
            </a:extLst>
          </p:cNvPr>
          <p:cNvSpPr txBox="1"/>
          <p:nvPr/>
        </p:nvSpPr>
        <p:spPr>
          <a:xfrm>
            <a:off x="2075204" y="2974279"/>
            <a:ext cx="8041592" cy="909441"/>
          </a:xfrm>
          <a:prstGeom prst="rect">
            <a:avLst/>
          </a:prstGeom>
          <a:noFill/>
          <a:ln>
            <a:noFill/>
          </a:ln>
        </p:spPr>
        <p:txBody>
          <a:bodyPr spcFirstLastPara="1" wrap="square" lIns="50800" tIns="50800" rIns="50800" bIns="50800" anchor="ctr" anchorCtr="0">
            <a:noAutofit/>
          </a:bodyPr>
          <a:lstStyle/>
          <a:p>
            <a:pPr lvl="0" algn="ctr">
              <a:buClr>
                <a:srgbClr val="FF0000"/>
              </a:buClr>
              <a:buSzPts val="9000"/>
            </a:pPr>
            <a:r>
              <a:rPr lang="en-US" sz="6600">
                <a:solidFill>
                  <a:srgbClr val="FF0000"/>
                </a:solidFill>
                <a:latin typeface="Impact"/>
                <a:ea typeface="Impact"/>
                <a:cs typeface="Impact"/>
                <a:sym typeface="Impact"/>
              </a:rPr>
              <a:t>Resource Capacity</a:t>
            </a:r>
            <a:endParaRPr sz="6600" b="0" i="0" u="none" strike="noStrike" cap="none">
              <a:solidFill>
                <a:srgbClr val="FF0000"/>
              </a:solidFill>
              <a:latin typeface="Impact"/>
              <a:ea typeface="Impact"/>
              <a:cs typeface="Impact"/>
              <a:sym typeface="Impact"/>
            </a:endParaRPr>
          </a:p>
        </p:txBody>
      </p:sp>
      <p:sp>
        <p:nvSpPr>
          <p:cNvPr id="4" name="Date Placeholder 3">
            <a:extLst>
              <a:ext uri="{FF2B5EF4-FFF2-40B4-BE49-F238E27FC236}">
                <a16:creationId xmlns:a16="http://schemas.microsoft.com/office/drawing/2014/main" id="{D2E4F752-A7BA-40DD-9A9F-9DF1F1924BAC}"/>
              </a:ext>
            </a:extLst>
          </p:cNvPr>
          <p:cNvSpPr>
            <a:spLocks noGrp="1"/>
          </p:cNvSpPr>
          <p:nvPr>
            <p:ph type="dt" sz="half" idx="10"/>
          </p:nvPr>
        </p:nvSpPr>
        <p:spPr/>
        <p:txBody>
          <a:bodyPr/>
          <a:lstStyle/>
          <a:p>
            <a:fld id="{D1A8656A-6CCE-4D49-9130-5A17C48AACC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5B45655-951F-4BA4-9462-F7A362B5CD5E}"/>
              </a:ext>
            </a:extLst>
          </p:cNvPr>
          <p:cNvSpPr>
            <a:spLocks noGrp="1"/>
          </p:cNvSpPr>
          <p:nvPr>
            <p:ph type="sldNum" sz="quarter" idx="12"/>
          </p:nvPr>
        </p:nvSpPr>
        <p:spPr/>
        <p:txBody>
          <a:bodyPr/>
          <a:lstStyle/>
          <a:p>
            <a:fld id="{62B13910-3416-45C6-AE3F-38659B3B2833}" type="slidenum">
              <a:rPr lang="en-PH" smtClean="0"/>
              <a:t>7</a:t>
            </a:fld>
            <a:endParaRPr lang="en-PH"/>
          </a:p>
        </p:txBody>
      </p:sp>
    </p:spTree>
    <p:extLst>
      <p:ext uri="{BB962C8B-B14F-4D97-AF65-F5344CB8AC3E}">
        <p14:creationId xmlns:p14="http://schemas.microsoft.com/office/powerpoint/2010/main" val="106965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7;p16" descr="Picture 1">
            <a:extLst>
              <a:ext uri="{FF2B5EF4-FFF2-40B4-BE49-F238E27FC236}">
                <a16:creationId xmlns:a16="http://schemas.microsoft.com/office/drawing/2014/main" id="{73CA40E3-93E8-48E1-A49D-F8723D9200FB}"/>
              </a:ext>
            </a:extLst>
          </p:cNvPr>
          <p:cNvPicPr preferRelativeResize="0"/>
          <p:nvPr/>
        </p:nvPicPr>
        <p:blipFill rotWithShape="1">
          <a:blip r:embed="rId2">
            <a:alphaModFix/>
          </a:blip>
          <a:srcRect/>
          <a:stretch/>
        </p:blipFill>
        <p:spPr>
          <a:xfrm>
            <a:off x="0" y="799706"/>
            <a:ext cx="3543300" cy="109734"/>
          </a:xfrm>
          <a:prstGeom prst="rect">
            <a:avLst/>
          </a:prstGeom>
          <a:noFill/>
          <a:ln>
            <a:noFill/>
          </a:ln>
        </p:spPr>
      </p:pic>
      <p:sp>
        <p:nvSpPr>
          <p:cNvPr id="10" name="Google Shape;78;p16">
            <a:extLst>
              <a:ext uri="{FF2B5EF4-FFF2-40B4-BE49-F238E27FC236}">
                <a16:creationId xmlns:a16="http://schemas.microsoft.com/office/drawing/2014/main" id="{7F8E0412-53AF-4250-A363-282FCDDA0658}"/>
              </a:ext>
            </a:extLst>
          </p:cNvPr>
          <p:cNvSpPr txBox="1"/>
          <p:nvPr/>
        </p:nvSpPr>
        <p:spPr>
          <a:xfrm>
            <a:off x="266700" y="-1"/>
            <a:ext cx="4346864" cy="909441"/>
          </a:xfrm>
          <a:prstGeom prst="rect">
            <a:avLst/>
          </a:prstGeom>
          <a:noFill/>
          <a:ln>
            <a:noFill/>
          </a:ln>
        </p:spPr>
        <p:txBody>
          <a:bodyPr spcFirstLastPara="1" wrap="square" lIns="50800" tIns="50800" rIns="50800" bIns="50800" anchor="ctr" anchorCtr="0">
            <a:noAutofit/>
          </a:bodyPr>
          <a:lstStyle/>
          <a:p>
            <a:pPr lvl="0">
              <a:buClr>
                <a:srgbClr val="FF0000"/>
              </a:buClr>
              <a:buSzPts val="6000"/>
            </a:pPr>
            <a:r>
              <a:rPr lang="en-US" sz="4000">
                <a:solidFill>
                  <a:srgbClr val="FF0000"/>
                </a:solidFill>
                <a:latin typeface="Impact"/>
                <a:ea typeface="Impact"/>
                <a:cs typeface="Impact"/>
                <a:sym typeface="Impact"/>
              </a:rPr>
              <a:t>Team Composition</a:t>
            </a:r>
          </a:p>
        </p:txBody>
      </p:sp>
      <p:sp>
        <p:nvSpPr>
          <p:cNvPr id="2" name="Date Placeholder 1">
            <a:extLst>
              <a:ext uri="{FF2B5EF4-FFF2-40B4-BE49-F238E27FC236}">
                <a16:creationId xmlns:a16="http://schemas.microsoft.com/office/drawing/2014/main" id="{1E820241-58B1-46AA-9570-C36A4EAA275D}"/>
              </a:ext>
            </a:extLst>
          </p:cNvPr>
          <p:cNvSpPr>
            <a:spLocks noGrp="1"/>
          </p:cNvSpPr>
          <p:nvPr>
            <p:ph type="dt" sz="half" idx="10"/>
          </p:nvPr>
        </p:nvSpPr>
        <p:spPr/>
        <p:txBody>
          <a:bodyPr/>
          <a:lstStyle/>
          <a:p>
            <a:fld id="{AD1FFE07-880C-48DF-8BFD-0A77A25C5B4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4" name="Slide Number Placeholder 3">
            <a:extLst>
              <a:ext uri="{FF2B5EF4-FFF2-40B4-BE49-F238E27FC236}">
                <a16:creationId xmlns:a16="http://schemas.microsoft.com/office/drawing/2014/main" id="{BB92D6F2-5C69-4F1B-BBFA-935CCF7B484C}"/>
              </a:ext>
            </a:extLst>
          </p:cNvPr>
          <p:cNvSpPr>
            <a:spLocks noGrp="1"/>
          </p:cNvSpPr>
          <p:nvPr>
            <p:ph type="sldNum" sz="quarter" idx="12"/>
          </p:nvPr>
        </p:nvSpPr>
        <p:spPr/>
        <p:txBody>
          <a:bodyPr/>
          <a:lstStyle/>
          <a:p>
            <a:fld id="{62B13910-3416-45C6-AE3F-38659B3B2833}" type="slidenum">
              <a:rPr lang="en-PH" smtClean="0"/>
              <a:t>8</a:t>
            </a:fld>
            <a:endParaRPr lang="en-PH"/>
          </a:p>
        </p:txBody>
      </p:sp>
      <p:graphicFrame>
        <p:nvGraphicFramePr>
          <p:cNvPr id="6" name="Content Placeholder 5">
            <a:extLst>
              <a:ext uri="{FF2B5EF4-FFF2-40B4-BE49-F238E27FC236}">
                <a16:creationId xmlns:a16="http://schemas.microsoft.com/office/drawing/2014/main" id="{2CD3F0C3-2742-4672-B7CF-AA38F1287AF0}"/>
              </a:ext>
            </a:extLst>
          </p:cNvPr>
          <p:cNvGraphicFramePr>
            <a:graphicFrameLocks/>
          </p:cNvGraphicFramePr>
          <p:nvPr>
            <p:extLst>
              <p:ext uri="{D42A27DB-BD31-4B8C-83A1-F6EECF244321}">
                <p14:modId xmlns:p14="http://schemas.microsoft.com/office/powerpoint/2010/main" val="2971356165"/>
              </p:ext>
            </p:extLst>
          </p:nvPr>
        </p:nvGraphicFramePr>
        <p:xfrm>
          <a:off x="677333" y="1974886"/>
          <a:ext cx="10800000" cy="3314389"/>
        </p:xfrm>
        <a:graphic>
          <a:graphicData uri="http://schemas.openxmlformats.org/drawingml/2006/table">
            <a:tbl>
              <a:tblPr firstRow="1" bandRow="1">
                <a:tableStyleId>{21E4AEA4-8DFA-4A89-87EB-49C32662AFE0}</a:tableStyleId>
              </a:tblPr>
              <a:tblGrid>
                <a:gridCol w="1476000">
                  <a:extLst>
                    <a:ext uri="{9D8B030D-6E8A-4147-A177-3AD203B41FA5}">
                      <a16:colId xmlns:a16="http://schemas.microsoft.com/office/drawing/2014/main" val="600934109"/>
                    </a:ext>
                  </a:extLst>
                </a:gridCol>
                <a:gridCol w="2412000">
                  <a:extLst>
                    <a:ext uri="{9D8B030D-6E8A-4147-A177-3AD203B41FA5}">
                      <a16:colId xmlns:a16="http://schemas.microsoft.com/office/drawing/2014/main" val="3347398"/>
                    </a:ext>
                  </a:extLst>
                </a:gridCol>
                <a:gridCol w="337743">
                  <a:extLst>
                    <a:ext uri="{9D8B030D-6E8A-4147-A177-3AD203B41FA5}">
                      <a16:colId xmlns:a16="http://schemas.microsoft.com/office/drawing/2014/main" val="1505538563"/>
                    </a:ext>
                  </a:extLst>
                </a:gridCol>
                <a:gridCol w="238257">
                  <a:extLst>
                    <a:ext uri="{9D8B030D-6E8A-4147-A177-3AD203B41FA5}">
                      <a16:colId xmlns:a16="http://schemas.microsoft.com/office/drawing/2014/main" val="1746290885"/>
                    </a:ext>
                  </a:extLst>
                </a:gridCol>
                <a:gridCol w="216000">
                  <a:extLst>
                    <a:ext uri="{9D8B030D-6E8A-4147-A177-3AD203B41FA5}">
                      <a16:colId xmlns:a16="http://schemas.microsoft.com/office/drawing/2014/main" val="2689104"/>
                    </a:ext>
                  </a:extLst>
                </a:gridCol>
                <a:gridCol w="360000">
                  <a:extLst>
                    <a:ext uri="{9D8B030D-6E8A-4147-A177-3AD203B41FA5}">
                      <a16:colId xmlns:a16="http://schemas.microsoft.com/office/drawing/2014/main" val="2005393721"/>
                    </a:ext>
                  </a:extLst>
                </a:gridCol>
                <a:gridCol w="216000">
                  <a:extLst>
                    <a:ext uri="{9D8B030D-6E8A-4147-A177-3AD203B41FA5}">
                      <a16:colId xmlns:a16="http://schemas.microsoft.com/office/drawing/2014/main" val="97466271"/>
                    </a:ext>
                  </a:extLst>
                </a:gridCol>
                <a:gridCol w="360000">
                  <a:extLst>
                    <a:ext uri="{9D8B030D-6E8A-4147-A177-3AD203B41FA5}">
                      <a16:colId xmlns:a16="http://schemas.microsoft.com/office/drawing/2014/main" val="1458450106"/>
                    </a:ext>
                  </a:extLst>
                </a:gridCol>
                <a:gridCol w="216000">
                  <a:extLst>
                    <a:ext uri="{9D8B030D-6E8A-4147-A177-3AD203B41FA5}">
                      <a16:colId xmlns:a16="http://schemas.microsoft.com/office/drawing/2014/main" val="3906559085"/>
                    </a:ext>
                  </a:extLst>
                </a:gridCol>
                <a:gridCol w="360000">
                  <a:extLst>
                    <a:ext uri="{9D8B030D-6E8A-4147-A177-3AD203B41FA5}">
                      <a16:colId xmlns:a16="http://schemas.microsoft.com/office/drawing/2014/main" val="880168224"/>
                    </a:ext>
                  </a:extLst>
                </a:gridCol>
                <a:gridCol w="216000">
                  <a:extLst>
                    <a:ext uri="{9D8B030D-6E8A-4147-A177-3AD203B41FA5}">
                      <a16:colId xmlns:a16="http://schemas.microsoft.com/office/drawing/2014/main" val="1893776986"/>
                    </a:ext>
                  </a:extLst>
                </a:gridCol>
                <a:gridCol w="360000">
                  <a:extLst>
                    <a:ext uri="{9D8B030D-6E8A-4147-A177-3AD203B41FA5}">
                      <a16:colId xmlns:a16="http://schemas.microsoft.com/office/drawing/2014/main" val="3127072627"/>
                    </a:ext>
                  </a:extLst>
                </a:gridCol>
                <a:gridCol w="216000">
                  <a:extLst>
                    <a:ext uri="{9D8B030D-6E8A-4147-A177-3AD203B41FA5}">
                      <a16:colId xmlns:a16="http://schemas.microsoft.com/office/drawing/2014/main" val="3833236654"/>
                    </a:ext>
                  </a:extLst>
                </a:gridCol>
                <a:gridCol w="360000">
                  <a:extLst>
                    <a:ext uri="{9D8B030D-6E8A-4147-A177-3AD203B41FA5}">
                      <a16:colId xmlns:a16="http://schemas.microsoft.com/office/drawing/2014/main" val="2571144405"/>
                    </a:ext>
                  </a:extLst>
                </a:gridCol>
                <a:gridCol w="216000">
                  <a:extLst>
                    <a:ext uri="{9D8B030D-6E8A-4147-A177-3AD203B41FA5}">
                      <a16:colId xmlns:a16="http://schemas.microsoft.com/office/drawing/2014/main" val="4267727253"/>
                    </a:ext>
                  </a:extLst>
                </a:gridCol>
                <a:gridCol w="360000">
                  <a:extLst>
                    <a:ext uri="{9D8B030D-6E8A-4147-A177-3AD203B41FA5}">
                      <a16:colId xmlns:a16="http://schemas.microsoft.com/office/drawing/2014/main" val="2520314912"/>
                    </a:ext>
                  </a:extLst>
                </a:gridCol>
                <a:gridCol w="216000">
                  <a:extLst>
                    <a:ext uri="{9D8B030D-6E8A-4147-A177-3AD203B41FA5}">
                      <a16:colId xmlns:a16="http://schemas.microsoft.com/office/drawing/2014/main" val="3713900150"/>
                    </a:ext>
                  </a:extLst>
                </a:gridCol>
                <a:gridCol w="360000">
                  <a:extLst>
                    <a:ext uri="{9D8B030D-6E8A-4147-A177-3AD203B41FA5}">
                      <a16:colId xmlns:a16="http://schemas.microsoft.com/office/drawing/2014/main" val="741171721"/>
                    </a:ext>
                  </a:extLst>
                </a:gridCol>
                <a:gridCol w="216000">
                  <a:extLst>
                    <a:ext uri="{9D8B030D-6E8A-4147-A177-3AD203B41FA5}">
                      <a16:colId xmlns:a16="http://schemas.microsoft.com/office/drawing/2014/main" val="876107940"/>
                    </a:ext>
                  </a:extLst>
                </a:gridCol>
                <a:gridCol w="360000">
                  <a:extLst>
                    <a:ext uri="{9D8B030D-6E8A-4147-A177-3AD203B41FA5}">
                      <a16:colId xmlns:a16="http://schemas.microsoft.com/office/drawing/2014/main" val="2796077610"/>
                    </a:ext>
                  </a:extLst>
                </a:gridCol>
                <a:gridCol w="216000">
                  <a:extLst>
                    <a:ext uri="{9D8B030D-6E8A-4147-A177-3AD203B41FA5}">
                      <a16:colId xmlns:a16="http://schemas.microsoft.com/office/drawing/2014/main" val="3094396292"/>
                    </a:ext>
                  </a:extLst>
                </a:gridCol>
                <a:gridCol w="360000">
                  <a:extLst>
                    <a:ext uri="{9D8B030D-6E8A-4147-A177-3AD203B41FA5}">
                      <a16:colId xmlns:a16="http://schemas.microsoft.com/office/drawing/2014/main" val="1712975922"/>
                    </a:ext>
                  </a:extLst>
                </a:gridCol>
                <a:gridCol w="216000">
                  <a:extLst>
                    <a:ext uri="{9D8B030D-6E8A-4147-A177-3AD203B41FA5}">
                      <a16:colId xmlns:a16="http://schemas.microsoft.com/office/drawing/2014/main" val="844099062"/>
                    </a:ext>
                  </a:extLst>
                </a:gridCol>
                <a:gridCol w="360000">
                  <a:extLst>
                    <a:ext uri="{9D8B030D-6E8A-4147-A177-3AD203B41FA5}">
                      <a16:colId xmlns:a16="http://schemas.microsoft.com/office/drawing/2014/main" val="3339338805"/>
                    </a:ext>
                  </a:extLst>
                </a:gridCol>
                <a:gridCol w="216000">
                  <a:extLst>
                    <a:ext uri="{9D8B030D-6E8A-4147-A177-3AD203B41FA5}">
                      <a16:colId xmlns:a16="http://schemas.microsoft.com/office/drawing/2014/main" val="2841637375"/>
                    </a:ext>
                  </a:extLst>
                </a:gridCol>
                <a:gridCol w="360000">
                  <a:extLst>
                    <a:ext uri="{9D8B030D-6E8A-4147-A177-3AD203B41FA5}">
                      <a16:colId xmlns:a16="http://schemas.microsoft.com/office/drawing/2014/main" val="844489004"/>
                    </a:ext>
                  </a:extLst>
                </a:gridCol>
              </a:tblGrid>
              <a:tr h="393757">
                <a:tc>
                  <a:txBody>
                    <a:bodyPr/>
                    <a:lstStyle/>
                    <a:p>
                      <a:pPr algn="l"/>
                      <a:r>
                        <a:rPr lang="en-PH" sz="1200" b="0">
                          <a:latin typeface="+mn-lt"/>
                          <a:cs typeface="Segoe UI"/>
                        </a:rPr>
                        <a:t>Role</a:t>
                      </a:r>
                      <a:endParaRPr lang="en-GB" sz="1200" b="0">
                        <a:latin typeface="+mn-lt"/>
                        <a:cs typeface="Segoe UI"/>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a:txBody>
                    <a:bodyPr/>
                    <a:lstStyle/>
                    <a:p>
                      <a:pPr algn="l"/>
                      <a:r>
                        <a:rPr lang="en-PH" sz="1200" b="0">
                          <a:latin typeface="+mn-lt"/>
                          <a:cs typeface="Segoe UI"/>
                        </a:rPr>
                        <a:t>Member</a:t>
                      </a:r>
                      <a:endParaRPr lang="en-GB" sz="1200" b="0">
                        <a:latin typeface="+mn-lt"/>
                        <a:cs typeface="Segoe UI"/>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algn="ctr"/>
                      <a:r>
                        <a:rPr lang="en-GB" sz="1200" b="0">
                          <a:latin typeface="+mn-lt"/>
                          <a:cs typeface="Segoe UI"/>
                        </a:rPr>
                        <a:t>W1</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i="0" u="none" strike="noStrike" noProof="0">
                          <a:solidFill>
                            <a:srgbClr val="FFFFFF"/>
                          </a:solidFill>
                          <a:latin typeface="Calibri"/>
                        </a:rPr>
                        <a:t>W2</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W3</a:t>
                      </a:r>
                      <a:endParaRPr lang="en-US"/>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W4</a:t>
                      </a:r>
                      <a:endParaRPr lang="en-US"/>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l"/>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W5</a:t>
                      </a:r>
                      <a:endParaRPr lang="en-US"/>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W6</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W7</a:t>
                      </a:r>
                      <a:endParaRPr lang="en-US"/>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W8</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W9</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W10</a:t>
                      </a:r>
                      <a:endParaRPr lang="en-US"/>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W11</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gridSpan="2">
                  <a:txBody>
                    <a:bodyPr/>
                    <a:lstStyle/>
                    <a:p>
                      <a:pPr lvl="0" algn="ctr">
                        <a:buNone/>
                      </a:pPr>
                      <a:r>
                        <a:rPr lang="en-GB" sz="1200" b="0">
                          <a:latin typeface="+mn-lt"/>
                          <a:cs typeface="Segoe UI"/>
                        </a:rPr>
                        <a:t>Q12</a:t>
                      </a: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tc hMerge="1">
                  <a:txBody>
                    <a:bodyPr/>
                    <a:lstStyle/>
                    <a:p>
                      <a:pPr algn="ctr"/>
                      <a:endParaRPr lang="en-GB" sz="1200" b="0">
                        <a:latin typeface="+mn-lt"/>
                        <a:cs typeface="Segoe UI" panose="020B0502040204020203" pitchFamily="34" charset="0"/>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C0504D"/>
                    </a:solidFill>
                  </a:tcPr>
                </a:tc>
                <a:extLst>
                  <a:ext uri="{0D108BD9-81ED-4DB2-BD59-A6C34878D82A}">
                    <a16:rowId xmlns:a16="http://schemas.microsoft.com/office/drawing/2014/main" val="3782568970"/>
                  </a:ext>
                </a:extLst>
              </a:tr>
              <a:tr h="216000">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900" b="0" u="none" strike="noStrike" cap="none" normalizeH="0" baseline="0">
                          <a:ln>
                            <a:noFill/>
                          </a:ln>
                          <a:effectLst/>
                          <a:latin typeface="+mn-lt"/>
                          <a:cs typeface="Segoe UI"/>
                        </a:rPr>
                        <a:t>PROJECT MANAGER</a:t>
                      </a:r>
                      <a:endParaRPr kumimoji="0" lang="en-US" altLang="en-US" sz="900" b="0" i="0" u="none" strike="noStrike" cap="none" normalizeH="0" baseline="0">
                        <a:ln>
                          <a:noFill/>
                        </a:ln>
                        <a:solidFill>
                          <a:srgbClr val="000000"/>
                        </a:solidFill>
                        <a:effectLst/>
                        <a:latin typeface="+mn-lt"/>
                        <a:ea typeface="SimSun" charset="-122"/>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900" b="0" i="0" u="none" strike="noStrike" cap="none" normalizeH="0" baseline="0" err="1">
                          <a:ln>
                            <a:noFill/>
                          </a:ln>
                          <a:solidFill>
                            <a:srgbClr val="000000"/>
                          </a:solidFill>
                          <a:effectLst/>
                          <a:latin typeface="+mn-lt"/>
                          <a:ea typeface="SimSun"/>
                          <a:cs typeface="Segoe UI"/>
                        </a:rPr>
                        <a:t>Denampo</a:t>
                      </a:r>
                      <a:r>
                        <a:rPr kumimoji="0" lang="en-US" altLang="en-US" sz="900" b="0" i="0" u="none" strike="noStrike" cap="none" normalizeH="0" baseline="0">
                          <a:ln>
                            <a:noFill/>
                          </a:ln>
                          <a:solidFill>
                            <a:srgbClr val="000000"/>
                          </a:solidFill>
                          <a:effectLst/>
                          <a:latin typeface="+mn-lt"/>
                          <a:ea typeface="SimSun"/>
                          <a:cs typeface="Segoe UI"/>
                        </a:rPr>
                        <a:t>, </a:t>
                      </a:r>
                      <a:r>
                        <a:rPr lang="en-US" altLang="en-US" sz="900" b="0" i="0" u="none" strike="noStrike" cap="none" normalizeH="0" baseline="0" err="1">
                          <a:ln>
                            <a:noFill/>
                          </a:ln>
                          <a:solidFill>
                            <a:srgbClr val="000000"/>
                          </a:solidFill>
                          <a:effectLst/>
                          <a:latin typeface="+mn-lt"/>
                          <a:ea typeface="SimSun"/>
                          <a:cs typeface="Segoe UI"/>
                        </a:rPr>
                        <a:t>Elwison</a:t>
                      </a:r>
                      <a:endParaRPr kumimoji="0" lang="en-US" altLang="en-US" sz="900" b="0" i="0" u="none" strike="noStrike" cap="none" normalizeH="0" baseline="0" err="1">
                        <a:ln>
                          <a:noFill/>
                        </a:ln>
                        <a:solidFill>
                          <a:srgbClr val="000000"/>
                        </a:solidFill>
                        <a:effectLst/>
                        <a:latin typeface="+mn-lt"/>
                        <a:ea typeface="SimSun"/>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SimSun" charset="-122"/>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2514551889"/>
                  </a:ext>
                </a:extLst>
              </a:tr>
              <a:tr h="216000">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900" b="0" i="0" u="none" strike="noStrike" cap="none" normalizeH="0" baseline="0">
                          <a:ln>
                            <a:noFill/>
                          </a:ln>
                          <a:solidFill>
                            <a:srgbClr val="000000"/>
                          </a:solidFill>
                          <a:effectLst/>
                          <a:latin typeface="+mn-lt"/>
                          <a:ea typeface="SimSun"/>
                          <a:cs typeface="Segoe UI"/>
                        </a:rPr>
                        <a:t>TECHNICAL LEAD</a:t>
                      </a: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rtl="0" eaLnBrk="1" fontAlgn="base" latinLnBrk="0" hangingPunct="1">
                        <a:lnSpc>
                          <a:spcPct val="62000"/>
                        </a:lnSpc>
                        <a:spcBef>
                          <a:spcPct val="0"/>
                        </a:spcBef>
                        <a:spcAft>
                          <a:spcPct val="0"/>
                        </a:spcAft>
                        <a:buClrTx/>
                        <a:buSzPct val="100000"/>
                        <a:buFontTx/>
                        <a:buNone/>
                      </a:pPr>
                      <a:r>
                        <a:rPr lang="en-US" altLang="en-US" sz="900" b="0" i="0" u="none" strike="noStrike" cap="none" normalizeH="0" baseline="0">
                          <a:ln>
                            <a:noFill/>
                          </a:ln>
                          <a:solidFill>
                            <a:srgbClr val="000000"/>
                          </a:solidFill>
                          <a:effectLst/>
                          <a:latin typeface="+mn-lt"/>
                          <a:ea typeface="SimSun"/>
                          <a:cs typeface="Segoe UI"/>
                        </a:rPr>
                        <a:t>Osorio, Raphael Chase</a:t>
                      </a:r>
                      <a:endParaRPr kumimoji="0" lang="en-US" altLang="en-US" sz="900" b="0" i="0" u="none" strike="noStrike" cap="none" normalizeH="0" baseline="0">
                        <a:ln>
                          <a:noFill/>
                        </a:ln>
                        <a:solidFill>
                          <a:srgbClr val="000000"/>
                        </a:solidFill>
                        <a:effectLst/>
                        <a:latin typeface="+mn-lt"/>
                        <a:ea typeface="SimSun"/>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2664741611"/>
                  </a:ext>
                </a:extLst>
              </a:tr>
              <a:tr h="216000">
                <a:tc rowSpan="7">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900" b="0" u="none" strike="noStrike" kern="1200" cap="none" normalizeH="0" baseline="0">
                          <a:ln>
                            <a:noFill/>
                          </a:ln>
                          <a:solidFill>
                            <a:srgbClr val="000000"/>
                          </a:solidFill>
                          <a:effectLst/>
                          <a:latin typeface="+mn-lt"/>
                          <a:ea typeface="ＭＳ Ｐゴシック"/>
                          <a:cs typeface="Segoe UI"/>
                        </a:rPr>
                        <a:t>DEVELOPERS </a:t>
                      </a:r>
                      <a:r>
                        <a:rPr lang="en-US" altLang="en-US" sz="900" b="0" u="none" strike="noStrike" kern="1200" cap="none" normalizeH="0" baseline="0">
                          <a:ln>
                            <a:noFill/>
                          </a:ln>
                          <a:solidFill>
                            <a:srgbClr val="000000"/>
                          </a:solidFill>
                          <a:effectLst/>
                          <a:latin typeface="+mn-lt"/>
                          <a:ea typeface="ＭＳ Ｐゴシック"/>
                          <a:cs typeface="Segoe UI"/>
                        </a:rPr>
                        <a:t>(5)</a:t>
                      </a:r>
                      <a:endParaRPr kumimoji="0" lang="en-US" altLang="en-US" sz="900" b="0" u="none" strike="noStrike" kern="1200" cap="none" normalizeH="0" baseline="0">
                        <a:ln>
                          <a:noFill/>
                        </a:ln>
                        <a:solidFill>
                          <a:srgbClr val="000000"/>
                        </a:solidFill>
                        <a:effectLst/>
                        <a:latin typeface="+mn-lt"/>
                        <a:ea typeface="ＭＳ Ｐゴシック"/>
                        <a:cs typeface="Segoe UI"/>
                      </a:endParaRPr>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itchFamily="32" charset="0"/>
                          <a:ea typeface="ＭＳ Ｐゴシック" pitchFamily="32" charset="-128"/>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itchFamily="32" charset="0"/>
                          <a:ea typeface="ＭＳ Ｐゴシック" pitchFamily="32" charset="-128"/>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itchFamily="32" charset="0"/>
                          <a:ea typeface="ＭＳ Ｐゴシック" pitchFamily="32" charset="-128"/>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ＭＳ Ｐゴシック" pitchFamily="32" charset="-128"/>
                        </a:defRPr>
                      </a:lvl9pPr>
                    </a:lstStyle>
                    <a:p>
                      <a:pPr marL="0" marR="0" lvl="0" indent="0" algn="l" rtl="0" eaLnBrk="1" fontAlgn="base" latinLnBrk="0" hangingPunct="1">
                        <a:lnSpc>
                          <a:spcPct val="62000"/>
                        </a:lnSpc>
                        <a:spcBef>
                          <a:spcPct val="0"/>
                        </a:spcBef>
                        <a:spcAft>
                          <a:spcPct val="0"/>
                        </a:spcAft>
                        <a:buClrTx/>
                        <a:buSzPct val="100000"/>
                        <a:buFontTx/>
                        <a:buNone/>
                      </a:pPr>
                      <a:r>
                        <a:rPr lang="en-US" altLang="en-US" sz="900" b="0" i="0" u="none" strike="noStrike" kern="1200" cap="none" spc="0" normalizeH="0" baseline="0" noProof="0" err="1">
                          <a:ln>
                            <a:noFill/>
                          </a:ln>
                          <a:solidFill>
                            <a:srgbClr val="000000"/>
                          </a:solidFill>
                          <a:effectLst/>
                          <a:uLnTx/>
                          <a:uFillTx/>
                          <a:latin typeface="Calibri" panose="020F0502020204030204"/>
                          <a:ea typeface="SimSun"/>
                          <a:cs typeface="Segoe UI"/>
                        </a:rPr>
                        <a:t>Denampo</a:t>
                      </a:r>
                      <a:r>
                        <a:rPr lang="en-US" altLang="en-US" sz="900" b="0" i="0" u="none" strike="noStrike" kern="1200" cap="none" spc="0" normalizeH="0" baseline="0" noProof="0">
                          <a:ln>
                            <a:noFill/>
                          </a:ln>
                          <a:solidFill>
                            <a:srgbClr val="000000"/>
                          </a:solidFill>
                          <a:effectLst/>
                          <a:uLnTx/>
                          <a:uFillTx/>
                          <a:latin typeface="Calibri" panose="020F0502020204030204"/>
                          <a:ea typeface="SimSun"/>
                          <a:cs typeface="Segoe UI"/>
                        </a:rPr>
                        <a:t>, </a:t>
                      </a:r>
                      <a:r>
                        <a:rPr lang="en-US" altLang="en-US" sz="900" b="0" i="0" u="none" strike="noStrike" kern="1200" cap="none" spc="0" normalizeH="0" baseline="0" noProof="0" err="1">
                          <a:ln>
                            <a:noFill/>
                          </a:ln>
                          <a:solidFill>
                            <a:srgbClr val="000000"/>
                          </a:solidFill>
                          <a:effectLst/>
                          <a:uLnTx/>
                          <a:uFillTx/>
                          <a:latin typeface="Calibri" panose="020F0502020204030204"/>
                          <a:ea typeface="SimSun"/>
                          <a:cs typeface="Segoe UI"/>
                        </a:rPr>
                        <a:t>Elwison</a:t>
                      </a:r>
                      <a:r>
                        <a:rPr lang="en-US" altLang="en-US" sz="900" b="0" i="0" u="none" strike="noStrike" kern="1200" cap="none" spc="0" normalizeH="0" baseline="0" noProof="0">
                          <a:ln>
                            <a:noFill/>
                          </a:ln>
                          <a:solidFill>
                            <a:srgbClr val="000000"/>
                          </a:solidFill>
                          <a:effectLst/>
                          <a:uLnTx/>
                          <a:uFillTx/>
                          <a:latin typeface="Calibri" panose="020F0502020204030204"/>
                          <a:ea typeface="SimSun"/>
                          <a:cs typeface="Segoe UI"/>
                        </a:rPr>
                        <a:t> (BE + FE)</a:t>
                      </a:r>
                      <a:endParaRPr kumimoji="0" lang="en-US" altLang="en-US" sz="900" b="0" i="0" u="none" strike="noStrike" kern="1200" cap="none" spc="0" normalizeH="0" baseline="0" noProof="0" err="1">
                        <a:ln>
                          <a:noFill/>
                        </a:ln>
                        <a:solidFill>
                          <a:srgbClr val="000000"/>
                        </a:solidFill>
                        <a:effectLst/>
                        <a:uLnTx/>
                        <a:uFillTx/>
                        <a:latin typeface="Calibri" panose="020F0502020204030204"/>
                        <a:ea typeface="SimSun"/>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a:cs typeface="Segoe U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3299582157"/>
                  </a:ext>
                </a:extLst>
              </a:tr>
              <a:tr h="216000">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400" b="1" i="0" u="none" strike="noStrike" cap="none" normalizeH="0" baseline="0">
                        <a:ln>
                          <a:noFill/>
                        </a:ln>
                        <a:solidFill>
                          <a:srgbClr val="000000"/>
                        </a:solidFill>
                        <a:effectLst/>
                        <a:latin typeface="+mn-lt"/>
                        <a:ea typeface="ＭＳ Ｐゴシック" pitchFamily="32" charset="-128"/>
                      </a:endParaRPr>
                    </a:p>
                  </a:txBody>
                  <a:tcPr marL="36000" marR="36000" marT="122184" marB="36000" anchor="ctr" horzOverflow="overflow">
                    <a:solidFill>
                      <a:schemeClr val="accent2">
                        <a:lumMod val="40000"/>
                        <a:lumOff val="60000"/>
                      </a:schemeClr>
                    </a:solidFill>
                  </a:tcPr>
                </a:tc>
                <a:tc>
                  <a:txBody>
                    <a:bodyPr/>
                    <a:lstStyle/>
                    <a:p>
                      <a:pPr marL="0" marR="0" lvl="0" indent="0" algn="l" rtl="0" eaLnBrk="1" fontAlgn="base" latinLnBrk="0" hangingPunct="1">
                        <a:lnSpc>
                          <a:spcPct val="62000"/>
                        </a:lnSpc>
                        <a:spcBef>
                          <a:spcPct val="0"/>
                        </a:spcBef>
                        <a:spcAft>
                          <a:spcPct val="0"/>
                        </a:spcAft>
                        <a:buClrTx/>
                        <a:buSzPct val="100000"/>
                        <a:buFontTx/>
                        <a:buNone/>
                      </a:pPr>
                      <a:r>
                        <a:rPr lang="en-US" altLang="en-US" sz="900" b="0" i="0" u="none" strike="noStrike" cap="none" normalizeH="0" baseline="0">
                          <a:ln>
                            <a:noFill/>
                          </a:ln>
                          <a:solidFill>
                            <a:srgbClr val="000000"/>
                          </a:solidFill>
                          <a:effectLst/>
                          <a:latin typeface="+mn-lt"/>
                          <a:ea typeface="ＭＳ Ｐゴシック"/>
                          <a:cs typeface="Segoe UI"/>
                        </a:rPr>
                        <a:t>Osorio, Raphael Chase (BE + FE)</a:t>
                      </a:r>
                      <a:endParaRPr kumimoji="0" lang="en-US" sz="900" b="0" i="0" u="none" strike="noStrike" cap="none" normalizeH="0" baseline="0" noProof="0">
                        <a:ln>
                          <a:noFill/>
                        </a:ln>
                        <a:solidFill>
                          <a:srgbClr val="000000"/>
                        </a:solidFill>
                        <a:effectLst/>
                        <a:latin typeface="Calibri"/>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1226367048"/>
                  </a:ext>
                </a:extLst>
              </a:tr>
              <a:tr h="216000">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400" b="1" i="0" u="none" strike="noStrike" cap="none" normalizeH="0" baseline="0">
                        <a:ln>
                          <a:noFill/>
                        </a:ln>
                        <a:solidFill>
                          <a:srgbClr val="000000"/>
                        </a:solidFill>
                        <a:effectLst/>
                        <a:latin typeface="+mn-lt"/>
                        <a:ea typeface="ＭＳ Ｐゴシック" pitchFamily="32" charset="-128"/>
                      </a:endParaRPr>
                    </a:p>
                  </a:txBody>
                  <a:tcPr marL="36000" marR="36000" marT="122184" marB="36000" anchor="ctr" horzOverflow="overflow">
                    <a:lnT w="9525" cap="flat" cmpd="sng" algn="ctr">
                      <a:solidFill>
                        <a:schemeClr val="bg1"/>
                      </a:solidFill>
                      <a:prstDash val="solid"/>
                      <a:round/>
                      <a:headEnd type="none" w="med" len="med"/>
                      <a:tailEnd type="none" w="med" len="med"/>
                    </a:lnT>
                    <a:solidFill>
                      <a:schemeClr val="accent2">
                        <a:lumMod val="40000"/>
                        <a:lumOff val="60000"/>
                      </a:schemeClr>
                    </a:solidFill>
                  </a:tcPr>
                </a:tc>
                <a:tc>
                  <a:txBody>
                    <a:bodyPr/>
                    <a:lstStyle/>
                    <a:p>
                      <a:pPr marL="0" marR="0" lvl="0" indent="0" algn="l" rtl="0" eaLnBrk="1" fontAlgn="base" latinLnBrk="0" hangingPunct="1">
                        <a:lnSpc>
                          <a:spcPct val="62000"/>
                        </a:lnSpc>
                        <a:spcBef>
                          <a:spcPct val="0"/>
                        </a:spcBef>
                        <a:spcAft>
                          <a:spcPct val="0"/>
                        </a:spcAft>
                        <a:buClrTx/>
                        <a:buSzPct val="100000"/>
                        <a:buFontTx/>
                        <a:buNone/>
                      </a:pPr>
                      <a:r>
                        <a:rPr lang="en-US" altLang="en-US" sz="900" b="0" i="0" u="none" strike="noStrike" cap="none" normalizeH="0" baseline="0">
                          <a:ln>
                            <a:noFill/>
                          </a:ln>
                          <a:solidFill>
                            <a:srgbClr val="000000"/>
                          </a:solidFill>
                          <a:effectLst/>
                          <a:latin typeface="+mn-lt"/>
                          <a:ea typeface="ＭＳ Ｐゴシック"/>
                          <a:cs typeface="Segoe UI"/>
                        </a:rPr>
                        <a:t>Rivera, Marc Gerard</a:t>
                      </a: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2064973353"/>
                  </a:ext>
                </a:extLst>
              </a:tr>
              <a:tr h="216000">
                <a:tc vMerge="1">
                  <a:txBody>
                    <a:bodyPr/>
                    <a:lstStyle/>
                    <a:p>
                      <a:endParaRPr lang="en-PH"/>
                    </a:p>
                  </a:txBody>
                  <a:tcPr/>
                </a:tc>
                <a:tc>
                  <a:txBody>
                    <a:bodyPr/>
                    <a:lstStyle/>
                    <a:p>
                      <a:pPr marL="0" marR="0" lvl="0" indent="0" algn="l" rtl="0" eaLnBrk="1" fontAlgn="base" latinLnBrk="0" hangingPunct="1">
                        <a:lnSpc>
                          <a:spcPct val="62000"/>
                        </a:lnSpc>
                        <a:spcBef>
                          <a:spcPct val="0"/>
                        </a:spcBef>
                        <a:spcAft>
                          <a:spcPct val="0"/>
                        </a:spcAft>
                        <a:buClrTx/>
                        <a:buSzPct val="100000"/>
                        <a:buFontTx/>
                        <a:buNone/>
                      </a:pPr>
                      <a:r>
                        <a:rPr lang="en-US" altLang="en-US" sz="900" b="0" i="0" u="none" strike="noStrike" cap="none" normalizeH="0" baseline="0" err="1">
                          <a:ln>
                            <a:noFill/>
                          </a:ln>
                          <a:solidFill>
                            <a:srgbClr val="000000"/>
                          </a:solidFill>
                          <a:effectLst/>
                          <a:latin typeface="+mn-lt"/>
                          <a:ea typeface="ＭＳ Ｐゴシック"/>
                          <a:cs typeface="Segoe UI"/>
                        </a:rPr>
                        <a:t>Siloy</a:t>
                      </a:r>
                      <a:r>
                        <a:rPr lang="en-US" altLang="en-US" sz="900" b="0" i="0" u="none" strike="noStrike" cap="none" normalizeH="0" baseline="0">
                          <a:ln>
                            <a:noFill/>
                          </a:ln>
                          <a:solidFill>
                            <a:srgbClr val="000000"/>
                          </a:solidFill>
                          <a:effectLst/>
                          <a:latin typeface="+mn-lt"/>
                          <a:ea typeface="ＭＳ Ｐゴシック"/>
                          <a:cs typeface="Segoe UI"/>
                        </a:rPr>
                        <a:t>, </a:t>
                      </a:r>
                      <a:r>
                        <a:rPr lang="en-US" altLang="en-US" sz="900" b="0" i="0" u="none" strike="noStrike" cap="none" normalizeH="0" baseline="0" err="1">
                          <a:ln>
                            <a:noFill/>
                          </a:ln>
                          <a:solidFill>
                            <a:srgbClr val="000000"/>
                          </a:solidFill>
                          <a:effectLst/>
                          <a:latin typeface="+mn-lt"/>
                          <a:ea typeface="ＭＳ Ｐゴシック"/>
                          <a:cs typeface="Segoe UI"/>
                        </a:rPr>
                        <a:t>Jaspher</a:t>
                      </a:r>
                      <a:r>
                        <a:rPr lang="en-US" altLang="en-US" sz="900" b="0" i="0" u="none" strike="noStrike" cap="none" normalizeH="0" baseline="0">
                          <a:ln>
                            <a:noFill/>
                          </a:ln>
                          <a:solidFill>
                            <a:srgbClr val="000000"/>
                          </a:solidFill>
                          <a:effectLst/>
                          <a:latin typeface="+mn-lt"/>
                          <a:ea typeface="ＭＳ Ｐゴシック"/>
                          <a:cs typeface="Segoe UI"/>
                        </a:rPr>
                        <a:t> Lawrence</a:t>
                      </a: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1235707144"/>
                  </a:ext>
                </a:extLst>
              </a:tr>
              <a:tr h="216000">
                <a:tc vMerge="1">
                  <a:txBody>
                    <a:bodyPr/>
                    <a:lstStyle/>
                    <a:p>
                      <a:endParaRPr lang="en-PH"/>
                    </a:p>
                  </a:txBody>
                  <a:tcPr/>
                </a:tc>
                <a:tc>
                  <a:txBody>
                    <a:bodyPr/>
                    <a:lstStyle/>
                    <a:p>
                      <a:pPr marL="0" marR="0" lvl="0" indent="0" algn="l" rtl="0" eaLnBrk="1" fontAlgn="base" latinLnBrk="0" hangingPunct="1">
                        <a:lnSpc>
                          <a:spcPct val="62000"/>
                        </a:lnSpc>
                        <a:spcBef>
                          <a:spcPct val="0"/>
                        </a:spcBef>
                        <a:spcAft>
                          <a:spcPct val="0"/>
                        </a:spcAft>
                        <a:buClrTx/>
                        <a:buSzPct val="100000"/>
                        <a:buFontTx/>
                        <a:buNone/>
                      </a:pPr>
                      <a:r>
                        <a:rPr lang="en-US" altLang="en-US" sz="900" b="0" i="0" u="none" strike="noStrike" cap="none" normalizeH="0" baseline="0">
                          <a:ln>
                            <a:noFill/>
                          </a:ln>
                          <a:solidFill>
                            <a:srgbClr val="000000"/>
                          </a:solidFill>
                          <a:effectLst/>
                          <a:latin typeface="+mn-lt"/>
                          <a:ea typeface="ＭＳ Ｐゴシック"/>
                          <a:cs typeface="Segoe UI"/>
                        </a:rPr>
                        <a:t>Vega, Flexter</a:t>
                      </a: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4150088592"/>
                  </a:ext>
                </a:extLst>
              </a:tr>
              <a:tr h="216000">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400" b="1" i="0" u="none" strike="noStrike" cap="none" normalizeH="0" baseline="0">
                        <a:ln>
                          <a:noFill/>
                        </a:ln>
                        <a:solidFill>
                          <a:srgbClr val="000000"/>
                        </a:solidFill>
                        <a:effectLst/>
                        <a:latin typeface="+mn-lt"/>
                        <a:ea typeface="ＭＳ Ｐゴシック" pitchFamily="32" charset="-128"/>
                      </a:endParaRPr>
                    </a:p>
                  </a:txBody>
                  <a:tcPr marL="36000" marR="36000" marT="122184" marB="36000" anchor="ctr" horzOverflow="overflow">
                    <a:solidFill>
                      <a:schemeClr val="accent2">
                        <a:lumMod val="40000"/>
                        <a:lumOff val="60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2197465559"/>
                  </a:ext>
                </a:extLst>
              </a:tr>
              <a:tr h="216000">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900" b="0" u="none" strike="noStrike" kern="1200"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2284165837"/>
                  </a:ext>
                </a:extLst>
              </a:tr>
              <a:tr h="216000">
                <a:tc rowSpan="2">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900" b="0" i="0" u="none" strike="noStrike" cap="none" normalizeH="0" baseline="0">
                          <a:ln>
                            <a:noFill/>
                          </a:ln>
                          <a:solidFill>
                            <a:srgbClr val="000000"/>
                          </a:solidFill>
                          <a:effectLst/>
                          <a:latin typeface="+mn-lt"/>
                          <a:ea typeface="ＭＳ Ｐゴシック"/>
                          <a:cs typeface="Segoe UI"/>
                        </a:rPr>
                        <a:t>QA (#)</a:t>
                      </a:r>
                    </a:p>
                  </a:txBody>
                  <a:tcPr marL="36000" marR="36000" marT="122184"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BB9B8"/>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3210731561"/>
                  </a:ext>
                </a:extLst>
              </a:tr>
              <a:tr h="216000">
                <a:tc vMerge="1">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400" b="1" i="0" u="none" strike="noStrike" cap="none" normalizeH="0" baseline="0">
                        <a:ln>
                          <a:noFill/>
                        </a:ln>
                        <a:solidFill>
                          <a:srgbClr val="000000"/>
                        </a:solidFill>
                        <a:effectLst/>
                        <a:latin typeface="+mn-lt"/>
                        <a:ea typeface="ＭＳ Ｐゴシック" pitchFamily="32" charset="-128"/>
                      </a:endParaRPr>
                    </a:p>
                  </a:txBody>
                  <a:tcPr marL="36000" marR="36000" marT="122184" marB="36000" anchor="ctr" horzOverflow="overflow">
                    <a:solidFill>
                      <a:schemeClr val="accent2">
                        <a:lumMod val="40000"/>
                        <a:lumOff val="60000"/>
                      </a:schemeClr>
                    </a:solidFill>
                  </a:tcPr>
                </a:tc>
                <a:tc>
                  <a:txBody>
                    <a:bodyPr/>
                    <a:lstStyle/>
                    <a:p>
                      <a:pPr marL="0" marR="0" lvl="0" indent="0" algn="l"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ase" latinLnBrk="0" hangingPunct="1">
                        <a:lnSpc>
                          <a:spcPct val="6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900" b="0" i="0" u="none" strike="noStrike" cap="none" normalizeH="0" baseline="0">
                        <a:ln>
                          <a:noFill/>
                        </a:ln>
                        <a:solidFill>
                          <a:srgbClr val="000000"/>
                        </a:solidFill>
                        <a:effectLst/>
                        <a:latin typeface="+mn-lt"/>
                        <a:ea typeface="ＭＳ Ｐゴシック" pitchFamily="32" charset="-128"/>
                        <a:cs typeface="Segoe UI" panose="020B0502040204020203" pitchFamily="34" charset="0"/>
                      </a:endParaRPr>
                    </a:p>
                  </a:txBody>
                  <a:tcPr marL="36000" marR="36000" marT="112608" marB="36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2D3D2"/>
                    </a:solidFill>
                  </a:tcPr>
                </a:tc>
                <a:extLst>
                  <a:ext uri="{0D108BD9-81ED-4DB2-BD59-A6C34878D82A}">
                    <a16:rowId xmlns:a16="http://schemas.microsoft.com/office/drawing/2014/main" val="188024817"/>
                  </a:ext>
                </a:extLst>
              </a:tr>
              <a:tr h="216000">
                <a:tc gridSpan="26">
                  <a:txBody>
                    <a:bodyPr/>
                    <a:lstStyle/>
                    <a:p>
                      <a:pPr marL="0" lvl="0" indent="0" algn="l">
                        <a:lnSpc>
                          <a:spcPct val="62000"/>
                        </a:lnSpc>
                        <a:spcBef>
                          <a:spcPct val="0"/>
                        </a:spcBef>
                        <a:spcAft>
                          <a:spcPct val="0"/>
                        </a:spcAft>
                        <a:buNone/>
                      </a:pPr>
                      <a:r>
                        <a:rPr lang="en-US" altLang="en-US" sz="900" b="0" i="0" u="none" strike="noStrike" cap="none" normalizeH="0" baseline="0">
                          <a:ln>
                            <a:noFill/>
                          </a:ln>
                          <a:solidFill>
                            <a:srgbClr val="000000"/>
                          </a:solidFill>
                          <a:effectLst/>
                          <a:latin typeface="+mn-lt"/>
                          <a:ea typeface="ＭＳ Ｐゴシック"/>
                          <a:cs typeface="Segoe UI"/>
                        </a:rPr>
                        <a:t>1MW = 5DAYS; 1MD = 8HRS</a:t>
                      </a:r>
                      <a:endParaRPr kumimoji="0" lang="en-US" altLang="en-US" sz="900" b="0" i="0" u="none" strike="noStrike" cap="none" normalizeH="0" baseline="0">
                        <a:ln>
                          <a:noFill/>
                        </a:ln>
                        <a:solidFill>
                          <a:srgbClr val="000000"/>
                        </a:solidFill>
                        <a:effectLst/>
                        <a:latin typeface="+mn-lt"/>
                        <a:ea typeface="ＭＳ Ｐゴシック"/>
                        <a:cs typeface="Segoe UI"/>
                      </a:endParaRPr>
                    </a:p>
                  </a:txBody>
                  <a:tcPr marL="36000" marR="36000" marT="122184" marB="36000" anchor="ctr">
                    <a:lnL w="9524">
                      <a:solidFill>
                        <a:schemeClr val="bg1"/>
                      </a:solidFill>
                    </a:lnL>
                    <a:lnR w="9524">
                      <a:solidFill>
                        <a:schemeClr val="bg1"/>
                      </a:solidFill>
                    </a:lnR>
                    <a:lnT w="9525" cap="flat" cmpd="sng" algn="ctr">
                      <a:solidFill>
                        <a:schemeClr val="bg1"/>
                      </a:solidFill>
                      <a:prstDash val="solid"/>
                      <a:round/>
                      <a:headEnd type="none" w="med" len="med"/>
                      <a:tailEnd type="none" w="med" len="med"/>
                    </a:lnT>
                    <a:lnB w="9524">
                      <a:solidFill>
                        <a:schemeClr val="bg1"/>
                      </a:solidFill>
                    </a:lnB>
                    <a:solidFill>
                      <a:srgbClr val="EBB9B8"/>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chemeClr val="bg1">
                        <a:lumMod val="85000"/>
                      </a:schemeClr>
                    </a:solidFill>
                  </a:tcPr>
                </a:tc>
                <a:tc hMerge="1">
                  <a:txBody>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p>
                  </a:txBody>
                  <a:tcPr marL="36000" marR="36000" marT="112607" marB="36000" anchor="ctr">
                    <a:lnL w="9524">
                      <a:solidFill>
                        <a:schemeClr val="bg1"/>
                      </a:solidFill>
                    </a:lnL>
                    <a:lnR w="9524">
                      <a:solidFill>
                        <a:schemeClr val="bg1"/>
                      </a:solidFill>
                    </a:lnR>
                    <a:lnT w="9524">
                      <a:solidFill>
                        <a:schemeClr val="bg1"/>
                      </a:solidFill>
                    </a:lnT>
                    <a:lnB w="9524">
                      <a:solidFill>
                        <a:schemeClr val="bg1"/>
                      </a:solidFill>
                    </a:lnB>
                    <a:solidFill>
                      <a:srgbClr val="F2D3D2"/>
                    </a:solidFill>
                  </a:tcPr>
                </a:tc>
                <a:extLst>
                  <a:ext uri="{0D108BD9-81ED-4DB2-BD59-A6C34878D82A}">
                    <a16:rowId xmlns:a16="http://schemas.microsoft.com/office/drawing/2014/main" val="4257084250"/>
                  </a:ext>
                </a:extLst>
              </a:tr>
            </a:tbl>
          </a:graphicData>
        </a:graphic>
      </p:graphicFrame>
      <p:sp>
        <p:nvSpPr>
          <p:cNvPr id="9" name="TextBox 8">
            <a:extLst>
              <a:ext uri="{FF2B5EF4-FFF2-40B4-BE49-F238E27FC236}">
                <a16:creationId xmlns:a16="http://schemas.microsoft.com/office/drawing/2014/main" id="{BC39D64D-4F16-4409-9612-1FE90DDD496E}"/>
              </a:ext>
            </a:extLst>
          </p:cNvPr>
          <p:cNvSpPr txBox="1"/>
          <p:nvPr/>
        </p:nvSpPr>
        <p:spPr>
          <a:xfrm>
            <a:off x="457835" y="1095630"/>
            <a:ext cx="11125200" cy="461665"/>
          </a:xfrm>
          <a:prstGeom prst="rect">
            <a:avLst/>
          </a:prstGeom>
          <a:noFill/>
        </p:spPr>
        <p:txBody>
          <a:bodyPr wrap="square" numCol="2" rtlCol="0">
            <a:spAutoFit/>
          </a:bodyPr>
          <a:lstStyle/>
          <a:p>
            <a:pPr marL="171450" indent="-171450">
              <a:buFont typeface="Arial" panose="020B0604020202020204" pitchFamily="34" charset="0"/>
              <a:buChar char="•"/>
            </a:pPr>
            <a:r>
              <a:rPr lang="en-US" sz="1200"/>
              <a:t>If Project is time &amp; material- indicate monthly billed headcount</a:t>
            </a:r>
          </a:p>
          <a:p>
            <a:pPr marL="171450" indent="-171450">
              <a:buFont typeface="Arial" panose="020B0604020202020204" pitchFamily="34" charset="0"/>
              <a:buChar char="•"/>
            </a:pPr>
            <a:r>
              <a:rPr lang="en-US" sz="1200"/>
              <a:t>If Project is Project-based - indicate total estimate breakdown</a:t>
            </a:r>
          </a:p>
        </p:txBody>
      </p:sp>
      <p:sp>
        <p:nvSpPr>
          <p:cNvPr id="11" name="TextBox 10">
            <a:extLst>
              <a:ext uri="{FF2B5EF4-FFF2-40B4-BE49-F238E27FC236}">
                <a16:creationId xmlns:a16="http://schemas.microsoft.com/office/drawing/2014/main" id="{784795F4-64DB-477E-A430-64ED07341CB4}"/>
              </a:ext>
            </a:extLst>
          </p:cNvPr>
          <p:cNvSpPr txBox="1"/>
          <p:nvPr/>
        </p:nvSpPr>
        <p:spPr>
          <a:xfrm>
            <a:off x="600420" y="1639011"/>
            <a:ext cx="1929134" cy="369332"/>
          </a:xfrm>
          <a:prstGeom prst="rect">
            <a:avLst/>
          </a:prstGeom>
          <a:noFill/>
        </p:spPr>
        <p:txBody>
          <a:bodyPr wrap="square" rtlCol="0">
            <a:spAutoFit/>
          </a:bodyPr>
          <a:lstStyle/>
          <a:p>
            <a:r>
              <a:rPr lang="en-PH" b="1" u="sng"/>
              <a:t>ACTIVE MEMBERS</a:t>
            </a:r>
          </a:p>
        </p:txBody>
      </p:sp>
      <p:sp>
        <p:nvSpPr>
          <p:cNvPr id="12" name="TextBox 11">
            <a:extLst>
              <a:ext uri="{FF2B5EF4-FFF2-40B4-BE49-F238E27FC236}">
                <a16:creationId xmlns:a16="http://schemas.microsoft.com/office/drawing/2014/main" id="{84802FB4-6C15-45E3-8FDC-272D02E7BFBF}"/>
              </a:ext>
            </a:extLst>
          </p:cNvPr>
          <p:cNvSpPr txBox="1"/>
          <p:nvPr/>
        </p:nvSpPr>
        <p:spPr>
          <a:xfrm>
            <a:off x="4470242" y="1647676"/>
            <a:ext cx="1929134" cy="369332"/>
          </a:xfrm>
          <a:prstGeom prst="rect">
            <a:avLst/>
          </a:prstGeom>
          <a:noFill/>
        </p:spPr>
        <p:txBody>
          <a:bodyPr wrap="square" lIns="91440" tIns="45720" rIns="91440" bIns="45720" rtlCol="0" anchor="t">
            <a:spAutoFit/>
          </a:bodyPr>
          <a:lstStyle/>
          <a:p>
            <a:r>
              <a:rPr lang="en-PH" b="1"/>
              <a:t>YEAR: </a:t>
            </a:r>
            <a:r>
              <a:rPr lang="en-PH" b="1" u="sng"/>
              <a:t>2025 </a:t>
            </a:r>
          </a:p>
        </p:txBody>
      </p:sp>
      <p:sp>
        <p:nvSpPr>
          <p:cNvPr id="13" name="TextBox 12">
            <a:extLst>
              <a:ext uri="{FF2B5EF4-FFF2-40B4-BE49-F238E27FC236}">
                <a16:creationId xmlns:a16="http://schemas.microsoft.com/office/drawing/2014/main" id="{975DE221-BBE2-4BE3-8EE5-52B263E19983}"/>
              </a:ext>
            </a:extLst>
          </p:cNvPr>
          <p:cNvSpPr txBox="1"/>
          <p:nvPr/>
        </p:nvSpPr>
        <p:spPr>
          <a:xfrm>
            <a:off x="8170111" y="1671561"/>
            <a:ext cx="3307222" cy="276999"/>
          </a:xfrm>
          <a:prstGeom prst="rect">
            <a:avLst/>
          </a:prstGeom>
          <a:noFill/>
        </p:spPr>
        <p:txBody>
          <a:bodyPr wrap="square" numCol="1" rtlCol="0">
            <a:spAutoFit/>
          </a:bodyPr>
          <a:lstStyle/>
          <a:p>
            <a:r>
              <a:rPr lang="en-US" sz="1200" b="1" i="1"/>
              <a:t>Legend</a:t>
            </a:r>
            <a:r>
              <a:rPr lang="en-US" sz="1200" i="1"/>
              <a:t>: </a:t>
            </a:r>
            <a:r>
              <a:rPr lang="en-US" sz="1200" b="1" i="1"/>
              <a:t>B</a:t>
            </a:r>
            <a:r>
              <a:rPr lang="en-US" sz="1200" i="1"/>
              <a:t> – Billed, </a:t>
            </a:r>
            <a:r>
              <a:rPr lang="en-US" sz="1200" b="1" i="1"/>
              <a:t>IB – </a:t>
            </a:r>
            <a:r>
              <a:rPr lang="en-US" sz="1200" i="1"/>
              <a:t>Internal Billed, </a:t>
            </a:r>
            <a:r>
              <a:rPr lang="en-US" sz="1200" b="1" i="1"/>
              <a:t>S</a:t>
            </a:r>
            <a:r>
              <a:rPr lang="en-US" sz="1200" i="1"/>
              <a:t> – Support </a:t>
            </a:r>
          </a:p>
        </p:txBody>
      </p:sp>
    </p:spTree>
    <p:extLst>
      <p:ext uri="{BB962C8B-B14F-4D97-AF65-F5344CB8AC3E}">
        <p14:creationId xmlns:p14="http://schemas.microsoft.com/office/powerpoint/2010/main" val="133017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78;p16">
            <a:extLst>
              <a:ext uri="{FF2B5EF4-FFF2-40B4-BE49-F238E27FC236}">
                <a16:creationId xmlns:a16="http://schemas.microsoft.com/office/drawing/2014/main" id="{7F8E0412-53AF-4250-A363-282FCDDA0658}"/>
              </a:ext>
            </a:extLst>
          </p:cNvPr>
          <p:cNvSpPr txBox="1"/>
          <p:nvPr/>
        </p:nvSpPr>
        <p:spPr>
          <a:xfrm>
            <a:off x="2075204" y="2974279"/>
            <a:ext cx="8041592" cy="909441"/>
          </a:xfrm>
          <a:prstGeom prst="rect">
            <a:avLst/>
          </a:prstGeom>
          <a:noFill/>
          <a:ln>
            <a:noFill/>
          </a:ln>
        </p:spPr>
        <p:txBody>
          <a:bodyPr spcFirstLastPara="1" wrap="square" lIns="50800" tIns="50800" rIns="50800" bIns="50800" anchor="ctr" anchorCtr="0">
            <a:noAutofit/>
          </a:bodyPr>
          <a:lstStyle/>
          <a:p>
            <a:pPr lvl="0" algn="ctr">
              <a:buClr>
                <a:srgbClr val="FF0000"/>
              </a:buClr>
              <a:buSzPts val="9000"/>
            </a:pPr>
            <a:r>
              <a:rPr lang="en-US" sz="6600">
                <a:solidFill>
                  <a:srgbClr val="FF0000"/>
                </a:solidFill>
                <a:latin typeface="Impact"/>
                <a:ea typeface="Impact"/>
                <a:cs typeface="Impact"/>
                <a:sym typeface="Impact"/>
              </a:rPr>
              <a:t>Risk Management</a:t>
            </a:r>
            <a:endParaRPr sz="6600" b="0" i="0" u="none" strike="noStrike" cap="none">
              <a:solidFill>
                <a:srgbClr val="FF0000"/>
              </a:solidFill>
              <a:latin typeface="Impact"/>
              <a:ea typeface="Impact"/>
              <a:cs typeface="Impact"/>
              <a:sym typeface="Impact"/>
            </a:endParaRPr>
          </a:p>
        </p:txBody>
      </p:sp>
      <p:sp>
        <p:nvSpPr>
          <p:cNvPr id="4" name="Date Placeholder 3">
            <a:extLst>
              <a:ext uri="{FF2B5EF4-FFF2-40B4-BE49-F238E27FC236}">
                <a16:creationId xmlns:a16="http://schemas.microsoft.com/office/drawing/2014/main" id="{D2E4F752-A7BA-40DD-9A9F-9DF1F1924BAC}"/>
              </a:ext>
            </a:extLst>
          </p:cNvPr>
          <p:cNvSpPr>
            <a:spLocks noGrp="1"/>
          </p:cNvSpPr>
          <p:nvPr>
            <p:ph type="dt" sz="half" idx="10"/>
          </p:nvPr>
        </p:nvSpPr>
        <p:spPr/>
        <p:txBody>
          <a:bodyPr/>
          <a:lstStyle/>
          <a:p>
            <a:fld id="{D1A8656A-6CCE-4D49-9130-5A17C48AACCF}" type="datetime1">
              <a:rPr lang="en-PH" smtClean="0"/>
              <a:t>29/08/2025</a:t>
            </a:fld>
            <a:endParaRPr lang="en-PH"/>
          </a:p>
        </p:txBody>
      </p:sp>
      <p:sp>
        <p:nvSpPr>
          <p:cNvPr id="3" name="Footer Placeholder 2">
            <a:extLst>
              <a:ext uri="{FF2B5EF4-FFF2-40B4-BE49-F238E27FC236}">
                <a16:creationId xmlns:a16="http://schemas.microsoft.com/office/drawing/2014/main" id="{367564B1-91F7-48E6-8F5D-ABB431B579E7}"/>
              </a:ext>
            </a:extLst>
          </p:cNvPr>
          <p:cNvSpPr>
            <a:spLocks noGrp="1"/>
          </p:cNvSpPr>
          <p:nvPr>
            <p:ph type="ftr" sz="quarter" idx="11"/>
          </p:nvPr>
        </p:nvSpPr>
        <p:spPr/>
        <p:txBody>
          <a:bodyPr/>
          <a:lstStyle/>
          <a:p>
            <a:r>
              <a:rPr lang="en-US"/>
              <a:t>Alliance Software Inc. 2019  (Confidential)</a:t>
            </a:r>
            <a:endParaRPr lang="en-PH"/>
          </a:p>
        </p:txBody>
      </p:sp>
      <p:sp>
        <p:nvSpPr>
          <p:cNvPr id="5" name="Slide Number Placeholder 4">
            <a:extLst>
              <a:ext uri="{FF2B5EF4-FFF2-40B4-BE49-F238E27FC236}">
                <a16:creationId xmlns:a16="http://schemas.microsoft.com/office/drawing/2014/main" id="{65B45655-951F-4BA4-9462-F7A362B5CD5E}"/>
              </a:ext>
            </a:extLst>
          </p:cNvPr>
          <p:cNvSpPr>
            <a:spLocks noGrp="1"/>
          </p:cNvSpPr>
          <p:nvPr>
            <p:ph type="sldNum" sz="quarter" idx="12"/>
          </p:nvPr>
        </p:nvSpPr>
        <p:spPr/>
        <p:txBody>
          <a:bodyPr/>
          <a:lstStyle/>
          <a:p>
            <a:fld id="{62B13910-3416-45C6-AE3F-38659B3B2833}" type="slidenum">
              <a:rPr lang="en-PH" smtClean="0"/>
              <a:t>9</a:t>
            </a:fld>
            <a:endParaRPr lang="en-PH"/>
          </a:p>
        </p:txBody>
      </p:sp>
    </p:spTree>
    <p:extLst>
      <p:ext uri="{BB962C8B-B14F-4D97-AF65-F5344CB8AC3E}">
        <p14:creationId xmlns:p14="http://schemas.microsoft.com/office/powerpoint/2010/main" val="1236325267"/>
      </p:ext>
    </p:extLst>
  </p:cSld>
  <p:clrMapOvr>
    <a:masterClrMapping/>
  </p:clrMapOvr>
</p:sld>
</file>

<file path=ppt/theme/theme1.xml><?xml version="1.0" encoding="utf-8"?>
<a:theme xmlns:a="http://schemas.openxmlformats.org/drawingml/2006/main" name="Alliance - ROW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liance - ROW Theme" id="{1215DE53-B101-40E4-BA95-45AB0F7A118F}" vid="{364B909E-9080-49AD-9B26-70B4109B8B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Alliance - ROW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Alliance - ROW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Shelly Mae Abadiano</dc:creator>
  <cp:revision>1</cp:revision>
  <dcterms:created xsi:type="dcterms:W3CDTF">2019-09-13T05:45:47Z</dcterms:created>
  <dcterms:modified xsi:type="dcterms:W3CDTF">2025-08-30T03:46:05Z</dcterms:modified>
</cp:coreProperties>
</file>