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Vikash.anand@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976939840"/>
              </p:ext>
            </p:extLst>
          </p:nvPr>
        </p:nvGraphicFramePr>
        <p:xfrm>
          <a:off x="9267244" y="1193163"/>
          <a:ext cx="2924756" cy="5297371"/>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17207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70864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r>
                        <a:rPr lang="it-IT" sz="800" b="0" dirty="0">
                          <a:solidFill>
                            <a:srgbClr val="9CDCFE"/>
                          </a:solidFill>
                          <a:effectLst/>
                          <a:latin typeface="Consolas" panose="020B0609020204030204" pitchFamily="49" charset="0"/>
                        </a:rPr>
                        <a:t>g</a:t>
                      </a:r>
                      <a:r>
                        <a:rPr lang="it-IT" sz="800" b="0" dirty="0">
                          <a:solidFill>
                            <a:srgbClr val="D4D4D4"/>
                          </a:solidFill>
                          <a:effectLst/>
                          <a:latin typeface="Consolas" panose="020B0609020204030204" pitchFamily="49" charset="0"/>
                        </a:rPr>
                        <a:t>,</a:t>
                      </a:r>
                      <a:r>
                        <a:rPr lang="it-IT" sz="800" b="0" dirty="0">
                          <a:solidFill>
                            <a:srgbClr val="9CDCFE"/>
                          </a:solidFill>
                          <a:effectLst/>
                          <a:latin typeface="Consolas" panose="020B0609020204030204" pitchFamily="49" charset="0"/>
                        </a:rPr>
                        <a:t>li</a:t>
                      </a:r>
                      <a:r>
                        <a:rPr lang="it-IT" sz="800" b="0" dirty="0">
                          <a:solidFill>
                            <a:srgbClr val="D4D4D4"/>
                          </a:solidFill>
                          <a:effectLst/>
                          <a:latin typeface="Consolas" panose="020B0609020204030204" pitchFamily="49" charset="0"/>
                        </a:rPr>
                        <a:t>[</a:t>
                      </a:r>
                      <a:r>
                        <a:rPr lang="it-IT" sz="800" b="0" dirty="0">
                          <a:solidFill>
                            <a:srgbClr val="9CDCFE"/>
                          </a:solidFill>
                          <a:effectLst/>
                          <a:latin typeface="Consolas" panose="020B0609020204030204" pitchFamily="49" charset="0"/>
                        </a:rPr>
                        <a:t>i</a:t>
                      </a:r>
                      <a:r>
                        <a:rPr lang="it-IT" sz="800" b="0" dirty="0">
                          <a:solidFill>
                            <a:srgbClr val="D4D4D4"/>
                          </a:solidFill>
                          <a:effectLst/>
                          <a:latin typeface="Consolas" panose="020B0609020204030204" pitchFamily="49" charset="0"/>
                        </a:rPr>
                        <a:t>])</a:t>
                      </a:r>
                    </a:p>
                    <a:p>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978295346"/>
                  </a:ext>
                </a:extLst>
              </a:tr>
              <a:tr h="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Python Intermediate Level Coding, Applied Machine Learning in the Same</a:t>
                      </a: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5496719" y="2800678"/>
            <a:ext cx="3745310" cy="3676322"/>
          </a:xfrm>
        </p:spPr>
        <p:txBody>
          <a:bodyPr/>
          <a:lstStyle/>
          <a:p>
            <a:pPr eaLnBrk="1" hangingPunct="1">
              <a:lnSpc>
                <a:spcPct val="114000"/>
              </a:lnSpc>
            </a:pPr>
            <a:r>
              <a:rPr lang="en-US" altLang="en-US" b="1" dirty="0"/>
              <a:t>Online-course Application</a:t>
            </a:r>
          </a:p>
          <a:p>
            <a:pPr eaLnBrk="1" hangingPunct="1">
              <a:lnSpc>
                <a:spcPct val="114000"/>
              </a:lnSpc>
            </a:pPr>
            <a:r>
              <a:rPr lang="en-IN" altLang="en-US" dirty="0"/>
              <a:t>Completed end to end case study of  Online-course Application along with JWT authentication, Spring Security and unit testing , responsive UI with </a:t>
            </a:r>
            <a:r>
              <a:rPr lang="en-US" altLang="en-US" dirty="0"/>
              <a:t> CSS and Angular used for user interface.</a:t>
            </a:r>
            <a:endParaRPr lang="en-US" altLang="en-US" b="1" dirty="0"/>
          </a:p>
          <a:p>
            <a:pPr eaLnBrk="1" hangingPunct="1">
              <a:lnSpc>
                <a:spcPct val="114000"/>
              </a:lnSpc>
            </a:pPr>
            <a:r>
              <a:rPr lang="en-IN" altLang="nl-NL" b="1" dirty="0"/>
              <a:t>Database:  </a:t>
            </a:r>
            <a:r>
              <a:rPr lang="en-IN" altLang="nl-NL" dirty="0"/>
              <a:t>Used different databases to see the functionalities of microservices like </a:t>
            </a:r>
            <a:r>
              <a:rPr lang="en-US" altLang="nl-NL" b="1" dirty="0" err="1"/>
              <a:t>MySql</a:t>
            </a:r>
            <a:r>
              <a:rPr lang="en-US" b="1" dirty="0"/>
              <a:t>,  PostgreSQL, MongoDB.</a:t>
            </a:r>
            <a:endParaRPr lang="en-IN" altLang="nl-NL" b="1" dirty="0"/>
          </a:p>
          <a:p>
            <a:pPr eaLnBrk="1" hangingPunct="1">
              <a:lnSpc>
                <a:spcPct val="114000"/>
              </a:lnSpc>
            </a:pPr>
            <a:r>
              <a:rPr lang="en-IN" altLang="nl-NL" b="1" dirty="0"/>
              <a:t>Features-</a:t>
            </a:r>
            <a:r>
              <a:rPr lang="en-IN" altLang="nl-NL" dirty="0"/>
              <a:t>Role based authentication where user can get all the required course details but can not update the course details. The admin can create ,update and set price for the Course.</a:t>
            </a:r>
          </a:p>
          <a:p>
            <a:pPr eaLnBrk="1" hangingPunct="1">
              <a:lnSpc>
                <a:spcPct val="114000"/>
              </a:lnSpc>
            </a:pPr>
            <a:r>
              <a:rPr lang="en-IN" altLang="nl-NL" b="1" dirty="0"/>
              <a:t> Machine Learning Project: </a:t>
            </a:r>
          </a:p>
          <a:p>
            <a:pPr eaLnBrk="1" hangingPunct="1">
              <a:lnSpc>
                <a:spcPct val="114000"/>
              </a:lnSpc>
            </a:pPr>
            <a:r>
              <a:rPr lang="en-IN" altLang="nl-NL" b="1" dirty="0"/>
              <a:t>1- Deep Learning Image Processing Model with accuracy &gt; 85%</a:t>
            </a:r>
          </a:p>
          <a:p>
            <a:pPr eaLnBrk="1" hangingPunct="1">
              <a:lnSpc>
                <a:spcPct val="114000"/>
              </a:lnSpc>
            </a:pPr>
            <a:r>
              <a:rPr lang="en-IN" altLang="nl-NL" b="1" dirty="0"/>
              <a:t>2- Identifies the flower from the given characteristics with testing score &gt; 97%</a:t>
            </a:r>
          </a:p>
          <a:p>
            <a:pPr eaLnBrk="1" hangingPunct="1">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 Senior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vikash.anand@capgemini.com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+91 7766994873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667250" cy="3817977"/>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Cloud API Gateway,</a:t>
            </a:r>
            <a:r>
              <a:rPr lang="en-US" dirty="0"/>
              <a:t> Eureka server,  load balancing, Open Feign library.</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CSS.</a:t>
            </a:r>
          </a:p>
          <a:p>
            <a:pPr marL="171450" indent="-171450">
              <a:buFont typeface="Arial" panose="020B0604020202020204" pitchFamily="34" charset="0"/>
              <a:buChar char="•"/>
            </a:pPr>
            <a:r>
              <a:rPr lang="en-US" dirty="0"/>
              <a:t>Hands on experience in implementing </a:t>
            </a:r>
            <a:r>
              <a:rPr lang="en-US" b="1" dirty="0"/>
              <a:t>Spring Security and</a:t>
            </a:r>
            <a:r>
              <a:rPr lang="en-US" dirty="0"/>
              <a:t> </a:t>
            </a:r>
            <a:r>
              <a:rPr lang="en-US" b="1" dirty="0"/>
              <a:t>JWT authentication</a:t>
            </a:r>
            <a:r>
              <a:rPr lang="en-US" dirty="0"/>
              <a:t> in </a:t>
            </a:r>
            <a:r>
              <a:rPr lang="en-US" b="1" dirty="0"/>
              <a:t>spring boot.</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 in </a:t>
            </a:r>
            <a:r>
              <a:rPr lang="en-US" b="1" dirty="0"/>
              <a:t>AWS Cloud</a:t>
            </a:r>
            <a:r>
              <a:rPr lang="en-US" dirty="0"/>
              <a:t> environment</a:t>
            </a:r>
          </a:p>
          <a:p>
            <a:pPr marL="171450" indent="-171450">
              <a:buFont typeface="Arial" panose="020B0604020202020204" pitchFamily="34" charset="0"/>
              <a:buChar char="•"/>
            </a:pPr>
            <a:r>
              <a:rPr lang="en-US" altLang="en-US" sz="1000" dirty="0"/>
              <a:t>Proficient in </a:t>
            </a:r>
            <a:r>
              <a:rPr lang="en-US" altLang="en-US" b="1" dirty="0"/>
              <a:t>Python</a:t>
            </a:r>
            <a:r>
              <a:rPr lang="en-US" altLang="en-US" sz="1000" b="1" dirty="0"/>
              <a:t> Programming Lang</a:t>
            </a:r>
            <a:r>
              <a:rPr lang="en-US" altLang="en-US" sz="1000" dirty="0"/>
              <a:t> and applied the knowledge on a </a:t>
            </a:r>
            <a:r>
              <a:rPr lang="en-US" altLang="en-US" sz="1000" b="1" dirty="0"/>
              <a:t>Supervised Machine learning </a:t>
            </a:r>
            <a:r>
              <a:rPr lang="en-US" altLang="en-US" sz="1000" dirty="0"/>
              <a:t>project and a </a:t>
            </a:r>
            <a:r>
              <a:rPr lang="en-US" altLang="en-US" sz="1000" b="1" dirty="0"/>
              <a:t>Deep Machine Learning </a:t>
            </a:r>
            <a:r>
              <a:rPr lang="en-US" altLang="en-US" sz="1000" dirty="0"/>
              <a:t>project.</a:t>
            </a:r>
          </a:p>
          <a:p>
            <a:pPr marL="171450" indent="-171450">
              <a:buFont typeface="Arial" panose="020B0604020202020204" pitchFamily="34" charset="0"/>
              <a:buChar char="•"/>
            </a:pPr>
            <a:r>
              <a:rPr lang="en-US" altLang="en-US" sz="1000" dirty="0"/>
              <a:t>Hand</a:t>
            </a:r>
            <a:r>
              <a:rPr lang="en-US" altLang="en-US" dirty="0"/>
              <a:t>s on experience in creating ML models using the Python programming language</a:t>
            </a:r>
            <a:endParaRPr lang="en-US" altLang="en-US" sz="1000" dirty="0"/>
          </a:p>
          <a:p>
            <a:endParaRPr lang="en-US" b="1" dirty="0"/>
          </a:p>
          <a:p>
            <a:endParaRPr lang="en-US" dirty="0"/>
          </a:p>
          <a:p>
            <a:endParaRPr lang="en-US" dirty="0"/>
          </a:p>
          <a:p>
            <a:endParaRPr lang="en-US" dirty="0"/>
          </a:p>
          <a:p>
            <a:endParaRPr lang="en-US" b="1" dirty="0"/>
          </a:p>
          <a:p>
            <a:endParaRPr lang="en-US" b="1" dirty="0"/>
          </a:p>
          <a:p>
            <a:endParaRPr lang="en-US" b="1"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Vikash  Anand</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18757" y="196876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Civil Engineering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5">
            <a:extLst>
              <a:ext uri="{28A0092B-C50C-407E-A947-70E740481C1C}">
                <a14:useLocalDpi xmlns:a14="http://schemas.microsoft.com/office/drawing/2010/main" val="0"/>
              </a:ext>
            </a:extLst>
          </a:blip>
          <a:srcRect t="14234" b="14234"/>
          <a:stretch/>
        </p:blipFill>
        <p:spPr>
          <a:xfrm>
            <a:off x="354847" y="287492"/>
            <a:ext cx="181218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11169</TotalTime>
  <Words>454</Words>
  <Application>Microsoft Office PowerPoint</Application>
  <PresentationFormat>Widescreen</PresentationFormat>
  <Paragraphs>75</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Consolas</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Anand, Vikash</cp:lastModifiedBy>
  <cp:revision>101</cp:revision>
  <dcterms:created xsi:type="dcterms:W3CDTF">2020-09-22T06:24:34Z</dcterms:created>
  <dcterms:modified xsi:type="dcterms:W3CDTF">2022-11-21T10:25:54Z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