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94" r:id="rId4"/>
    <p:sldId id="289" r:id="rId5"/>
    <p:sldId id="271" r:id="rId6"/>
    <p:sldId id="288" r:id="rId7"/>
    <p:sldId id="259" r:id="rId8"/>
    <p:sldId id="260" r:id="rId9"/>
    <p:sldId id="290" r:id="rId10"/>
    <p:sldId id="261" r:id="rId11"/>
    <p:sldId id="263" r:id="rId12"/>
    <p:sldId id="264" r:id="rId13"/>
    <p:sldId id="262" r:id="rId14"/>
    <p:sldId id="296" r:id="rId15"/>
    <p:sldId id="291" r:id="rId16"/>
    <p:sldId id="297" r:id="rId17"/>
    <p:sldId id="298" r:id="rId18"/>
    <p:sldId id="299" r:id="rId19"/>
    <p:sldId id="293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28287-5588-416F-9299-62B3C7D013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B18CF8-4545-4432-A697-27FD6A17659A}">
      <dgm:prSet/>
      <dgm:spPr/>
      <dgm:t>
        <a:bodyPr/>
        <a:lstStyle/>
        <a:p>
          <a:pPr>
            <a:defRPr cap="all"/>
          </a:pPr>
          <a:r>
            <a:rPr lang="en-US"/>
            <a:t>What is Power BI ?</a:t>
          </a:r>
        </a:p>
      </dgm:t>
    </dgm:pt>
    <dgm:pt modelId="{5F98A137-98BF-4782-9C54-D96E1CF766AC}" type="parTrans" cxnId="{8F49A11F-D4DD-440A-8EB1-715FDF58755D}">
      <dgm:prSet/>
      <dgm:spPr/>
      <dgm:t>
        <a:bodyPr/>
        <a:lstStyle/>
        <a:p>
          <a:endParaRPr lang="en-US"/>
        </a:p>
      </dgm:t>
    </dgm:pt>
    <dgm:pt modelId="{858DEC23-BB3B-4660-A34D-564FE2295DEC}" type="sibTrans" cxnId="{8F49A11F-D4DD-440A-8EB1-715FDF58755D}">
      <dgm:prSet/>
      <dgm:spPr/>
      <dgm:t>
        <a:bodyPr/>
        <a:lstStyle/>
        <a:p>
          <a:endParaRPr lang="en-US"/>
        </a:p>
      </dgm:t>
    </dgm:pt>
    <dgm:pt modelId="{001A7EB0-CA8C-4468-B7F2-E3B47E898C0D}">
      <dgm:prSet/>
      <dgm:spPr/>
      <dgm:t>
        <a:bodyPr/>
        <a:lstStyle/>
        <a:p>
          <a:pPr>
            <a:defRPr cap="all"/>
          </a:pPr>
          <a:r>
            <a:rPr lang="en-US"/>
            <a:t>Analyse flavors of cocoa</a:t>
          </a:r>
        </a:p>
      </dgm:t>
    </dgm:pt>
    <dgm:pt modelId="{1FEE0FCB-302A-4226-84C2-C908248E1B79}" type="parTrans" cxnId="{DEC05C4D-C63F-40A4-8446-A40759674903}">
      <dgm:prSet/>
      <dgm:spPr/>
      <dgm:t>
        <a:bodyPr/>
        <a:lstStyle/>
        <a:p>
          <a:endParaRPr lang="en-US"/>
        </a:p>
      </dgm:t>
    </dgm:pt>
    <dgm:pt modelId="{A2750F3B-89A8-4EB0-8DBC-B13D5AE689FE}" type="sibTrans" cxnId="{DEC05C4D-C63F-40A4-8446-A40759674903}">
      <dgm:prSet/>
      <dgm:spPr/>
      <dgm:t>
        <a:bodyPr/>
        <a:lstStyle/>
        <a:p>
          <a:endParaRPr lang="en-US"/>
        </a:p>
      </dgm:t>
    </dgm:pt>
    <dgm:pt modelId="{C084E31D-8F35-4C87-AB81-B965B8780528}">
      <dgm:prSet/>
      <dgm:spPr/>
      <dgm:t>
        <a:bodyPr/>
        <a:lstStyle/>
        <a:p>
          <a:pPr>
            <a:defRPr cap="all"/>
          </a:pPr>
          <a:r>
            <a:rPr lang="en-US"/>
            <a:t>Analyse a quiz challenge</a:t>
          </a:r>
        </a:p>
      </dgm:t>
    </dgm:pt>
    <dgm:pt modelId="{0AA76AD9-01B7-472B-A83F-041D5B0872C0}" type="parTrans" cxnId="{2BE9FF13-1E5F-40D3-A02D-244D5E382DDA}">
      <dgm:prSet/>
      <dgm:spPr/>
      <dgm:t>
        <a:bodyPr/>
        <a:lstStyle/>
        <a:p>
          <a:endParaRPr lang="en-US"/>
        </a:p>
      </dgm:t>
    </dgm:pt>
    <dgm:pt modelId="{D04F1726-FA22-46BD-A2BC-F36D71CEE0EC}" type="sibTrans" cxnId="{2BE9FF13-1E5F-40D3-A02D-244D5E382DDA}">
      <dgm:prSet/>
      <dgm:spPr/>
      <dgm:t>
        <a:bodyPr/>
        <a:lstStyle/>
        <a:p>
          <a:endParaRPr lang="en-US"/>
        </a:p>
      </dgm:t>
    </dgm:pt>
    <dgm:pt modelId="{18A53EDB-565B-44FD-A43B-EE81B5406DB9}">
      <dgm:prSet/>
      <dgm:spPr/>
      <dgm:t>
        <a:bodyPr/>
        <a:lstStyle/>
        <a:p>
          <a:pPr>
            <a:defRPr cap="all"/>
          </a:pPr>
          <a:r>
            <a:rPr lang="en-US"/>
            <a:t>AI in Power BI</a:t>
          </a:r>
        </a:p>
      </dgm:t>
    </dgm:pt>
    <dgm:pt modelId="{D6636C93-F887-4313-9DFB-133A2BB981DC}" type="parTrans" cxnId="{2F5716CB-EDDD-4F5C-BD16-3904B6321836}">
      <dgm:prSet/>
      <dgm:spPr/>
      <dgm:t>
        <a:bodyPr/>
        <a:lstStyle/>
        <a:p>
          <a:endParaRPr lang="en-US"/>
        </a:p>
      </dgm:t>
    </dgm:pt>
    <dgm:pt modelId="{2A1E114F-DB3C-4ABD-A92D-9492DF7B8709}" type="sibTrans" cxnId="{2F5716CB-EDDD-4F5C-BD16-3904B6321836}">
      <dgm:prSet/>
      <dgm:spPr/>
      <dgm:t>
        <a:bodyPr/>
        <a:lstStyle/>
        <a:p>
          <a:endParaRPr lang="en-US"/>
        </a:p>
      </dgm:t>
    </dgm:pt>
    <dgm:pt modelId="{4E2B00A5-3FEF-42E3-B3C2-6EE8B820E719}" type="pres">
      <dgm:prSet presAssocID="{E1F28287-5588-416F-9299-62B3C7D01352}" presName="root" presStyleCnt="0">
        <dgm:presLayoutVars>
          <dgm:dir/>
          <dgm:resizeHandles val="exact"/>
        </dgm:presLayoutVars>
      </dgm:prSet>
      <dgm:spPr/>
    </dgm:pt>
    <dgm:pt modelId="{1854F911-8018-4A69-9DD7-2BCF64ECB7B6}" type="pres">
      <dgm:prSet presAssocID="{A5B18CF8-4545-4432-A697-27FD6A17659A}" presName="compNode" presStyleCnt="0"/>
      <dgm:spPr/>
    </dgm:pt>
    <dgm:pt modelId="{97FF4793-353C-428C-8A76-FA3AC54653C5}" type="pres">
      <dgm:prSet presAssocID="{A5B18CF8-4545-4432-A697-27FD6A17659A}" presName="iconBgRect" presStyleLbl="bgShp" presStyleIdx="0" presStyleCnt="4"/>
      <dgm:spPr/>
    </dgm:pt>
    <dgm:pt modelId="{FAFE76D1-A06D-4CBE-BB41-1EF89D376498}" type="pres">
      <dgm:prSet presAssocID="{A5B18CF8-4545-4432-A697-27FD6A1765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62C7F2-20BF-45E7-B796-853A2514C1ED}" type="pres">
      <dgm:prSet presAssocID="{A5B18CF8-4545-4432-A697-27FD6A17659A}" presName="spaceRect" presStyleCnt="0"/>
      <dgm:spPr/>
    </dgm:pt>
    <dgm:pt modelId="{DBE4D2EE-7DBB-43D7-8080-3A38DF5F55E8}" type="pres">
      <dgm:prSet presAssocID="{A5B18CF8-4545-4432-A697-27FD6A17659A}" presName="textRect" presStyleLbl="revTx" presStyleIdx="0" presStyleCnt="4">
        <dgm:presLayoutVars>
          <dgm:chMax val="1"/>
          <dgm:chPref val="1"/>
        </dgm:presLayoutVars>
      </dgm:prSet>
      <dgm:spPr/>
    </dgm:pt>
    <dgm:pt modelId="{50637012-CCA0-484F-9861-C68DC349F7FD}" type="pres">
      <dgm:prSet presAssocID="{858DEC23-BB3B-4660-A34D-564FE2295DEC}" presName="sibTrans" presStyleCnt="0"/>
      <dgm:spPr/>
    </dgm:pt>
    <dgm:pt modelId="{FCDE6BCC-E4B7-47EF-9A30-C559E6812528}" type="pres">
      <dgm:prSet presAssocID="{001A7EB0-CA8C-4468-B7F2-E3B47E898C0D}" presName="compNode" presStyleCnt="0"/>
      <dgm:spPr/>
    </dgm:pt>
    <dgm:pt modelId="{86B9A487-E0DD-4EBB-B7FF-F9C9F69AFB23}" type="pres">
      <dgm:prSet presAssocID="{001A7EB0-CA8C-4468-B7F2-E3B47E898C0D}" presName="iconBgRect" presStyleLbl="bgShp" presStyleIdx="1" presStyleCnt="4"/>
      <dgm:spPr/>
    </dgm:pt>
    <dgm:pt modelId="{029E8389-39B7-4433-8386-440696B067B6}" type="pres">
      <dgm:prSet presAssocID="{001A7EB0-CA8C-4468-B7F2-E3B47E898C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F6FB93AA-BCA7-41BC-BE50-C40ED071DC45}" type="pres">
      <dgm:prSet presAssocID="{001A7EB0-CA8C-4468-B7F2-E3B47E898C0D}" presName="spaceRect" presStyleCnt="0"/>
      <dgm:spPr/>
    </dgm:pt>
    <dgm:pt modelId="{B0250CE5-100D-43CB-AE1C-954FA9C4DAF3}" type="pres">
      <dgm:prSet presAssocID="{001A7EB0-CA8C-4468-B7F2-E3B47E898C0D}" presName="textRect" presStyleLbl="revTx" presStyleIdx="1" presStyleCnt="4">
        <dgm:presLayoutVars>
          <dgm:chMax val="1"/>
          <dgm:chPref val="1"/>
        </dgm:presLayoutVars>
      </dgm:prSet>
      <dgm:spPr/>
    </dgm:pt>
    <dgm:pt modelId="{5DC496F1-E7DD-457F-A2B8-954679B05564}" type="pres">
      <dgm:prSet presAssocID="{A2750F3B-89A8-4EB0-8DBC-B13D5AE689FE}" presName="sibTrans" presStyleCnt="0"/>
      <dgm:spPr/>
    </dgm:pt>
    <dgm:pt modelId="{3089CF6D-9D34-4250-B63A-CB5D04CBC3B9}" type="pres">
      <dgm:prSet presAssocID="{C084E31D-8F35-4C87-AB81-B965B8780528}" presName="compNode" presStyleCnt="0"/>
      <dgm:spPr/>
    </dgm:pt>
    <dgm:pt modelId="{A549DF57-9966-4E23-AA4E-668016F417FA}" type="pres">
      <dgm:prSet presAssocID="{C084E31D-8F35-4C87-AB81-B965B8780528}" presName="iconBgRect" presStyleLbl="bgShp" presStyleIdx="2" presStyleCnt="4"/>
      <dgm:spPr/>
    </dgm:pt>
    <dgm:pt modelId="{A1CED215-F399-44BD-B91A-81F8B13DF9E7}" type="pres">
      <dgm:prSet presAssocID="{C084E31D-8F35-4C87-AB81-B965B87805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52687E-48B1-4067-90C8-7C96CFA702C9}" type="pres">
      <dgm:prSet presAssocID="{C084E31D-8F35-4C87-AB81-B965B8780528}" presName="spaceRect" presStyleCnt="0"/>
      <dgm:spPr/>
    </dgm:pt>
    <dgm:pt modelId="{EF4CD170-C3CD-43C3-B8D8-1F966E1E52F8}" type="pres">
      <dgm:prSet presAssocID="{C084E31D-8F35-4C87-AB81-B965B8780528}" presName="textRect" presStyleLbl="revTx" presStyleIdx="2" presStyleCnt="4">
        <dgm:presLayoutVars>
          <dgm:chMax val="1"/>
          <dgm:chPref val="1"/>
        </dgm:presLayoutVars>
      </dgm:prSet>
      <dgm:spPr/>
    </dgm:pt>
    <dgm:pt modelId="{87188580-868F-4B80-816F-E228FC494CE2}" type="pres">
      <dgm:prSet presAssocID="{D04F1726-FA22-46BD-A2BC-F36D71CEE0EC}" presName="sibTrans" presStyleCnt="0"/>
      <dgm:spPr/>
    </dgm:pt>
    <dgm:pt modelId="{73974432-8A58-4448-AD87-C303FEBD17F0}" type="pres">
      <dgm:prSet presAssocID="{18A53EDB-565B-44FD-A43B-EE81B5406DB9}" presName="compNode" presStyleCnt="0"/>
      <dgm:spPr/>
    </dgm:pt>
    <dgm:pt modelId="{78961AFF-DA49-4F1B-9032-79A9F21D3716}" type="pres">
      <dgm:prSet presAssocID="{18A53EDB-565B-44FD-A43B-EE81B5406DB9}" presName="iconBgRect" presStyleLbl="bgShp" presStyleIdx="3" presStyleCnt="4"/>
      <dgm:spPr/>
    </dgm:pt>
    <dgm:pt modelId="{6699D6B0-48A3-4F2B-AE3C-0933556DCFA5}" type="pres">
      <dgm:prSet presAssocID="{18A53EDB-565B-44FD-A43B-EE81B5406D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21FF8D-3581-41B9-B8D8-DD66A2499B71}" type="pres">
      <dgm:prSet presAssocID="{18A53EDB-565B-44FD-A43B-EE81B5406DB9}" presName="spaceRect" presStyleCnt="0"/>
      <dgm:spPr/>
    </dgm:pt>
    <dgm:pt modelId="{87E1B468-F533-453C-87F4-2949F76B96C9}" type="pres">
      <dgm:prSet presAssocID="{18A53EDB-565B-44FD-A43B-EE81B5406D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E9FF13-1E5F-40D3-A02D-244D5E382DDA}" srcId="{E1F28287-5588-416F-9299-62B3C7D01352}" destId="{C084E31D-8F35-4C87-AB81-B965B8780528}" srcOrd="2" destOrd="0" parTransId="{0AA76AD9-01B7-472B-A83F-041D5B0872C0}" sibTransId="{D04F1726-FA22-46BD-A2BC-F36D71CEE0EC}"/>
    <dgm:cxn modelId="{8F49A11F-D4DD-440A-8EB1-715FDF58755D}" srcId="{E1F28287-5588-416F-9299-62B3C7D01352}" destId="{A5B18CF8-4545-4432-A697-27FD6A17659A}" srcOrd="0" destOrd="0" parTransId="{5F98A137-98BF-4782-9C54-D96E1CF766AC}" sibTransId="{858DEC23-BB3B-4660-A34D-564FE2295DEC}"/>
    <dgm:cxn modelId="{DEC05C4D-C63F-40A4-8446-A40759674903}" srcId="{E1F28287-5588-416F-9299-62B3C7D01352}" destId="{001A7EB0-CA8C-4468-B7F2-E3B47E898C0D}" srcOrd="1" destOrd="0" parTransId="{1FEE0FCB-302A-4226-84C2-C908248E1B79}" sibTransId="{A2750F3B-89A8-4EB0-8DBC-B13D5AE689FE}"/>
    <dgm:cxn modelId="{56479F78-3575-4142-81BA-B3B38797831C}" type="presOf" srcId="{C084E31D-8F35-4C87-AB81-B965B8780528}" destId="{EF4CD170-C3CD-43C3-B8D8-1F966E1E52F8}" srcOrd="0" destOrd="0" presId="urn:microsoft.com/office/officeart/2018/5/layout/IconCircleLabelList"/>
    <dgm:cxn modelId="{0CEA8281-AF00-4743-9B05-F0125B39EEE8}" type="presOf" srcId="{18A53EDB-565B-44FD-A43B-EE81B5406DB9}" destId="{87E1B468-F533-453C-87F4-2949F76B96C9}" srcOrd="0" destOrd="0" presId="urn:microsoft.com/office/officeart/2018/5/layout/IconCircleLabelList"/>
    <dgm:cxn modelId="{1B6EE6C2-535F-45E4-BEF9-C2B9D8800D1F}" type="presOf" srcId="{E1F28287-5588-416F-9299-62B3C7D01352}" destId="{4E2B00A5-3FEF-42E3-B3C2-6EE8B820E719}" srcOrd="0" destOrd="0" presId="urn:microsoft.com/office/officeart/2018/5/layout/IconCircleLabelList"/>
    <dgm:cxn modelId="{981F9FC9-B5EE-41B5-B323-7964F0B91BA0}" type="presOf" srcId="{A5B18CF8-4545-4432-A697-27FD6A17659A}" destId="{DBE4D2EE-7DBB-43D7-8080-3A38DF5F55E8}" srcOrd="0" destOrd="0" presId="urn:microsoft.com/office/officeart/2018/5/layout/IconCircleLabelList"/>
    <dgm:cxn modelId="{2F5716CB-EDDD-4F5C-BD16-3904B6321836}" srcId="{E1F28287-5588-416F-9299-62B3C7D01352}" destId="{18A53EDB-565B-44FD-A43B-EE81B5406DB9}" srcOrd="3" destOrd="0" parTransId="{D6636C93-F887-4313-9DFB-133A2BB981DC}" sibTransId="{2A1E114F-DB3C-4ABD-A92D-9492DF7B8709}"/>
    <dgm:cxn modelId="{CAEEFFEE-7832-4F35-8CC7-D4E7DD769E34}" type="presOf" srcId="{001A7EB0-CA8C-4468-B7F2-E3B47E898C0D}" destId="{B0250CE5-100D-43CB-AE1C-954FA9C4DAF3}" srcOrd="0" destOrd="0" presId="urn:microsoft.com/office/officeart/2018/5/layout/IconCircleLabelList"/>
    <dgm:cxn modelId="{9C65AC16-7C5F-4C4A-A30D-3BA04369694D}" type="presParOf" srcId="{4E2B00A5-3FEF-42E3-B3C2-6EE8B820E719}" destId="{1854F911-8018-4A69-9DD7-2BCF64ECB7B6}" srcOrd="0" destOrd="0" presId="urn:microsoft.com/office/officeart/2018/5/layout/IconCircleLabelList"/>
    <dgm:cxn modelId="{D3D6DC91-2AC9-452D-9C7A-B43DAF685216}" type="presParOf" srcId="{1854F911-8018-4A69-9DD7-2BCF64ECB7B6}" destId="{97FF4793-353C-428C-8A76-FA3AC54653C5}" srcOrd="0" destOrd="0" presId="urn:microsoft.com/office/officeart/2018/5/layout/IconCircleLabelList"/>
    <dgm:cxn modelId="{0BB8ED50-AECE-41E1-A778-8596DEE490A9}" type="presParOf" srcId="{1854F911-8018-4A69-9DD7-2BCF64ECB7B6}" destId="{FAFE76D1-A06D-4CBE-BB41-1EF89D376498}" srcOrd="1" destOrd="0" presId="urn:microsoft.com/office/officeart/2018/5/layout/IconCircleLabelList"/>
    <dgm:cxn modelId="{E22A4D40-AF39-42E6-81CA-2FA30A797395}" type="presParOf" srcId="{1854F911-8018-4A69-9DD7-2BCF64ECB7B6}" destId="{DC62C7F2-20BF-45E7-B796-853A2514C1ED}" srcOrd="2" destOrd="0" presId="urn:microsoft.com/office/officeart/2018/5/layout/IconCircleLabelList"/>
    <dgm:cxn modelId="{F5DD5733-ABDC-4539-854E-6E4C363C3354}" type="presParOf" srcId="{1854F911-8018-4A69-9DD7-2BCF64ECB7B6}" destId="{DBE4D2EE-7DBB-43D7-8080-3A38DF5F55E8}" srcOrd="3" destOrd="0" presId="urn:microsoft.com/office/officeart/2018/5/layout/IconCircleLabelList"/>
    <dgm:cxn modelId="{B5A1E005-EBD6-4953-B455-AD0B6504BD61}" type="presParOf" srcId="{4E2B00A5-3FEF-42E3-B3C2-6EE8B820E719}" destId="{50637012-CCA0-484F-9861-C68DC349F7FD}" srcOrd="1" destOrd="0" presId="urn:microsoft.com/office/officeart/2018/5/layout/IconCircleLabelList"/>
    <dgm:cxn modelId="{AA4D5893-1C04-40D5-B49B-2BA4BC4E994E}" type="presParOf" srcId="{4E2B00A5-3FEF-42E3-B3C2-6EE8B820E719}" destId="{FCDE6BCC-E4B7-47EF-9A30-C559E6812528}" srcOrd="2" destOrd="0" presId="urn:microsoft.com/office/officeart/2018/5/layout/IconCircleLabelList"/>
    <dgm:cxn modelId="{A334F908-7EA5-4A18-A06B-05801034CA75}" type="presParOf" srcId="{FCDE6BCC-E4B7-47EF-9A30-C559E6812528}" destId="{86B9A487-E0DD-4EBB-B7FF-F9C9F69AFB23}" srcOrd="0" destOrd="0" presId="urn:microsoft.com/office/officeart/2018/5/layout/IconCircleLabelList"/>
    <dgm:cxn modelId="{3E1DE1CC-9A2A-4959-B440-113E64227A33}" type="presParOf" srcId="{FCDE6BCC-E4B7-47EF-9A30-C559E6812528}" destId="{029E8389-39B7-4433-8386-440696B067B6}" srcOrd="1" destOrd="0" presId="urn:microsoft.com/office/officeart/2018/5/layout/IconCircleLabelList"/>
    <dgm:cxn modelId="{FE3F3570-8D01-466D-BCB0-7F7CC813EEBA}" type="presParOf" srcId="{FCDE6BCC-E4B7-47EF-9A30-C559E6812528}" destId="{F6FB93AA-BCA7-41BC-BE50-C40ED071DC45}" srcOrd="2" destOrd="0" presId="urn:microsoft.com/office/officeart/2018/5/layout/IconCircleLabelList"/>
    <dgm:cxn modelId="{1C9E39E1-0753-4D96-B00E-2E306CFEC64F}" type="presParOf" srcId="{FCDE6BCC-E4B7-47EF-9A30-C559E6812528}" destId="{B0250CE5-100D-43CB-AE1C-954FA9C4DAF3}" srcOrd="3" destOrd="0" presId="urn:microsoft.com/office/officeart/2018/5/layout/IconCircleLabelList"/>
    <dgm:cxn modelId="{829E0953-F7D5-4794-A190-783BF4A39AE8}" type="presParOf" srcId="{4E2B00A5-3FEF-42E3-B3C2-6EE8B820E719}" destId="{5DC496F1-E7DD-457F-A2B8-954679B05564}" srcOrd="3" destOrd="0" presId="urn:microsoft.com/office/officeart/2018/5/layout/IconCircleLabelList"/>
    <dgm:cxn modelId="{C23E4D87-0F92-4A56-A0E2-725F9B86A53C}" type="presParOf" srcId="{4E2B00A5-3FEF-42E3-B3C2-6EE8B820E719}" destId="{3089CF6D-9D34-4250-B63A-CB5D04CBC3B9}" srcOrd="4" destOrd="0" presId="urn:microsoft.com/office/officeart/2018/5/layout/IconCircleLabelList"/>
    <dgm:cxn modelId="{CD01F958-BE7A-4F88-9FD3-AACCF6AE45CB}" type="presParOf" srcId="{3089CF6D-9D34-4250-B63A-CB5D04CBC3B9}" destId="{A549DF57-9966-4E23-AA4E-668016F417FA}" srcOrd="0" destOrd="0" presId="urn:microsoft.com/office/officeart/2018/5/layout/IconCircleLabelList"/>
    <dgm:cxn modelId="{437EF4C3-C902-4C87-B0DE-D93D7FA000A0}" type="presParOf" srcId="{3089CF6D-9D34-4250-B63A-CB5D04CBC3B9}" destId="{A1CED215-F399-44BD-B91A-81F8B13DF9E7}" srcOrd="1" destOrd="0" presId="urn:microsoft.com/office/officeart/2018/5/layout/IconCircleLabelList"/>
    <dgm:cxn modelId="{6F99DD15-80B6-4E59-854A-FF33BF7A2556}" type="presParOf" srcId="{3089CF6D-9D34-4250-B63A-CB5D04CBC3B9}" destId="{3E52687E-48B1-4067-90C8-7C96CFA702C9}" srcOrd="2" destOrd="0" presId="urn:microsoft.com/office/officeart/2018/5/layout/IconCircleLabelList"/>
    <dgm:cxn modelId="{C8868905-BA13-48CB-9CFC-8E09D00DA387}" type="presParOf" srcId="{3089CF6D-9D34-4250-B63A-CB5D04CBC3B9}" destId="{EF4CD170-C3CD-43C3-B8D8-1F966E1E52F8}" srcOrd="3" destOrd="0" presId="urn:microsoft.com/office/officeart/2018/5/layout/IconCircleLabelList"/>
    <dgm:cxn modelId="{E282D22C-78CE-408D-A022-C047C2B0135B}" type="presParOf" srcId="{4E2B00A5-3FEF-42E3-B3C2-6EE8B820E719}" destId="{87188580-868F-4B80-816F-E228FC494CE2}" srcOrd="5" destOrd="0" presId="urn:microsoft.com/office/officeart/2018/5/layout/IconCircleLabelList"/>
    <dgm:cxn modelId="{50019B3F-726F-4DA6-91F6-3A2FFB487ED7}" type="presParOf" srcId="{4E2B00A5-3FEF-42E3-B3C2-6EE8B820E719}" destId="{73974432-8A58-4448-AD87-C303FEBD17F0}" srcOrd="6" destOrd="0" presId="urn:microsoft.com/office/officeart/2018/5/layout/IconCircleLabelList"/>
    <dgm:cxn modelId="{65921D1B-171D-4013-904E-B87B24CCF4CE}" type="presParOf" srcId="{73974432-8A58-4448-AD87-C303FEBD17F0}" destId="{78961AFF-DA49-4F1B-9032-79A9F21D3716}" srcOrd="0" destOrd="0" presId="urn:microsoft.com/office/officeart/2018/5/layout/IconCircleLabelList"/>
    <dgm:cxn modelId="{20AF5A57-15D7-4CB4-B78C-9BC53E7C41CA}" type="presParOf" srcId="{73974432-8A58-4448-AD87-C303FEBD17F0}" destId="{6699D6B0-48A3-4F2B-AE3C-0933556DCFA5}" srcOrd="1" destOrd="0" presId="urn:microsoft.com/office/officeart/2018/5/layout/IconCircleLabelList"/>
    <dgm:cxn modelId="{1A51F54A-0EBA-42F9-9506-9280A5A90979}" type="presParOf" srcId="{73974432-8A58-4448-AD87-C303FEBD17F0}" destId="{9021FF8D-3581-41B9-B8D8-DD66A2499B71}" srcOrd="2" destOrd="0" presId="urn:microsoft.com/office/officeart/2018/5/layout/IconCircleLabelList"/>
    <dgm:cxn modelId="{E47EA16B-E409-403D-A462-B7C1AED96600}" type="presParOf" srcId="{73974432-8A58-4448-AD87-C303FEBD17F0}" destId="{87E1B468-F533-453C-87F4-2949F76B96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38748-1E69-4410-9F45-60E1C47BCFE1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672C42-2526-4FFD-88E8-CA6236CA7C80}">
      <dgm:prSet custT="1"/>
      <dgm:spPr/>
      <dgm:t>
        <a:bodyPr/>
        <a:lstStyle/>
        <a:p>
          <a:r>
            <a:rPr lang="en-US" sz="1600"/>
            <a:t>GET DATA </a:t>
          </a:r>
        </a:p>
        <a:p>
          <a:r>
            <a:rPr lang="en-US" sz="1100"/>
            <a:t>Location, </a:t>
          </a:r>
        </a:p>
        <a:p>
          <a:r>
            <a:rPr lang="en-US" sz="1100"/>
            <a:t>Access, </a:t>
          </a:r>
        </a:p>
        <a:p>
          <a:r>
            <a:rPr lang="en-US" sz="1100"/>
            <a:t>Insert </a:t>
          </a:r>
        </a:p>
        <a:p>
          <a:r>
            <a:rPr lang="en-US" sz="1100"/>
            <a:t>Update</a:t>
          </a:r>
          <a:endParaRPr lang="en-US" sz="1100" dirty="0"/>
        </a:p>
      </dgm:t>
    </dgm:pt>
    <dgm:pt modelId="{0C9800E9-76D5-48D3-9195-3192A6908D53}" type="parTrans" cxnId="{551543C3-B8BD-4E18-BEA5-15802C1F01AB}">
      <dgm:prSet/>
      <dgm:spPr/>
      <dgm:t>
        <a:bodyPr/>
        <a:lstStyle/>
        <a:p>
          <a:endParaRPr lang="en-US"/>
        </a:p>
      </dgm:t>
    </dgm:pt>
    <dgm:pt modelId="{535F77D6-D908-4406-875F-2D7DF9EE4FA2}" type="sibTrans" cxnId="{551543C3-B8BD-4E18-BEA5-15802C1F01A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6F2FE60-F659-474D-A43E-0569E88EACEC}">
      <dgm:prSet custT="1"/>
      <dgm:spPr/>
      <dgm:t>
        <a:bodyPr/>
        <a:lstStyle/>
        <a:p>
          <a:r>
            <a:rPr lang="en-US" sz="1600"/>
            <a:t>TRANSFORM DATA </a:t>
          </a:r>
        </a:p>
        <a:p>
          <a:r>
            <a:rPr lang="en-US" sz="1300"/>
            <a:t>Clean data </a:t>
          </a:r>
        </a:p>
        <a:p>
          <a:r>
            <a:rPr lang="en-US" sz="1300"/>
            <a:t>Change data types</a:t>
          </a:r>
          <a:endParaRPr lang="en-US" sz="1300" dirty="0"/>
        </a:p>
      </dgm:t>
    </dgm:pt>
    <dgm:pt modelId="{009B211B-2374-4616-A285-2EF6A207D747}" type="parTrans" cxnId="{6065D091-2324-493F-9400-4713F4DB0178}">
      <dgm:prSet/>
      <dgm:spPr/>
      <dgm:t>
        <a:bodyPr/>
        <a:lstStyle/>
        <a:p>
          <a:endParaRPr lang="en-US"/>
        </a:p>
      </dgm:t>
    </dgm:pt>
    <dgm:pt modelId="{C1E5C49B-8DB5-409C-B5CF-250D91307AC5}" type="sibTrans" cxnId="{6065D091-2324-493F-9400-4713F4DB01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DA07719-4AB8-4E56-AC6E-8B583951DB08}">
      <dgm:prSet custT="1"/>
      <dgm:spPr/>
      <dgm:t>
        <a:bodyPr/>
        <a:lstStyle/>
        <a:p>
          <a:r>
            <a:rPr lang="en-US" sz="1600"/>
            <a:t>CREATE A MODEL </a:t>
          </a:r>
        </a:p>
        <a:p>
          <a:r>
            <a:rPr lang="en-US" sz="1300"/>
            <a:t>Calculations, </a:t>
          </a:r>
        </a:p>
        <a:p>
          <a:r>
            <a:rPr lang="en-US" sz="1300"/>
            <a:t>Measures, </a:t>
          </a:r>
        </a:p>
        <a:p>
          <a:r>
            <a:rPr lang="en-US" sz="1300"/>
            <a:t>Relationships</a:t>
          </a:r>
          <a:endParaRPr lang="en-US" sz="1300" dirty="0"/>
        </a:p>
      </dgm:t>
    </dgm:pt>
    <dgm:pt modelId="{03D41ED9-0C0D-4275-84F4-8141C624D93D}" type="parTrans" cxnId="{49F49E48-8C22-4AAC-942F-FC14F42098B4}">
      <dgm:prSet/>
      <dgm:spPr/>
      <dgm:t>
        <a:bodyPr/>
        <a:lstStyle/>
        <a:p>
          <a:endParaRPr lang="en-US"/>
        </a:p>
      </dgm:t>
    </dgm:pt>
    <dgm:pt modelId="{120F9221-FF6A-4F34-A521-12AD2FC3DD1C}" type="sibTrans" cxnId="{49F49E48-8C22-4AAC-942F-FC14F42098B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E064F0-DAB0-46A8-82B3-3351D49EEAFA}">
      <dgm:prSet custT="1"/>
      <dgm:spPr/>
      <dgm:t>
        <a:bodyPr/>
        <a:lstStyle/>
        <a:p>
          <a:r>
            <a:rPr lang="en-US" sz="1600"/>
            <a:t>VISUALIZE</a:t>
          </a:r>
          <a:r>
            <a:rPr lang="en-US" sz="1300"/>
            <a:t> </a:t>
          </a:r>
        </a:p>
        <a:p>
          <a:r>
            <a:rPr lang="en-US" sz="1300"/>
            <a:t>Graphs, </a:t>
          </a:r>
        </a:p>
        <a:p>
          <a:r>
            <a:rPr lang="en-US" sz="1300"/>
            <a:t>Charts, </a:t>
          </a:r>
        </a:p>
        <a:p>
          <a:r>
            <a:rPr lang="en-US" sz="1300"/>
            <a:t>Slicers</a:t>
          </a:r>
          <a:endParaRPr lang="en-US" sz="1300" dirty="0"/>
        </a:p>
      </dgm:t>
    </dgm:pt>
    <dgm:pt modelId="{F1CD9FDA-603D-4712-988B-A5DDA44F7ADD}" type="parTrans" cxnId="{0227B690-7482-43E1-9D93-6FEAF833EBE4}">
      <dgm:prSet/>
      <dgm:spPr/>
      <dgm:t>
        <a:bodyPr/>
        <a:lstStyle/>
        <a:p>
          <a:endParaRPr lang="en-US"/>
        </a:p>
      </dgm:t>
    </dgm:pt>
    <dgm:pt modelId="{515A3C58-2372-4178-8ADE-16866A03C01E}" type="sibTrans" cxnId="{0227B690-7482-43E1-9D93-6FEAF833EBE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21CD63B-044B-4FDD-A7E5-534A74EF232D}">
      <dgm:prSet custT="1"/>
      <dgm:spPr/>
      <dgm:t>
        <a:bodyPr/>
        <a:lstStyle/>
        <a:p>
          <a:r>
            <a:rPr lang="en-US" sz="1600"/>
            <a:t>PUBLISH</a:t>
          </a:r>
          <a:r>
            <a:rPr lang="en-US" sz="1300"/>
            <a:t> </a:t>
          </a:r>
        </a:p>
        <a:p>
          <a:r>
            <a:rPr lang="en-US" sz="1300"/>
            <a:t>Share, </a:t>
          </a:r>
        </a:p>
        <a:p>
          <a:r>
            <a:rPr lang="en-US" sz="1300"/>
            <a:t>Refresh, </a:t>
          </a:r>
        </a:p>
        <a:p>
          <a:r>
            <a:rPr lang="en-US" sz="1300"/>
            <a:t>Deploy</a:t>
          </a:r>
          <a:endParaRPr lang="en-US" sz="1300" dirty="0"/>
        </a:p>
      </dgm:t>
    </dgm:pt>
    <dgm:pt modelId="{6550798A-8D29-42B4-8740-465CD97B3955}" type="parTrans" cxnId="{FDE839EE-E28D-4B1C-8F59-D37F424C65B8}">
      <dgm:prSet/>
      <dgm:spPr/>
      <dgm:t>
        <a:bodyPr/>
        <a:lstStyle/>
        <a:p>
          <a:endParaRPr lang="en-US"/>
        </a:p>
      </dgm:t>
    </dgm:pt>
    <dgm:pt modelId="{C7B4BE46-B7A1-4DDA-928C-DF6ACFBA5A7D}" type="sibTrans" cxnId="{FDE839EE-E28D-4B1C-8F59-D37F424C65B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F1A4E43-0D54-4000-B834-C4BEC6AD2FD4}" type="pres">
      <dgm:prSet presAssocID="{75938748-1E69-4410-9F45-60E1C47BCFE1}" presName="Name0" presStyleCnt="0">
        <dgm:presLayoutVars>
          <dgm:animLvl val="lvl"/>
          <dgm:resizeHandles val="exact"/>
        </dgm:presLayoutVars>
      </dgm:prSet>
      <dgm:spPr/>
    </dgm:pt>
    <dgm:pt modelId="{B7ADAB13-4F89-431F-9FFC-206035CB2B20}" type="pres">
      <dgm:prSet presAssocID="{7A672C42-2526-4FFD-88E8-CA6236CA7C80}" presName="compositeNode" presStyleCnt="0">
        <dgm:presLayoutVars>
          <dgm:bulletEnabled val="1"/>
        </dgm:presLayoutVars>
      </dgm:prSet>
      <dgm:spPr/>
    </dgm:pt>
    <dgm:pt modelId="{D4C098E4-96BF-4CCA-94A4-5E8270198DD3}" type="pres">
      <dgm:prSet presAssocID="{7A672C42-2526-4FFD-88E8-CA6236CA7C80}" presName="bgRect" presStyleLbl="bgAccFollowNode1" presStyleIdx="0" presStyleCnt="5"/>
      <dgm:spPr/>
    </dgm:pt>
    <dgm:pt modelId="{F112D226-9FD5-440A-A98D-FB7F5A9D4756}" type="pres">
      <dgm:prSet presAssocID="{535F77D6-D908-4406-875F-2D7DF9EE4FA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A3BE7E90-6241-4FC4-B18D-39FB4AC3A044}" type="pres">
      <dgm:prSet presAssocID="{7A672C42-2526-4FFD-88E8-CA6236CA7C80}" presName="bottomLine" presStyleLbl="alignNode1" presStyleIdx="1" presStyleCnt="10">
        <dgm:presLayoutVars/>
      </dgm:prSet>
      <dgm:spPr/>
    </dgm:pt>
    <dgm:pt modelId="{8F8B0F2F-BB4D-42A4-8FB7-D6D83195C90A}" type="pres">
      <dgm:prSet presAssocID="{7A672C42-2526-4FFD-88E8-CA6236CA7C80}" presName="nodeText" presStyleLbl="bgAccFollowNode1" presStyleIdx="0" presStyleCnt="5">
        <dgm:presLayoutVars>
          <dgm:bulletEnabled val="1"/>
        </dgm:presLayoutVars>
      </dgm:prSet>
      <dgm:spPr/>
    </dgm:pt>
    <dgm:pt modelId="{32C51985-C4CC-4E35-881A-E2D647246434}" type="pres">
      <dgm:prSet presAssocID="{535F77D6-D908-4406-875F-2D7DF9EE4FA2}" presName="sibTrans" presStyleCnt="0"/>
      <dgm:spPr/>
    </dgm:pt>
    <dgm:pt modelId="{84BCFDEC-A4C9-480C-A0C4-A11047034F0C}" type="pres">
      <dgm:prSet presAssocID="{B6F2FE60-F659-474D-A43E-0569E88EACEC}" presName="compositeNode" presStyleCnt="0">
        <dgm:presLayoutVars>
          <dgm:bulletEnabled val="1"/>
        </dgm:presLayoutVars>
      </dgm:prSet>
      <dgm:spPr/>
    </dgm:pt>
    <dgm:pt modelId="{D105BB52-B1CC-4B82-B630-1E82F5BEB192}" type="pres">
      <dgm:prSet presAssocID="{B6F2FE60-F659-474D-A43E-0569E88EACEC}" presName="bgRect" presStyleLbl="bgAccFollowNode1" presStyleIdx="1" presStyleCnt="5"/>
      <dgm:spPr/>
    </dgm:pt>
    <dgm:pt modelId="{7588E3D1-70CB-417D-A90B-238A77ECA6CB}" type="pres">
      <dgm:prSet presAssocID="{C1E5C49B-8DB5-409C-B5CF-250D91307AC5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DA56C82-D5F6-4DDE-A757-7EAA938CDA76}" type="pres">
      <dgm:prSet presAssocID="{B6F2FE60-F659-474D-A43E-0569E88EACEC}" presName="bottomLine" presStyleLbl="alignNode1" presStyleIdx="3" presStyleCnt="10">
        <dgm:presLayoutVars/>
      </dgm:prSet>
      <dgm:spPr/>
    </dgm:pt>
    <dgm:pt modelId="{9031D53F-CCA7-4B55-AF0B-8CC634A414AA}" type="pres">
      <dgm:prSet presAssocID="{B6F2FE60-F659-474D-A43E-0569E88EACEC}" presName="nodeText" presStyleLbl="bgAccFollowNode1" presStyleIdx="1" presStyleCnt="5">
        <dgm:presLayoutVars>
          <dgm:bulletEnabled val="1"/>
        </dgm:presLayoutVars>
      </dgm:prSet>
      <dgm:spPr/>
    </dgm:pt>
    <dgm:pt modelId="{C1BB5A28-F97A-4D1B-8838-A908526C54A8}" type="pres">
      <dgm:prSet presAssocID="{C1E5C49B-8DB5-409C-B5CF-250D91307AC5}" presName="sibTrans" presStyleCnt="0"/>
      <dgm:spPr/>
    </dgm:pt>
    <dgm:pt modelId="{94111A36-855E-4E15-A1B3-418D2ABA54A3}" type="pres">
      <dgm:prSet presAssocID="{9DA07719-4AB8-4E56-AC6E-8B583951DB08}" presName="compositeNode" presStyleCnt="0">
        <dgm:presLayoutVars>
          <dgm:bulletEnabled val="1"/>
        </dgm:presLayoutVars>
      </dgm:prSet>
      <dgm:spPr/>
    </dgm:pt>
    <dgm:pt modelId="{1EA7FDCD-9AC1-419E-AC46-8F37847765E3}" type="pres">
      <dgm:prSet presAssocID="{9DA07719-4AB8-4E56-AC6E-8B583951DB08}" presName="bgRect" presStyleLbl="bgAccFollowNode1" presStyleIdx="2" presStyleCnt="5"/>
      <dgm:spPr/>
    </dgm:pt>
    <dgm:pt modelId="{A956D0EE-B911-4A75-A3C7-350BB7440EA6}" type="pres">
      <dgm:prSet presAssocID="{120F9221-FF6A-4F34-A521-12AD2FC3DD1C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B82F3A7-63A2-41E1-9611-9A00230D0A25}" type="pres">
      <dgm:prSet presAssocID="{9DA07719-4AB8-4E56-AC6E-8B583951DB08}" presName="bottomLine" presStyleLbl="alignNode1" presStyleIdx="5" presStyleCnt="10">
        <dgm:presLayoutVars/>
      </dgm:prSet>
      <dgm:spPr/>
    </dgm:pt>
    <dgm:pt modelId="{993A6702-1490-4591-8DAC-0A7424CB292D}" type="pres">
      <dgm:prSet presAssocID="{9DA07719-4AB8-4E56-AC6E-8B583951DB08}" presName="nodeText" presStyleLbl="bgAccFollowNode1" presStyleIdx="2" presStyleCnt="5">
        <dgm:presLayoutVars>
          <dgm:bulletEnabled val="1"/>
        </dgm:presLayoutVars>
      </dgm:prSet>
      <dgm:spPr/>
    </dgm:pt>
    <dgm:pt modelId="{88B30E82-DB83-4120-B291-A660E8092847}" type="pres">
      <dgm:prSet presAssocID="{120F9221-FF6A-4F34-A521-12AD2FC3DD1C}" presName="sibTrans" presStyleCnt="0"/>
      <dgm:spPr/>
    </dgm:pt>
    <dgm:pt modelId="{62740391-4DC2-4E7B-AA51-FE982F35C20B}" type="pres">
      <dgm:prSet presAssocID="{A4E064F0-DAB0-46A8-82B3-3351D49EEAFA}" presName="compositeNode" presStyleCnt="0">
        <dgm:presLayoutVars>
          <dgm:bulletEnabled val="1"/>
        </dgm:presLayoutVars>
      </dgm:prSet>
      <dgm:spPr/>
    </dgm:pt>
    <dgm:pt modelId="{4D1527DB-E264-4C52-9F3A-1E6C66776AE9}" type="pres">
      <dgm:prSet presAssocID="{A4E064F0-DAB0-46A8-82B3-3351D49EEAFA}" presName="bgRect" presStyleLbl="bgAccFollowNode1" presStyleIdx="3" presStyleCnt="5"/>
      <dgm:spPr/>
    </dgm:pt>
    <dgm:pt modelId="{A9CDB9AF-3D08-42CA-BA43-FCD4CA6EDA66}" type="pres">
      <dgm:prSet presAssocID="{515A3C58-2372-4178-8ADE-16866A03C01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FB2AE73-354E-480B-A747-5C06B7ADD8B7}" type="pres">
      <dgm:prSet presAssocID="{A4E064F0-DAB0-46A8-82B3-3351D49EEAFA}" presName="bottomLine" presStyleLbl="alignNode1" presStyleIdx="7" presStyleCnt="10">
        <dgm:presLayoutVars/>
      </dgm:prSet>
      <dgm:spPr/>
    </dgm:pt>
    <dgm:pt modelId="{9DCA10E3-C0FA-4FF0-98FD-A14867BF9A8E}" type="pres">
      <dgm:prSet presAssocID="{A4E064F0-DAB0-46A8-82B3-3351D49EEAFA}" presName="nodeText" presStyleLbl="bgAccFollowNode1" presStyleIdx="3" presStyleCnt="5">
        <dgm:presLayoutVars>
          <dgm:bulletEnabled val="1"/>
        </dgm:presLayoutVars>
      </dgm:prSet>
      <dgm:spPr/>
    </dgm:pt>
    <dgm:pt modelId="{C3F6357C-8425-42CA-84E6-D660941B7630}" type="pres">
      <dgm:prSet presAssocID="{515A3C58-2372-4178-8ADE-16866A03C01E}" presName="sibTrans" presStyleCnt="0"/>
      <dgm:spPr/>
    </dgm:pt>
    <dgm:pt modelId="{901D4B02-E949-406F-BC59-6C5C8402F95B}" type="pres">
      <dgm:prSet presAssocID="{421CD63B-044B-4FDD-A7E5-534A74EF232D}" presName="compositeNode" presStyleCnt="0">
        <dgm:presLayoutVars>
          <dgm:bulletEnabled val="1"/>
        </dgm:presLayoutVars>
      </dgm:prSet>
      <dgm:spPr/>
    </dgm:pt>
    <dgm:pt modelId="{BFF18FE5-40AC-48C2-A134-65656C87717E}" type="pres">
      <dgm:prSet presAssocID="{421CD63B-044B-4FDD-A7E5-534A74EF232D}" presName="bgRect" presStyleLbl="bgAccFollowNode1" presStyleIdx="4" presStyleCnt="5"/>
      <dgm:spPr/>
    </dgm:pt>
    <dgm:pt modelId="{1972CC7C-07AF-43E0-97F7-92D4D5709E62}" type="pres">
      <dgm:prSet presAssocID="{C7B4BE46-B7A1-4DDA-928C-DF6ACFBA5A7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3704FB4-28FB-4FAE-8995-38AF70948E4D}" type="pres">
      <dgm:prSet presAssocID="{421CD63B-044B-4FDD-A7E5-534A74EF232D}" presName="bottomLine" presStyleLbl="alignNode1" presStyleIdx="9" presStyleCnt="10">
        <dgm:presLayoutVars/>
      </dgm:prSet>
      <dgm:spPr/>
    </dgm:pt>
    <dgm:pt modelId="{B7E2C2D0-AD11-4EC8-8FBF-372B3E1258E3}" type="pres">
      <dgm:prSet presAssocID="{421CD63B-044B-4FDD-A7E5-534A74EF232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E933E0D-E419-4F0E-9E93-36FFCCAA5A76}" type="presOf" srcId="{B6F2FE60-F659-474D-A43E-0569E88EACEC}" destId="{D105BB52-B1CC-4B82-B630-1E82F5BEB192}" srcOrd="0" destOrd="0" presId="urn:microsoft.com/office/officeart/2016/7/layout/BasicLinearProcessNumbered"/>
    <dgm:cxn modelId="{31901812-500A-484E-B711-14D2601C5856}" type="presOf" srcId="{421CD63B-044B-4FDD-A7E5-534A74EF232D}" destId="{B7E2C2D0-AD11-4EC8-8FBF-372B3E1258E3}" srcOrd="1" destOrd="0" presId="urn:microsoft.com/office/officeart/2016/7/layout/BasicLinearProcessNumbered"/>
    <dgm:cxn modelId="{43B7D815-7F80-47A7-8252-87393ED75D3E}" type="presOf" srcId="{C1E5C49B-8DB5-409C-B5CF-250D91307AC5}" destId="{7588E3D1-70CB-417D-A90B-238A77ECA6CB}" srcOrd="0" destOrd="0" presId="urn:microsoft.com/office/officeart/2016/7/layout/BasicLinearProcessNumbered"/>
    <dgm:cxn modelId="{5749781D-0631-4D81-90EA-03B80E206FA0}" type="presOf" srcId="{120F9221-FF6A-4F34-A521-12AD2FC3DD1C}" destId="{A956D0EE-B911-4A75-A3C7-350BB7440EA6}" srcOrd="0" destOrd="0" presId="urn:microsoft.com/office/officeart/2016/7/layout/BasicLinearProcessNumbered"/>
    <dgm:cxn modelId="{3F83783E-DCE7-4AEA-9DF5-328F662ECDDF}" type="presOf" srcId="{A4E064F0-DAB0-46A8-82B3-3351D49EEAFA}" destId="{4D1527DB-E264-4C52-9F3A-1E6C66776AE9}" srcOrd="0" destOrd="0" presId="urn:microsoft.com/office/officeart/2016/7/layout/BasicLinearProcessNumbered"/>
    <dgm:cxn modelId="{CF47C15B-8E28-4A2F-BBC5-ABA0C5FC5D3B}" type="presOf" srcId="{7A672C42-2526-4FFD-88E8-CA6236CA7C80}" destId="{D4C098E4-96BF-4CCA-94A4-5E8270198DD3}" srcOrd="0" destOrd="0" presId="urn:microsoft.com/office/officeart/2016/7/layout/BasicLinearProcessNumbered"/>
    <dgm:cxn modelId="{101E2D5C-868C-46B5-9379-BAD6A93CB34D}" type="presOf" srcId="{515A3C58-2372-4178-8ADE-16866A03C01E}" destId="{A9CDB9AF-3D08-42CA-BA43-FCD4CA6EDA66}" srcOrd="0" destOrd="0" presId="urn:microsoft.com/office/officeart/2016/7/layout/BasicLinearProcessNumbered"/>
    <dgm:cxn modelId="{134A585E-7D4B-4D56-B573-905EA1165827}" type="presOf" srcId="{421CD63B-044B-4FDD-A7E5-534A74EF232D}" destId="{BFF18FE5-40AC-48C2-A134-65656C87717E}" srcOrd="0" destOrd="0" presId="urn:microsoft.com/office/officeart/2016/7/layout/BasicLinearProcessNumbered"/>
    <dgm:cxn modelId="{49F49E48-8C22-4AAC-942F-FC14F42098B4}" srcId="{75938748-1E69-4410-9F45-60E1C47BCFE1}" destId="{9DA07719-4AB8-4E56-AC6E-8B583951DB08}" srcOrd="2" destOrd="0" parTransId="{03D41ED9-0C0D-4275-84F4-8141C624D93D}" sibTransId="{120F9221-FF6A-4F34-A521-12AD2FC3DD1C}"/>
    <dgm:cxn modelId="{148BFF7C-9D10-4CD8-A7E9-E0C0FE00CCD8}" type="presOf" srcId="{535F77D6-D908-4406-875F-2D7DF9EE4FA2}" destId="{F112D226-9FD5-440A-A98D-FB7F5A9D4756}" srcOrd="0" destOrd="0" presId="urn:microsoft.com/office/officeart/2016/7/layout/BasicLinearProcessNumbered"/>
    <dgm:cxn modelId="{0227B690-7482-43E1-9D93-6FEAF833EBE4}" srcId="{75938748-1E69-4410-9F45-60E1C47BCFE1}" destId="{A4E064F0-DAB0-46A8-82B3-3351D49EEAFA}" srcOrd="3" destOrd="0" parTransId="{F1CD9FDA-603D-4712-988B-A5DDA44F7ADD}" sibTransId="{515A3C58-2372-4178-8ADE-16866A03C01E}"/>
    <dgm:cxn modelId="{6065D091-2324-493F-9400-4713F4DB0178}" srcId="{75938748-1E69-4410-9F45-60E1C47BCFE1}" destId="{B6F2FE60-F659-474D-A43E-0569E88EACEC}" srcOrd="1" destOrd="0" parTransId="{009B211B-2374-4616-A285-2EF6A207D747}" sibTransId="{C1E5C49B-8DB5-409C-B5CF-250D91307AC5}"/>
    <dgm:cxn modelId="{3BF46398-D8E6-4907-9FFB-951ED44DAF35}" type="presOf" srcId="{B6F2FE60-F659-474D-A43E-0569E88EACEC}" destId="{9031D53F-CCA7-4B55-AF0B-8CC634A414AA}" srcOrd="1" destOrd="0" presId="urn:microsoft.com/office/officeart/2016/7/layout/BasicLinearProcessNumbered"/>
    <dgm:cxn modelId="{738A0899-BF25-40D9-827C-D7E65DF94B1B}" type="presOf" srcId="{9DA07719-4AB8-4E56-AC6E-8B583951DB08}" destId="{993A6702-1490-4591-8DAC-0A7424CB292D}" srcOrd="1" destOrd="0" presId="urn:microsoft.com/office/officeart/2016/7/layout/BasicLinearProcessNumbered"/>
    <dgm:cxn modelId="{CE7AABA5-289F-44CB-B7AA-AA9492FFCE14}" type="presOf" srcId="{A4E064F0-DAB0-46A8-82B3-3351D49EEAFA}" destId="{9DCA10E3-C0FA-4FF0-98FD-A14867BF9A8E}" srcOrd="1" destOrd="0" presId="urn:microsoft.com/office/officeart/2016/7/layout/BasicLinearProcessNumbered"/>
    <dgm:cxn modelId="{C81BE6BB-7FEE-43C1-A5EA-BF3BDD5D4C94}" type="presOf" srcId="{C7B4BE46-B7A1-4DDA-928C-DF6ACFBA5A7D}" destId="{1972CC7C-07AF-43E0-97F7-92D4D5709E62}" srcOrd="0" destOrd="0" presId="urn:microsoft.com/office/officeart/2016/7/layout/BasicLinearProcessNumbered"/>
    <dgm:cxn modelId="{551543C3-B8BD-4E18-BEA5-15802C1F01AB}" srcId="{75938748-1E69-4410-9F45-60E1C47BCFE1}" destId="{7A672C42-2526-4FFD-88E8-CA6236CA7C80}" srcOrd="0" destOrd="0" parTransId="{0C9800E9-76D5-48D3-9195-3192A6908D53}" sibTransId="{535F77D6-D908-4406-875F-2D7DF9EE4FA2}"/>
    <dgm:cxn modelId="{649252C3-4CD4-4664-8858-A45844FFA3ED}" type="presOf" srcId="{75938748-1E69-4410-9F45-60E1C47BCFE1}" destId="{BF1A4E43-0D54-4000-B834-C4BEC6AD2FD4}" srcOrd="0" destOrd="0" presId="urn:microsoft.com/office/officeart/2016/7/layout/BasicLinearProcessNumbered"/>
    <dgm:cxn modelId="{FDE839EE-E28D-4B1C-8F59-D37F424C65B8}" srcId="{75938748-1E69-4410-9F45-60E1C47BCFE1}" destId="{421CD63B-044B-4FDD-A7E5-534A74EF232D}" srcOrd="4" destOrd="0" parTransId="{6550798A-8D29-42B4-8740-465CD97B3955}" sibTransId="{C7B4BE46-B7A1-4DDA-928C-DF6ACFBA5A7D}"/>
    <dgm:cxn modelId="{FC9199F8-1E39-49B8-A07B-2499C0AC381C}" type="presOf" srcId="{9DA07719-4AB8-4E56-AC6E-8B583951DB08}" destId="{1EA7FDCD-9AC1-419E-AC46-8F37847765E3}" srcOrd="0" destOrd="0" presId="urn:microsoft.com/office/officeart/2016/7/layout/BasicLinearProcessNumbered"/>
    <dgm:cxn modelId="{2B9CFEFC-0DB2-4524-9657-645A380B0CE6}" type="presOf" srcId="{7A672C42-2526-4FFD-88E8-CA6236CA7C80}" destId="{8F8B0F2F-BB4D-42A4-8FB7-D6D83195C90A}" srcOrd="1" destOrd="0" presId="urn:microsoft.com/office/officeart/2016/7/layout/BasicLinearProcessNumbered"/>
    <dgm:cxn modelId="{B8BDC391-A4A2-4E20-BF83-42C3F494979B}" type="presParOf" srcId="{BF1A4E43-0D54-4000-B834-C4BEC6AD2FD4}" destId="{B7ADAB13-4F89-431F-9FFC-206035CB2B20}" srcOrd="0" destOrd="0" presId="urn:microsoft.com/office/officeart/2016/7/layout/BasicLinearProcessNumbered"/>
    <dgm:cxn modelId="{E29EDB6B-A1BD-4947-A781-35870C878975}" type="presParOf" srcId="{B7ADAB13-4F89-431F-9FFC-206035CB2B20}" destId="{D4C098E4-96BF-4CCA-94A4-5E8270198DD3}" srcOrd="0" destOrd="0" presId="urn:microsoft.com/office/officeart/2016/7/layout/BasicLinearProcessNumbered"/>
    <dgm:cxn modelId="{4D9EAB94-9539-44F5-BDB7-D9AC73E244B9}" type="presParOf" srcId="{B7ADAB13-4F89-431F-9FFC-206035CB2B20}" destId="{F112D226-9FD5-440A-A98D-FB7F5A9D4756}" srcOrd="1" destOrd="0" presId="urn:microsoft.com/office/officeart/2016/7/layout/BasicLinearProcessNumbered"/>
    <dgm:cxn modelId="{A1631E64-1C00-4AD5-8DE3-6FB13EC17CFA}" type="presParOf" srcId="{B7ADAB13-4F89-431F-9FFC-206035CB2B20}" destId="{A3BE7E90-6241-4FC4-B18D-39FB4AC3A044}" srcOrd="2" destOrd="0" presId="urn:microsoft.com/office/officeart/2016/7/layout/BasicLinearProcessNumbered"/>
    <dgm:cxn modelId="{A8002AE5-4385-4109-B061-06D6DFFD5CF2}" type="presParOf" srcId="{B7ADAB13-4F89-431F-9FFC-206035CB2B20}" destId="{8F8B0F2F-BB4D-42A4-8FB7-D6D83195C90A}" srcOrd="3" destOrd="0" presId="urn:microsoft.com/office/officeart/2016/7/layout/BasicLinearProcessNumbered"/>
    <dgm:cxn modelId="{1B54ECFE-AB32-4D42-8240-D12FB3E78620}" type="presParOf" srcId="{BF1A4E43-0D54-4000-B834-C4BEC6AD2FD4}" destId="{32C51985-C4CC-4E35-881A-E2D647246434}" srcOrd="1" destOrd="0" presId="urn:microsoft.com/office/officeart/2016/7/layout/BasicLinearProcessNumbered"/>
    <dgm:cxn modelId="{688114AD-249D-490C-AA6D-89E359004457}" type="presParOf" srcId="{BF1A4E43-0D54-4000-B834-C4BEC6AD2FD4}" destId="{84BCFDEC-A4C9-480C-A0C4-A11047034F0C}" srcOrd="2" destOrd="0" presId="urn:microsoft.com/office/officeart/2016/7/layout/BasicLinearProcessNumbered"/>
    <dgm:cxn modelId="{65CF4A8B-0112-4134-B596-7FE2C7F4FBDF}" type="presParOf" srcId="{84BCFDEC-A4C9-480C-A0C4-A11047034F0C}" destId="{D105BB52-B1CC-4B82-B630-1E82F5BEB192}" srcOrd="0" destOrd="0" presId="urn:microsoft.com/office/officeart/2016/7/layout/BasicLinearProcessNumbered"/>
    <dgm:cxn modelId="{14C064D1-D8EC-45C6-98C6-DE523D6A8704}" type="presParOf" srcId="{84BCFDEC-A4C9-480C-A0C4-A11047034F0C}" destId="{7588E3D1-70CB-417D-A90B-238A77ECA6CB}" srcOrd="1" destOrd="0" presId="urn:microsoft.com/office/officeart/2016/7/layout/BasicLinearProcessNumbered"/>
    <dgm:cxn modelId="{CD3B3280-21AF-4FCC-9B82-2902C6ECA016}" type="presParOf" srcId="{84BCFDEC-A4C9-480C-A0C4-A11047034F0C}" destId="{CDA56C82-D5F6-4DDE-A757-7EAA938CDA76}" srcOrd="2" destOrd="0" presId="urn:microsoft.com/office/officeart/2016/7/layout/BasicLinearProcessNumbered"/>
    <dgm:cxn modelId="{23E93E99-D8F4-4A60-901A-510E203692DC}" type="presParOf" srcId="{84BCFDEC-A4C9-480C-A0C4-A11047034F0C}" destId="{9031D53F-CCA7-4B55-AF0B-8CC634A414AA}" srcOrd="3" destOrd="0" presId="urn:microsoft.com/office/officeart/2016/7/layout/BasicLinearProcessNumbered"/>
    <dgm:cxn modelId="{36AA7E15-180C-456D-BA7A-10CE0216A8E6}" type="presParOf" srcId="{BF1A4E43-0D54-4000-B834-C4BEC6AD2FD4}" destId="{C1BB5A28-F97A-4D1B-8838-A908526C54A8}" srcOrd="3" destOrd="0" presId="urn:microsoft.com/office/officeart/2016/7/layout/BasicLinearProcessNumbered"/>
    <dgm:cxn modelId="{583B0CAB-46C2-4A0E-8298-37E2F5098E59}" type="presParOf" srcId="{BF1A4E43-0D54-4000-B834-C4BEC6AD2FD4}" destId="{94111A36-855E-4E15-A1B3-418D2ABA54A3}" srcOrd="4" destOrd="0" presId="urn:microsoft.com/office/officeart/2016/7/layout/BasicLinearProcessNumbered"/>
    <dgm:cxn modelId="{31128F2F-4DAA-4402-9A01-85D6DA368697}" type="presParOf" srcId="{94111A36-855E-4E15-A1B3-418D2ABA54A3}" destId="{1EA7FDCD-9AC1-419E-AC46-8F37847765E3}" srcOrd="0" destOrd="0" presId="urn:microsoft.com/office/officeart/2016/7/layout/BasicLinearProcessNumbered"/>
    <dgm:cxn modelId="{A5D59307-B20D-4D0D-9A20-B4FCB20CA549}" type="presParOf" srcId="{94111A36-855E-4E15-A1B3-418D2ABA54A3}" destId="{A956D0EE-B911-4A75-A3C7-350BB7440EA6}" srcOrd="1" destOrd="0" presId="urn:microsoft.com/office/officeart/2016/7/layout/BasicLinearProcessNumbered"/>
    <dgm:cxn modelId="{1E535C53-9B71-4296-9F55-40CA44CD8931}" type="presParOf" srcId="{94111A36-855E-4E15-A1B3-418D2ABA54A3}" destId="{2B82F3A7-63A2-41E1-9611-9A00230D0A25}" srcOrd="2" destOrd="0" presId="urn:microsoft.com/office/officeart/2016/7/layout/BasicLinearProcessNumbered"/>
    <dgm:cxn modelId="{5424742F-B027-4C33-919E-445722A34E1F}" type="presParOf" srcId="{94111A36-855E-4E15-A1B3-418D2ABA54A3}" destId="{993A6702-1490-4591-8DAC-0A7424CB292D}" srcOrd="3" destOrd="0" presId="urn:microsoft.com/office/officeart/2016/7/layout/BasicLinearProcessNumbered"/>
    <dgm:cxn modelId="{19F171B1-B1F1-4B75-8905-1138443D4EB1}" type="presParOf" srcId="{BF1A4E43-0D54-4000-B834-C4BEC6AD2FD4}" destId="{88B30E82-DB83-4120-B291-A660E8092847}" srcOrd="5" destOrd="0" presId="urn:microsoft.com/office/officeart/2016/7/layout/BasicLinearProcessNumbered"/>
    <dgm:cxn modelId="{D587B505-B7C7-4887-9515-7732990F4D17}" type="presParOf" srcId="{BF1A4E43-0D54-4000-B834-C4BEC6AD2FD4}" destId="{62740391-4DC2-4E7B-AA51-FE982F35C20B}" srcOrd="6" destOrd="0" presId="urn:microsoft.com/office/officeart/2016/7/layout/BasicLinearProcessNumbered"/>
    <dgm:cxn modelId="{EEC9D37E-6EF2-4501-AF8D-EC773B6E59F9}" type="presParOf" srcId="{62740391-4DC2-4E7B-AA51-FE982F35C20B}" destId="{4D1527DB-E264-4C52-9F3A-1E6C66776AE9}" srcOrd="0" destOrd="0" presId="urn:microsoft.com/office/officeart/2016/7/layout/BasicLinearProcessNumbered"/>
    <dgm:cxn modelId="{6004D09D-DBEB-4B31-A110-CCC0C40990C4}" type="presParOf" srcId="{62740391-4DC2-4E7B-AA51-FE982F35C20B}" destId="{A9CDB9AF-3D08-42CA-BA43-FCD4CA6EDA66}" srcOrd="1" destOrd="0" presId="urn:microsoft.com/office/officeart/2016/7/layout/BasicLinearProcessNumbered"/>
    <dgm:cxn modelId="{9778C7D4-BE36-4907-AF1C-4418AE7BBCCA}" type="presParOf" srcId="{62740391-4DC2-4E7B-AA51-FE982F35C20B}" destId="{6FB2AE73-354E-480B-A747-5C06B7ADD8B7}" srcOrd="2" destOrd="0" presId="urn:microsoft.com/office/officeart/2016/7/layout/BasicLinearProcessNumbered"/>
    <dgm:cxn modelId="{C56276B4-E2C9-41E9-A2FB-EE02BD28E32B}" type="presParOf" srcId="{62740391-4DC2-4E7B-AA51-FE982F35C20B}" destId="{9DCA10E3-C0FA-4FF0-98FD-A14867BF9A8E}" srcOrd="3" destOrd="0" presId="urn:microsoft.com/office/officeart/2016/7/layout/BasicLinearProcessNumbered"/>
    <dgm:cxn modelId="{88CA7642-376B-4FCB-A1A7-E00935EB6BA6}" type="presParOf" srcId="{BF1A4E43-0D54-4000-B834-C4BEC6AD2FD4}" destId="{C3F6357C-8425-42CA-84E6-D660941B7630}" srcOrd="7" destOrd="0" presId="urn:microsoft.com/office/officeart/2016/7/layout/BasicLinearProcessNumbered"/>
    <dgm:cxn modelId="{F15D3739-98D2-4F6E-9AA9-E8A32EA40218}" type="presParOf" srcId="{BF1A4E43-0D54-4000-B834-C4BEC6AD2FD4}" destId="{901D4B02-E949-406F-BC59-6C5C8402F95B}" srcOrd="8" destOrd="0" presId="urn:microsoft.com/office/officeart/2016/7/layout/BasicLinearProcessNumbered"/>
    <dgm:cxn modelId="{2EFB06B6-FD13-4A29-ABF9-3DD748C40E74}" type="presParOf" srcId="{901D4B02-E949-406F-BC59-6C5C8402F95B}" destId="{BFF18FE5-40AC-48C2-A134-65656C87717E}" srcOrd="0" destOrd="0" presId="urn:microsoft.com/office/officeart/2016/7/layout/BasicLinearProcessNumbered"/>
    <dgm:cxn modelId="{18804FF2-6012-4EBC-BDEA-3F871FE99504}" type="presParOf" srcId="{901D4B02-E949-406F-BC59-6C5C8402F95B}" destId="{1972CC7C-07AF-43E0-97F7-92D4D5709E62}" srcOrd="1" destOrd="0" presId="urn:microsoft.com/office/officeart/2016/7/layout/BasicLinearProcessNumbered"/>
    <dgm:cxn modelId="{9DC98885-57D7-4E9E-BFBC-4E47C13F6B56}" type="presParOf" srcId="{901D4B02-E949-406F-BC59-6C5C8402F95B}" destId="{D3704FB4-28FB-4FAE-8995-38AF70948E4D}" srcOrd="2" destOrd="0" presId="urn:microsoft.com/office/officeart/2016/7/layout/BasicLinearProcessNumbered"/>
    <dgm:cxn modelId="{86888307-8A8B-4AE2-AD05-EFD727DD208A}" type="presParOf" srcId="{901D4B02-E949-406F-BC59-6C5C8402F95B}" destId="{B7E2C2D0-AD11-4EC8-8FBF-372B3E1258E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A6E32-B506-4377-8A85-EEB329EDF6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7EFC45-BFCC-4065-A40F-B25DEE31EE29}">
      <dgm:prSet/>
      <dgm:spPr/>
      <dgm:t>
        <a:bodyPr/>
        <a:lstStyle/>
        <a:p>
          <a:r>
            <a:rPr lang="en-US"/>
            <a:t>Open Power BI Desktop</a:t>
          </a:r>
        </a:p>
      </dgm:t>
    </dgm:pt>
    <dgm:pt modelId="{B8D1B141-252D-465E-8E5D-4174AE8841FE}" type="parTrans" cxnId="{619D9EC4-4C0C-4F8C-83BB-CB1240162CB0}">
      <dgm:prSet/>
      <dgm:spPr/>
      <dgm:t>
        <a:bodyPr/>
        <a:lstStyle/>
        <a:p>
          <a:endParaRPr lang="en-US"/>
        </a:p>
      </dgm:t>
    </dgm:pt>
    <dgm:pt modelId="{47FDA262-3C0C-4F3A-B159-DF41A6FD9D1F}" type="sibTrans" cxnId="{619D9EC4-4C0C-4F8C-83BB-CB1240162CB0}">
      <dgm:prSet/>
      <dgm:spPr/>
      <dgm:t>
        <a:bodyPr/>
        <a:lstStyle/>
        <a:p>
          <a:endParaRPr lang="en-US"/>
        </a:p>
      </dgm:t>
    </dgm:pt>
    <dgm:pt modelId="{2BEF6393-137E-4594-B9F6-827BAB3456E2}">
      <dgm:prSet/>
      <dgm:spPr/>
      <dgm:t>
        <a:bodyPr/>
        <a:lstStyle/>
        <a:p>
          <a:r>
            <a:rPr lang="en-US"/>
            <a:t>Import  flavours of chocolate data into Power BI</a:t>
          </a:r>
        </a:p>
      </dgm:t>
    </dgm:pt>
    <dgm:pt modelId="{EB35666E-9C65-4885-9606-EAC383175895}" type="parTrans" cxnId="{3C562F35-49C7-4387-9EAB-12FD8029228C}">
      <dgm:prSet/>
      <dgm:spPr/>
      <dgm:t>
        <a:bodyPr/>
        <a:lstStyle/>
        <a:p>
          <a:endParaRPr lang="en-US"/>
        </a:p>
      </dgm:t>
    </dgm:pt>
    <dgm:pt modelId="{588BDA13-440E-4B53-BB17-E614DC4C46DF}" type="sibTrans" cxnId="{3C562F35-49C7-4387-9EAB-12FD8029228C}">
      <dgm:prSet/>
      <dgm:spPr/>
      <dgm:t>
        <a:bodyPr/>
        <a:lstStyle/>
        <a:p>
          <a:endParaRPr lang="en-US"/>
        </a:p>
      </dgm:t>
    </dgm:pt>
    <dgm:pt modelId="{5E293703-F0C5-4343-A7EF-9EC36A2B81A7}">
      <dgm:prSet/>
      <dgm:spPr/>
      <dgm:t>
        <a:bodyPr/>
        <a:lstStyle/>
        <a:p>
          <a:r>
            <a:rPr lang="en-US"/>
            <a:t>Transform the data</a:t>
          </a:r>
        </a:p>
      </dgm:t>
    </dgm:pt>
    <dgm:pt modelId="{ADA7938D-2880-42CD-BBE2-14EBA01BAF17}" type="parTrans" cxnId="{A9511363-1241-4A5C-ACDA-FBAFDFE8B307}">
      <dgm:prSet/>
      <dgm:spPr/>
      <dgm:t>
        <a:bodyPr/>
        <a:lstStyle/>
        <a:p>
          <a:endParaRPr lang="en-US"/>
        </a:p>
      </dgm:t>
    </dgm:pt>
    <dgm:pt modelId="{DCE7481F-1FD8-45C1-98CE-EBD9B16ED195}" type="sibTrans" cxnId="{A9511363-1241-4A5C-ACDA-FBAFDFE8B307}">
      <dgm:prSet/>
      <dgm:spPr/>
      <dgm:t>
        <a:bodyPr/>
        <a:lstStyle/>
        <a:p>
          <a:endParaRPr lang="en-US"/>
        </a:p>
      </dgm:t>
    </dgm:pt>
    <dgm:pt modelId="{19BB6A08-17C3-4CCB-A2F4-B30A47EB9A00}">
      <dgm:prSet/>
      <dgm:spPr/>
      <dgm:t>
        <a:bodyPr/>
        <a:lstStyle/>
        <a:p>
          <a:r>
            <a:rPr lang="en-US"/>
            <a:t>Start Visualisations</a:t>
          </a:r>
        </a:p>
      </dgm:t>
    </dgm:pt>
    <dgm:pt modelId="{DB21ACA6-2B04-4AEE-9969-B1559F7E1EF5}" type="parTrans" cxnId="{9CD46563-E4A5-418B-8C98-6750F555122D}">
      <dgm:prSet/>
      <dgm:spPr/>
      <dgm:t>
        <a:bodyPr/>
        <a:lstStyle/>
        <a:p>
          <a:endParaRPr lang="en-US"/>
        </a:p>
      </dgm:t>
    </dgm:pt>
    <dgm:pt modelId="{C0EAEBFD-DC88-4BFD-BBA6-80F941639B5E}" type="sibTrans" cxnId="{9CD46563-E4A5-418B-8C98-6750F555122D}">
      <dgm:prSet/>
      <dgm:spPr/>
      <dgm:t>
        <a:bodyPr/>
        <a:lstStyle/>
        <a:p>
          <a:endParaRPr lang="en-US"/>
        </a:p>
      </dgm:t>
    </dgm:pt>
    <dgm:pt modelId="{534CBF93-F784-480C-9AF7-A616B546F703}">
      <dgm:prSet/>
      <dgm:spPr/>
      <dgm:t>
        <a:bodyPr/>
        <a:lstStyle/>
        <a:p>
          <a:r>
            <a:rPr lang="en-US"/>
            <a:t>Go through important features of Power BI</a:t>
          </a:r>
        </a:p>
      </dgm:t>
    </dgm:pt>
    <dgm:pt modelId="{A41DF4A7-05AF-4597-85CC-B77A146ECC9C}" type="parTrans" cxnId="{D653E4AD-5654-48B9-9850-31EC3508943A}">
      <dgm:prSet/>
      <dgm:spPr/>
      <dgm:t>
        <a:bodyPr/>
        <a:lstStyle/>
        <a:p>
          <a:endParaRPr lang="en-US"/>
        </a:p>
      </dgm:t>
    </dgm:pt>
    <dgm:pt modelId="{A9690CFF-F256-4311-972B-2E40A3F40581}" type="sibTrans" cxnId="{D653E4AD-5654-48B9-9850-31EC3508943A}">
      <dgm:prSet/>
      <dgm:spPr/>
      <dgm:t>
        <a:bodyPr/>
        <a:lstStyle/>
        <a:p>
          <a:endParaRPr lang="en-US"/>
        </a:p>
      </dgm:t>
    </dgm:pt>
    <dgm:pt modelId="{42696266-E1C2-411D-A0F7-B4BDD7FDE7FC}" type="pres">
      <dgm:prSet presAssocID="{C43A6E32-B506-4377-8A85-EEB329EDF610}" presName="root" presStyleCnt="0">
        <dgm:presLayoutVars>
          <dgm:dir/>
          <dgm:resizeHandles val="exact"/>
        </dgm:presLayoutVars>
      </dgm:prSet>
      <dgm:spPr/>
    </dgm:pt>
    <dgm:pt modelId="{6A7DBF4B-13F4-49CD-B9BB-4CD267DB6CE6}" type="pres">
      <dgm:prSet presAssocID="{7E7EFC45-BFCC-4065-A40F-B25DEE31EE29}" presName="compNode" presStyleCnt="0"/>
      <dgm:spPr/>
    </dgm:pt>
    <dgm:pt modelId="{5A5C2868-FF2C-4D46-A62F-46DE81587621}" type="pres">
      <dgm:prSet presAssocID="{7E7EFC45-BFCC-4065-A40F-B25DEE31EE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C71C48-658D-4AB2-9C56-AF31DD8615D9}" type="pres">
      <dgm:prSet presAssocID="{7E7EFC45-BFCC-4065-A40F-B25DEE31EE29}" presName="spaceRect" presStyleCnt="0"/>
      <dgm:spPr/>
    </dgm:pt>
    <dgm:pt modelId="{D8CBEADB-5A44-447F-B529-993825A43A02}" type="pres">
      <dgm:prSet presAssocID="{7E7EFC45-BFCC-4065-A40F-B25DEE31EE29}" presName="textRect" presStyleLbl="revTx" presStyleIdx="0" presStyleCnt="5">
        <dgm:presLayoutVars>
          <dgm:chMax val="1"/>
          <dgm:chPref val="1"/>
        </dgm:presLayoutVars>
      </dgm:prSet>
      <dgm:spPr/>
    </dgm:pt>
    <dgm:pt modelId="{A08C67CD-07FE-4A41-A3F6-E26ABA4DA20A}" type="pres">
      <dgm:prSet presAssocID="{47FDA262-3C0C-4F3A-B159-DF41A6FD9D1F}" presName="sibTrans" presStyleCnt="0"/>
      <dgm:spPr/>
    </dgm:pt>
    <dgm:pt modelId="{DF21C378-2ED0-4717-BF82-F64186B1CF33}" type="pres">
      <dgm:prSet presAssocID="{2BEF6393-137E-4594-B9F6-827BAB3456E2}" presName="compNode" presStyleCnt="0"/>
      <dgm:spPr/>
    </dgm:pt>
    <dgm:pt modelId="{AC81AF5E-FCA6-4C9F-88F7-9EE6E8CEB8EC}" type="pres">
      <dgm:prSet presAssocID="{2BEF6393-137E-4594-B9F6-827BAB3456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05EA7B1A-0506-460B-B7E1-7C6CBCC34F6B}" type="pres">
      <dgm:prSet presAssocID="{2BEF6393-137E-4594-B9F6-827BAB3456E2}" presName="spaceRect" presStyleCnt="0"/>
      <dgm:spPr/>
    </dgm:pt>
    <dgm:pt modelId="{3B3C2CD9-DCC4-4677-B72C-5B6FB8CE7E4D}" type="pres">
      <dgm:prSet presAssocID="{2BEF6393-137E-4594-B9F6-827BAB3456E2}" presName="textRect" presStyleLbl="revTx" presStyleIdx="1" presStyleCnt="5">
        <dgm:presLayoutVars>
          <dgm:chMax val="1"/>
          <dgm:chPref val="1"/>
        </dgm:presLayoutVars>
      </dgm:prSet>
      <dgm:spPr/>
    </dgm:pt>
    <dgm:pt modelId="{0E8C549F-DD6E-4D15-8CE0-FC3E6BAA4E2C}" type="pres">
      <dgm:prSet presAssocID="{588BDA13-440E-4B53-BB17-E614DC4C46DF}" presName="sibTrans" presStyleCnt="0"/>
      <dgm:spPr/>
    </dgm:pt>
    <dgm:pt modelId="{A0CFD02F-93E1-4625-9C17-B899E0181142}" type="pres">
      <dgm:prSet presAssocID="{5E293703-F0C5-4343-A7EF-9EC36A2B81A7}" presName="compNode" presStyleCnt="0"/>
      <dgm:spPr/>
    </dgm:pt>
    <dgm:pt modelId="{9912BF1E-E8F5-4C3C-90DA-883EE1CB6C2A}" type="pres">
      <dgm:prSet presAssocID="{5E293703-F0C5-4343-A7EF-9EC36A2B81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0C4D98-3C43-48F6-81A2-70649E976781}" type="pres">
      <dgm:prSet presAssocID="{5E293703-F0C5-4343-A7EF-9EC36A2B81A7}" presName="spaceRect" presStyleCnt="0"/>
      <dgm:spPr/>
    </dgm:pt>
    <dgm:pt modelId="{02E36FCA-801C-4AD2-AA63-E2E451ECF625}" type="pres">
      <dgm:prSet presAssocID="{5E293703-F0C5-4343-A7EF-9EC36A2B81A7}" presName="textRect" presStyleLbl="revTx" presStyleIdx="2" presStyleCnt="5">
        <dgm:presLayoutVars>
          <dgm:chMax val="1"/>
          <dgm:chPref val="1"/>
        </dgm:presLayoutVars>
      </dgm:prSet>
      <dgm:spPr/>
    </dgm:pt>
    <dgm:pt modelId="{0875BA28-67C7-4207-8982-FF058B0451BB}" type="pres">
      <dgm:prSet presAssocID="{DCE7481F-1FD8-45C1-98CE-EBD9B16ED195}" presName="sibTrans" presStyleCnt="0"/>
      <dgm:spPr/>
    </dgm:pt>
    <dgm:pt modelId="{F1145B23-9304-48D8-8AFE-6D016D6D15E9}" type="pres">
      <dgm:prSet presAssocID="{19BB6A08-17C3-4CCB-A2F4-B30A47EB9A00}" presName="compNode" presStyleCnt="0"/>
      <dgm:spPr/>
    </dgm:pt>
    <dgm:pt modelId="{4D3912D7-D723-474F-92C9-37A179813D77}" type="pres">
      <dgm:prSet presAssocID="{19BB6A08-17C3-4CCB-A2F4-B30A47EB9A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4189206-DD2A-45E0-ABE5-3356650EFC75}" type="pres">
      <dgm:prSet presAssocID="{19BB6A08-17C3-4CCB-A2F4-B30A47EB9A00}" presName="spaceRect" presStyleCnt="0"/>
      <dgm:spPr/>
    </dgm:pt>
    <dgm:pt modelId="{5BB66B5E-33B2-4274-A322-347AFB4F8A85}" type="pres">
      <dgm:prSet presAssocID="{19BB6A08-17C3-4CCB-A2F4-B30A47EB9A00}" presName="textRect" presStyleLbl="revTx" presStyleIdx="3" presStyleCnt="5">
        <dgm:presLayoutVars>
          <dgm:chMax val="1"/>
          <dgm:chPref val="1"/>
        </dgm:presLayoutVars>
      </dgm:prSet>
      <dgm:spPr/>
    </dgm:pt>
    <dgm:pt modelId="{6FFD56CE-9C38-417E-9265-A38C1A6172E7}" type="pres">
      <dgm:prSet presAssocID="{C0EAEBFD-DC88-4BFD-BBA6-80F941639B5E}" presName="sibTrans" presStyleCnt="0"/>
      <dgm:spPr/>
    </dgm:pt>
    <dgm:pt modelId="{33D5B703-33E8-487B-AE5E-369FA2FBEB08}" type="pres">
      <dgm:prSet presAssocID="{534CBF93-F784-480C-9AF7-A616B546F703}" presName="compNode" presStyleCnt="0"/>
      <dgm:spPr/>
    </dgm:pt>
    <dgm:pt modelId="{0C4A5DC2-4F6B-45FE-8D45-17D68BC50504}" type="pres">
      <dgm:prSet presAssocID="{534CBF93-F784-480C-9AF7-A616B546F7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48CD3-A914-47B5-92D5-FC80FB3A01CE}" type="pres">
      <dgm:prSet presAssocID="{534CBF93-F784-480C-9AF7-A616B546F703}" presName="spaceRect" presStyleCnt="0"/>
      <dgm:spPr/>
    </dgm:pt>
    <dgm:pt modelId="{25572034-D0FA-48BC-829F-070113FF1F69}" type="pres">
      <dgm:prSet presAssocID="{534CBF93-F784-480C-9AF7-A616B546F7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562F35-49C7-4387-9EAB-12FD8029228C}" srcId="{C43A6E32-B506-4377-8A85-EEB329EDF610}" destId="{2BEF6393-137E-4594-B9F6-827BAB3456E2}" srcOrd="1" destOrd="0" parTransId="{EB35666E-9C65-4885-9606-EAC383175895}" sibTransId="{588BDA13-440E-4B53-BB17-E614DC4C46DF}"/>
    <dgm:cxn modelId="{A9511363-1241-4A5C-ACDA-FBAFDFE8B307}" srcId="{C43A6E32-B506-4377-8A85-EEB329EDF610}" destId="{5E293703-F0C5-4343-A7EF-9EC36A2B81A7}" srcOrd="2" destOrd="0" parTransId="{ADA7938D-2880-42CD-BBE2-14EBA01BAF17}" sibTransId="{DCE7481F-1FD8-45C1-98CE-EBD9B16ED195}"/>
    <dgm:cxn modelId="{9CD46563-E4A5-418B-8C98-6750F555122D}" srcId="{C43A6E32-B506-4377-8A85-EEB329EDF610}" destId="{19BB6A08-17C3-4CCB-A2F4-B30A47EB9A00}" srcOrd="3" destOrd="0" parTransId="{DB21ACA6-2B04-4AEE-9969-B1559F7E1EF5}" sibTransId="{C0EAEBFD-DC88-4BFD-BBA6-80F941639B5E}"/>
    <dgm:cxn modelId="{B1221F6E-F1AE-4AAB-B8AB-C09476CA147F}" type="presOf" srcId="{2BEF6393-137E-4594-B9F6-827BAB3456E2}" destId="{3B3C2CD9-DCC4-4677-B72C-5B6FB8CE7E4D}" srcOrd="0" destOrd="0" presId="urn:microsoft.com/office/officeart/2018/2/layout/IconLabelList"/>
    <dgm:cxn modelId="{C8E5A270-5FB9-42F5-81C5-78C9D47A4105}" type="presOf" srcId="{534CBF93-F784-480C-9AF7-A616B546F703}" destId="{25572034-D0FA-48BC-829F-070113FF1F69}" srcOrd="0" destOrd="0" presId="urn:microsoft.com/office/officeart/2018/2/layout/IconLabelList"/>
    <dgm:cxn modelId="{E63D227A-1FBB-45AE-AA58-6EC92497D856}" type="presOf" srcId="{5E293703-F0C5-4343-A7EF-9EC36A2B81A7}" destId="{02E36FCA-801C-4AD2-AA63-E2E451ECF625}" srcOrd="0" destOrd="0" presId="urn:microsoft.com/office/officeart/2018/2/layout/IconLabelList"/>
    <dgm:cxn modelId="{E9C8FD7E-23B4-4A1E-A904-94565235A667}" type="presOf" srcId="{19BB6A08-17C3-4CCB-A2F4-B30A47EB9A00}" destId="{5BB66B5E-33B2-4274-A322-347AFB4F8A85}" srcOrd="0" destOrd="0" presId="urn:microsoft.com/office/officeart/2018/2/layout/IconLabelList"/>
    <dgm:cxn modelId="{D653E4AD-5654-48B9-9850-31EC3508943A}" srcId="{C43A6E32-B506-4377-8A85-EEB329EDF610}" destId="{534CBF93-F784-480C-9AF7-A616B546F703}" srcOrd="4" destOrd="0" parTransId="{A41DF4A7-05AF-4597-85CC-B77A146ECC9C}" sibTransId="{A9690CFF-F256-4311-972B-2E40A3F40581}"/>
    <dgm:cxn modelId="{619D9EC4-4C0C-4F8C-83BB-CB1240162CB0}" srcId="{C43A6E32-B506-4377-8A85-EEB329EDF610}" destId="{7E7EFC45-BFCC-4065-A40F-B25DEE31EE29}" srcOrd="0" destOrd="0" parTransId="{B8D1B141-252D-465E-8E5D-4174AE8841FE}" sibTransId="{47FDA262-3C0C-4F3A-B159-DF41A6FD9D1F}"/>
    <dgm:cxn modelId="{9C5248D7-4457-4A71-8F73-7667CC2298B7}" type="presOf" srcId="{C43A6E32-B506-4377-8A85-EEB329EDF610}" destId="{42696266-E1C2-411D-A0F7-B4BDD7FDE7FC}" srcOrd="0" destOrd="0" presId="urn:microsoft.com/office/officeart/2018/2/layout/IconLabelList"/>
    <dgm:cxn modelId="{2407C1D9-D687-48E0-ADFE-37D2CBF46686}" type="presOf" srcId="{7E7EFC45-BFCC-4065-A40F-B25DEE31EE29}" destId="{D8CBEADB-5A44-447F-B529-993825A43A02}" srcOrd="0" destOrd="0" presId="urn:microsoft.com/office/officeart/2018/2/layout/IconLabelList"/>
    <dgm:cxn modelId="{8044E65F-31B9-413E-AF0A-200197617C04}" type="presParOf" srcId="{42696266-E1C2-411D-A0F7-B4BDD7FDE7FC}" destId="{6A7DBF4B-13F4-49CD-B9BB-4CD267DB6CE6}" srcOrd="0" destOrd="0" presId="urn:microsoft.com/office/officeart/2018/2/layout/IconLabelList"/>
    <dgm:cxn modelId="{46F1F373-8EE0-4F1C-98F6-3C3301F6297C}" type="presParOf" srcId="{6A7DBF4B-13F4-49CD-B9BB-4CD267DB6CE6}" destId="{5A5C2868-FF2C-4D46-A62F-46DE81587621}" srcOrd="0" destOrd="0" presId="urn:microsoft.com/office/officeart/2018/2/layout/IconLabelList"/>
    <dgm:cxn modelId="{0A23EC9A-AB3B-4304-844F-E8095B513B85}" type="presParOf" srcId="{6A7DBF4B-13F4-49CD-B9BB-4CD267DB6CE6}" destId="{DDC71C48-658D-4AB2-9C56-AF31DD8615D9}" srcOrd="1" destOrd="0" presId="urn:microsoft.com/office/officeart/2018/2/layout/IconLabelList"/>
    <dgm:cxn modelId="{A93CC4A1-8611-49E9-87AE-8B082D7EF225}" type="presParOf" srcId="{6A7DBF4B-13F4-49CD-B9BB-4CD267DB6CE6}" destId="{D8CBEADB-5A44-447F-B529-993825A43A02}" srcOrd="2" destOrd="0" presId="urn:microsoft.com/office/officeart/2018/2/layout/IconLabelList"/>
    <dgm:cxn modelId="{B2B445D6-FABA-40AB-B09C-40F5CBB9307D}" type="presParOf" srcId="{42696266-E1C2-411D-A0F7-B4BDD7FDE7FC}" destId="{A08C67CD-07FE-4A41-A3F6-E26ABA4DA20A}" srcOrd="1" destOrd="0" presId="urn:microsoft.com/office/officeart/2018/2/layout/IconLabelList"/>
    <dgm:cxn modelId="{1CF333CC-FDFC-47EE-B586-83DFF7778F07}" type="presParOf" srcId="{42696266-E1C2-411D-A0F7-B4BDD7FDE7FC}" destId="{DF21C378-2ED0-4717-BF82-F64186B1CF33}" srcOrd="2" destOrd="0" presId="urn:microsoft.com/office/officeart/2018/2/layout/IconLabelList"/>
    <dgm:cxn modelId="{4A83B695-8639-4737-A650-DB9DE444B465}" type="presParOf" srcId="{DF21C378-2ED0-4717-BF82-F64186B1CF33}" destId="{AC81AF5E-FCA6-4C9F-88F7-9EE6E8CEB8EC}" srcOrd="0" destOrd="0" presId="urn:microsoft.com/office/officeart/2018/2/layout/IconLabelList"/>
    <dgm:cxn modelId="{5D6AA53F-DD6B-4116-B4BA-57FFC26728B1}" type="presParOf" srcId="{DF21C378-2ED0-4717-BF82-F64186B1CF33}" destId="{05EA7B1A-0506-460B-B7E1-7C6CBCC34F6B}" srcOrd="1" destOrd="0" presId="urn:microsoft.com/office/officeart/2018/2/layout/IconLabelList"/>
    <dgm:cxn modelId="{535D8A89-39D0-4C19-9112-851946433D53}" type="presParOf" srcId="{DF21C378-2ED0-4717-BF82-F64186B1CF33}" destId="{3B3C2CD9-DCC4-4677-B72C-5B6FB8CE7E4D}" srcOrd="2" destOrd="0" presId="urn:microsoft.com/office/officeart/2018/2/layout/IconLabelList"/>
    <dgm:cxn modelId="{29D7BEE5-74A5-4FA1-AE71-08AD58583D35}" type="presParOf" srcId="{42696266-E1C2-411D-A0F7-B4BDD7FDE7FC}" destId="{0E8C549F-DD6E-4D15-8CE0-FC3E6BAA4E2C}" srcOrd="3" destOrd="0" presId="urn:microsoft.com/office/officeart/2018/2/layout/IconLabelList"/>
    <dgm:cxn modelId="{6B8B1C41-0F3B-466D-94F5-A7513E55D39E}" type="presParOf" srcId="{42696266-E1C2-411D-A0F7-B4BDD7FDE7FC}" destId="{A0CFD02F-93E1-4625-9C17-B899E0181142}" srcOrd="4" destOrd="0" presId="urn:microsoft.com/office/officeart/2018/2/layout/IconLabelList"/>
    <dgm:cxn modelId="{7308C750-9F86-4AA0-B5A1-E6795C814510}" type="presParOf" srcId="{A0CFD02F-93E1-4625-9C17-B899E0181142}" destId="{9912BF1E-E8F5-4C3C-90DA-883EE1CB6C2A}" srcOrd="0" destOrd="0" presId="urn:microsoft.com/office/officeart/2018/2/layout/IconLabelList"/>
    <dgm:cxn modelId="{601AFBE1-9293-46C4-A06D-ABEBFBE6FC1E}" type="presParOf" srcId="{A0CFD02F-93E1-4625-9C17-B899E0181142}" destId="{A50C4D98-3C43-48F6-81A2-70649E976781}" srcOrd="1" destOrd="0" presId="urn:microsoft.com/office/officeart/2018/2/layout/IconLabelList"/>
    <dgm:cxn modelId="{2EF5472A-3806-401C-BE6A-5A9845FD9C0B}" type="presParOf" srcId="{A0CFD02F-93E1-4625-9C17-B899E0181142}" destId="{02E36FCA-801C-4AD2-AA63-E2E451ECF625}" srcOrd="2" destOrd="0" presId="urn:microsoft.com/office/officeart/2018/2/layout/IconLabelList"/>
    <dgm:cxn modelId="{C226829A-F8CB-4D6D-AC24-B7A63C17B87B}" type="presParOf" srcId="{42696266-E1C2-411D-A0F7-B4BDD7FDE7FC}" destId="{0875BA28-67C7-4207-8982-FF058B0451BB}" srcOrd="5" destOrd="0" presId="urn:microsoft.com/office/officeart/2018/2/layout/IconLabelList"/>
    <dgm:cxn modelId="{4E34D309-4763-49E1-872C-401CC263AACA}" type="presParOf" srcId="{42696266-E1C2-411D-A0F7-B4BDD7FDE7FC}" destId="{F1145B23-9304-48D8-8AFE-6D016D6D15E9}" srcOrd="6" destOrd="0" presId="urn:microsoft.com/office/officeart/2018/2/layout/IconLabelList"/>
    <dgm:cxn modelId="{378AD453-AA81-4E03-8692-B3B37CEBBC9E}" type="presParOf" srcId="{F1145B23-9304-48D8-8AFE-6D016D6D15E9}" destId="{4D3912D7-D723-474F-92C9-37A179813D77}" srcOrd="0" destOrd="0" presId="urn:microsoft.com/office/officeart/2018/2/layout/IconLabelList"/>
    <dgm:cxn modelId="{2204B1D1-D820-42C9-BD37-98E3CB02EFD2}" type="presParOf" srcId="{F1145B23-9304-48D8-8AFE-6D016D6D15E9}" destId="{E4189206-DD2A-45E0-ABE5-3356650EFC75}" srcOrd="1" destOrd="0" presId="urn:microsoft.com/office/officeart/2018/2/layout/IconLabelList"/>
    <dgm:cxn modelId="{B87A4289-23BF-4EA8-A29A-7229DDCFCC1E}" type="presParOf" srcId="{F1145B23-9304-48D8-8AFE-6D016D6D15E9}" destId="{5BB66B5E-33B2-4274-A322-347AFB4F8A85}" srcOrd="2" destOrd="0" presId="urn:microsoft.com/office/officeart/2018/2/layout/IconLabelList"/>
    <dgm:cxn modelId="{35FDB666-093E-4197-AA7B-0A4316CD3717}" type="presParOf" srcId="{42696266-E1C2-411D-A0F7-B4BDD7FDE7FC}" destId="{6FFD56CE-9C38-417E-9265-A38C1A6172E7}" srcOrd="7" destOrd="0" presId="urn:microsoft.com/office/officeart/2018/2/layout/IconLabelList"/>
    <dgm:cxn modelId="{BCBD9A86-239E-4793-893B-BD40B74D4C45}" type="presParOf" srcId="{42696266-E1C2-411D-A0F7-B4BDD7FDE7FC}" destId="{33D5B703-33E8-487B-AE5E-369FA2FBEB08}" srcOrd="8" destOrd="0" presId="urn:microsoft.com/office/officeart/2018/2/layout/IconLabelList"/>
    <dgm:cxn modelId="{43441EED-973E-4A72-BE81-71EBE344589A}" type="presParOf" srcId="{33D5B703-33E8-487B-AE5E-369FA2FBEB08}" destId="{0C4A5DC2-4F6B-45FE-8D45-17D68BC50504}" srcOrd="0" destOrd="0" presId="urn:microsoft.com/office/officeart/2018/2/layout/IconLabelList"/>
    <dgm:cxn modelId="{3BFB7FA5-3ED6-4CE1-A1D5-A48B645AFCAB}" type="presParOf" srcId="{33D5B703-33E8-487B-AE5E-369FA2FBEB08}" destId="{8FB48CD3-A914-47B5-92D5-FC80FB3A01CE}" srcOrd="1" destOrd="0" presId="urn:microsoft.com/office/officeart/2018/2/layout/IconLabelList"/>
    <dgm:cxn modelId="{ABBB82DD-5292-403A-AF23-756D1BE78397}" type="presParOf" srcId="{33D5B703-33E8-487B-AE5E-369FA2FBEB08}" destId="{25572034-D0FA-48BC-829F-070113FF1F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4E14A-1DB1-452A-825D-66A104B7C2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7B3C09-21CC-4EDC-8184-0CE301709D24}">
      <dgm:prSet/>
      <dgm:spPr/>
      <dgm:t>
        <a:bodyPr/>
        <a:lstStyle/>
        <a:p>
          <a:r>
            <a:rPr lang="en-US"/>
            <a:t>Data Source: Google form that has the Photo Challenge Quiz</a:t>
          </a:r>
        </a:p>
      </dgm:t>
    </dgm:pt>
    <dgm:pt modelId="{9A0A8F99-9ECD-4606-A786-ED9E8668363E}" type="parTrans" cxnId="{36081C31-36A7-4338-96A6-5FA569B35993}">
      <dgm:prSet/>
      <dgm:spPr/>
      <dgm:t>
        <a:bodyPr/>
        <a:lstStyle/>
        <a:p>
          <a:endParaRPr lang="en-US"/>
        </a:p>
      </dgm:t>
    </dgm:pt>
    <dgm:pt modelId="{772861AA-745D-46D1-8F8E-DDFE3F42B3CB}" type="sibTrans" cxnId="{36081C31-36A7-4338-96A6-5FA569B35993}">
      <dgm:prSet/>
      <dgm:spPr/>
      <dgm:t>
        <a:bodyPr/>
        <a:lstStyle/>
        <a:p>
          <a:endParaRPr lang="en-US"/>
        </a:p>
      </dgm:t>
    </dgm:pt>
    <dgm:pt modelId="{06846098-89CF-4F92-BC97-04BBA624BF14}">
      <dgm:prSet/>
      <dgm:spPr/>
      <dgm:t>
        <a:bodyPr/>
        <a:lstStyle/>
        <a:p>
          <a:r>
            <a:rPr lang="en-US"/>
            <a:t>Get Data from the responses for this quiz</a:t>
          </a:r>
        </a:p>
      </dgm:t>
    </dgm:pt>
    <dgm:pt modelId="{AEEACC2E-B5BD-4A64-A2E1-51AA8560108B}" type="parTrans" cxnId="{1478D116-D40D-4CAA-8AAB-A9028BD8C6B4}">
      <dgm:prSet/>
      <dgm:spPr/>
      <dgm:t>
        <a:bodyPr/>
        <a:lstStyle/>
        <a:p>
          <a:endParaRPr lang="en-US"/>
        </a:p>
      </dgm:t>
    </dgm:pt>
    <dgm:pt modelId="{0C78ED5F-451D-4970-8C53-6FB00499E0D5}" type="sibTrans" cxnId="{1478D116-D40D-4CAA-8AAB-A9028BD8C6B4}">
      <dgm:prSet/>
      <dgm:spPr/>
      <dgm:t>
        <a:bodyPr/>
        <a:lstStyle/>
        <a:p>
          <a:endParaRPr lang="en-US"/>
        </a:p>
      </dgm:t>
    </dgm:pt>
    <dgm:pt modelId="{502739B2-A1ED-41CE-8B8C-05A963A486EE}">
      <dgm:prSet/>
      <dgm:spPr/>
      <dgm:t>
        <a:bodyPr/>
        <a:lstStyle/>
        <a:p>
          <a:r>
            <a:rPr lang="en-US"/>
            <a:t>Transform the data by unpivoting </a:t>
          </a:r>
        </a:p>
      </dgm:t>
    </dgm:pt>
    <dgm:pt modelId="{3AF52276-083E-4995-88A0-4EE0334FAA1C}" type="parTrans" cxnId="{249A2B2C-048C-4F4E-BE48-562B3EC945ED}">
      <dgm:prSet/>
      <dgm:spPr/>
      <dgm:t>
        <a:bodyPr/>
        <a:lstStyle/>
        <a:p>
          <a:endParaRPr lang="en-US"/>
        </a:p>
      </dgm:t>
    </dgm:pt>
    <dgm:pt modelId="{6A87D858-2A55-4AD9-A600-42CB89ACCEF4}" type="sibTrans" cxnId="{249A2B2C-048C-4F4E-BE48-562B3EC945ED}">
      <dgm:prSet/>
      <dgm:spPr/>
      <dgm:t>
        <a:bodyPr/>
        <a:lstStyle/>
        <a:p>
          <a:endParaRPr lang="en-US"/>
        </a:p>
      </dgm:t>
    </dgm:pt>
    <dgm:pt modelId="{F97738E7-A5C4-4FA0-9871-BA8EAC2D71B3}">
      <dgm:prSet/>
      <dgm:spPr/>
      <dgm:t>
        <a:bodyPr/>
        <a:lstStyle/>
        <a:p>
          <a:r>
            <a:rPr lang="en-US"/>
            <a:t>Create a score column</a:t>
          </a:r>
        </a:p>
      </dgm:t>
    </dgm:pt>
    <dgm:pt modelId="{C8880639-648B-4717-A4A3-60DC629D9A91}" type="parTrans" cxnId="{B9686B95-7F4F-425E-BFA7-B80FCC0C6F88}">
      <dgm:prSet/>
      <dgm:spPr/>
      <dgm:t>
        <a:bodyPr/>
        <a:lstStyle/>
        <a:p>
          <a:endParaRPr lang="en-US"/>
        </a:p>
      </dgm:t>
    </dgm:pt>
    <dgm:pt modelId="{C5AE747A-EB1B-41CB-8466-9FFCB9DA0F3E}" type="sibTrans" cxnId="{B9686B95-7F4F-425E-BFA7-B80FCC0C6F88}">
      <dgm:prSet/>
      <dgm:spPr/>
      <dgm:t>
        <a:bodyPr/>
        <a:lstStyle/>
        <a:p>
          <a:endParaRPr lang="en-US"/>
        </a:p>
      </dgm:t>
    </dgm:pt>
    <dgm:pt modelId="{A174D396-282F-4B22-84C6-857B38B98F8B}">
      <dgm:prSet/>
      <dgm:spPr/>
      <dgm:t>
        <a:bodyPr/>
        <a:lstStyle/>
        <a:p>
          <a:r>
            <a:rPr lang="en-US"/>
            <a:t>Determine who is the winner of the challenge</a:t>
          </a:r>
        </a:p>
      </dgm:t>
    </dgm:pt>
    <dgm:pt modelId="{C7043F0D-256F-4654-BF30-8A04E6B7EFA8}" type="parTrans" cxnId="{2265378F-5769-4247-BB57-F8A725DE4BD5}">
      <dgm:prSet/>
      <dgm:spPr/>
      <dgm:t>
        <a:bodyPr/>
        <a:lstStyle/>
        <a:p>
          <a:endParaRPr lang="en-US"/>
        </a:p>
      </dgm:t>
    </dgm:pt>
    <dgm:pt modelId="{7DD5BF7A-7915-41E8-89FB-B9B3D882CFBC}" type="sibTrans" cxnId="{2265378F-5769-4247-BB57-F8A725DE4BD5}">
      <dgm:prSet/>
      <dgm:spPr/>
      <dgm:t>
        <a:bodyPr/>
        <a:lstStyle/>
        <a:p>
          <a:endParaRPr lang="en-US"/>
        </a:p>
      </dgm:t>
    </dgm:pt>
    <dgm:pt modelId="{3718F2E3-E33A-4294-BB77-075BECDA0E0B}" type="pres">
      <dgm:prSet presAssocID="{D964E14A-1DB1-452A-825D-66A104B7C2BE}" presName="root" presStyleCnt="0">
        <dgm:presLayoutVars>
          <dgm:dir/>
          <dgm:resizeHandles val="exact"/>
        </dgm:presLayoutVars>
      </dgm:prSet>
      <dgm:spPr/>
    </dgm:pt>
    <dgm:pt modelId="{17605EFA-7A87-4CF3-9CF5-52C875F466A0}" type="pres">
      <dgm:prSet presAssocID="{417B3C09-21CC-4EDC-8184-0CE301709D24}" presName="compNode" presStyleCnt="0"/>
      <dgm:spPr/>
    </dgm:pt>
    <dgm:pt modelId="{F846B39E-F2D1-4524-BCD2-43D2CDDA0A37}" type="pres">
      <dgm:prSet presAssocID="{417B3C09-21CC-4EDC-8184-0CE301709D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3F7AF6-1C12-4C52-91F5-AC366E2B86FE}" type="pres">
      <dgm:prSet presAssocID="{417B3C09-21CC-4EDC-8184-0CE301709D24}" presName="spaceRect" presStyleCnt="0"/>
      <dgm:spPr/>
    </dgm:pt>
    <dgm:pt modelId="{17A7BA3B-9856-4D43-8DD6-184647B82334}" type="pres">
      <dgm:prSet presAssocID="{417B3C09-21CC-4EDC-8184-0CE301709D24}" presName="textRect" presStyleLbl="revTx" presStyleIdx="0" presStyleCnt="5">
        <dgm:presLayoutVars>
          <dgm:chMax val="1"/>
          <dgm:chPref val="1"/>
        </dgm:presLayoutVars>
      </dgm:prSet>
      <dgm:spPr/>
    </dgm:pt>
    <dgm:pt modelId="{25A7E54B-925E-4A5C-A8A8-EC69B8E4C262}" type="pres">
      <dgm:prSet presAssocID="{772861AA-745D-46D1-8F8E-DDFE3F42B3CB}" presName="sibTrans" presStyleCnt="0"/>
      <dgm:spPr/>
    </dgm:pt>
    <dgm:pt modelId="{CDB234C3-128D-4946-B7B4-AD148A72AC50}" type="pres">
      <dgm:prSet presAssocID="{06846098-89CF-4F92-BC97-04BBA624BF14}" presName="compNode" presStyleCnt="0"/>
      <dgm:spPr/>
    </dgm:pt>
    <dgm:pt modelId="{7378B12D-980C-44C1-800D-4118739EF56F}" type="pres">
      <dgm:prSet presAssocID="{06846098-89CF-4F92-BC97-04BBA624BF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A9CB427-F23C-49FE-BCC8-4BFB09AA6B0B}" type="pres">
      <dgm:prSet presAssocID="{06846098-89CF-4F92-BC97-04BBA624BF14}" presName="spaceRect" presStyleCnt="0"/>
      <dgm:spPr/>
    </dgm:pt>
    <dgm:pt modelId="{653D0274-E0F6-439A-851F-BA3E85598EF5}" type="pres">
      <dgm:prSet presAssocID="{06846098-89CF-4F92-BC97-04BBA624BF14}" presName="textRect" presStyleLbl="revTx" presStyleIdx="1" presStyleCnt="5">
        <dgm:presLayoutVars>
          <dgm:chMax val="1"/>
          <dgm:chPref val="1"/>
        </dgm:presLayoutVars>
      </dgm:prSet>
      <dgm:spPr/>
    </dgm:pt>
    <dgm:pt modelId="{DB70CF7E-FC89-453D-9860-D48F5F201A6C}" type="pres">
      <dgm:prSet presAssocID="{0C78ED5F-451D-4970-8C53-6FB00499E0D5}" presName="sibTrans" presStyleCnt="0"/>
      <dgm:spPr/>
    </dgm:pt>
    <dgm:pt modelId="{37288E05-8EF6-4C0F-AC6E-67999B47D2B7}" type="pres">
      <dgm:prSet presAssocID="{502739B2-A1ED-41CE-8B8C-05A963A486EE}" presName="compNode" presStyleCnt="0"/>
      <dgm:spPr/>
    </dgm:pt>
    <dgm:pt modelId="{D6356C19-946D-43A0-8AE9-92AD69ECDF6E}" type="pres">
      <dgm:prSet presAssocID="{502739B2-A1ED-41CE-8B8C-05A963A486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4147166-4134-4476-940C-339F82C5DAC8}" type="pres">
      <dgm:prSet presAssocID="{502739B2-A1ED-41CE-8B8C-05A963A486EE}" presName="spaceRect" presStyleCnt="0"/>
      <dgm:spPr/>
    </dgm:pt>
    <dgm:pt modelId="{7A305373-3A87-4EC5-A938-A64F094973C1}" type="pres">
      <dgm:prSet presAssocID="{502739B2-A1ED-41CE-8B8C-05A963A486EE}" presName="textRect" presStyleLbl="revTx" presStyleIdx="2" presStyleCnt="5">
        <dgm:presLayoutVars>
          <dgm:chMax val="1"/>
          <dgm:chPref val="1"/>
        </dgm:presLayoutVars>
      </dgm:prSet>
      <dgm:spPr/>
    </dgm:pt>
    <dgm:pt modelId="{F365C280-9F89-46E1-A625-813506B5AE75}" type="pres">
      <dgm:prSet presAssocID="{6A87D858-2A55-4AD9-A600-42CB89ACCEF4}" presName="sibTrans" presStyleCnt="0"/>
      <dgm:spPr/>
    </dgm:pt>
    <dgm:pt modelId="{EC13923F-EFFE-4ED2-AB46-D5AFE41F4BAF}" type="pres">
      <dgm:prSet presAssocID="{F97738E7-A5C4-4FA0-9871-BA8EAC2D71B3}" presName="compNode" presStyleCnt="0"/>
      <dgm:spPr/>
    </dgm:pt>
    <dgm:pt modelId="{ADA081EB-C3A5-49ED-9FDC-B8CDEB2A2427}" type="pres">
      <dgm:prSet presAssocID="{F97738E7-A5C4-4FA0-9871-BA8EAC2D71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747D1F-23C1-4086-BEFC-ABD9895BC15F}" type="pres">
      <dgm:prSet presAssocID="{F97738E7-A5C4-4FA0-9871-BA8EAC2D71B3}" presName="spaceRect" presStyleCnt="0"/>
      <dgm:spPr/>
    </dgm:pt>
    <dgm:pt modelId="{5F66D8D8-F3CA-407A-BE31-63B9A266B70E}" type="pres">
      <dgm:prSet presAssocID="{F97738E7-A5C4-4FA0-9871-BA8EAC2D71B3}" presName="textRect" presStyleLbl="revTx" presStyleIdx="3" presStyleCnt="5">
        <dgm:presLayoutVars>
          <dgm:chMax val="1"/>
          <dgm:chPref val="1"/>
        </dgm:presLayoutVars>
      </dgm:prSet>
      <dgm:spPr/>
    </dgm:pt>
    <dgm:pt modelId="{CB838D9B-D4DD-4F43-BDE4-9E78CE3A2D01}" type="pres">
      <dgm:prSet presAssocID="{C5AE747A-EB1B-41CB-8466-9FFCB9DA0F3E}" presName="sibTrans" presStyleCnt="0"/>
      <dgm:spPr/>
    </dgm:pt>
    <dgm:pt modelId="{69EEDC8B-9FEB-4A5F-8F17-7B547BF41BB3}" type="pres">
      <dgm:prSet presAssocID="{A174D396-282F-4B22-84C6-857B38B98F8B}" presName="compNode" presStyleCnt="0"/>
      <dgm:spPr/>
    </dgm:pt>
    <dgm:pt modelId="{D18288C8-D9C9-4787-90CC-CD792BC722B5}" type="pres">
      <dgm:prSet presAssocID="{A174D396-282F-4B22-84C6-857B38B98F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BC06288-008F-47D1-B715-1997F94DAFB7}" type="pres">
      <dgm:prSet presAssocID="{A174D396-282F-4B22-84C6-857B38B98F8B}" presName="spaceRect" presStyleCnt="0"/>
      <dgm:spPr/>
    </dgm:pt>
    <dgm:pt modelId="{C3AA36E3-DE9D-4467-9D41-7F74E5601B17}" type="pres">
      <dgm:prSet presAssocID="{A174D396-282F-4B22-84C6-857B38B98F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478D116-D40D-4CAA-8AAB-A9028BD8C6B4}" srcId="{D964E14A-1DB1-452A-825D-66A104B7C2BE}" destId="{06846098-89CF-4F92-BC97-04BBA624BF14}" srcOrd="1" destOrd="0" parTransId="{AEEACC2E-B5BD-4A64-A2E1-51AA8560108B}" sibTransId="{0C78ED5F-451D-4970-8C53-6FB00499E0D5}"/>
    <dgm:cxn modelId="{2246F220-A9E1-42F2-A5BB-9283C3C11A47}" type="presOf" srcId="{D964E14A-1DB1-452A-825D-66A104B7C2BE}" destId="{3718F2E3-E33A-4294-BB77-075BECDA0E0B}" srcOrd="0" destOrd="0" presId="urn:microsoft.com/office/officeart/2018/2/layout/IconLabelList"/>
    <dgm:cxn modelId="{249A2B2C-048C-4F4E-BE48-562B3EC945ED}" srcId="{D964E14A-1DB1-452A-825D-66A104B7C2BE}" destId="{502739B2-A1ED-41CE-8B8C-05A963A486EE}" srcOrd="2" destOrd="0" parTransId="{3AF52276-083E-4995-88A0-4EE0334FAA1C}" sibTransId="{6A87D858-2A55-4AD9-A600-42CB89ACCEF4}"/>
    <dgm:cxn modelId="{36081C31-36A7-4338-96A6-5FA569B35993}" srcId="{D964E14A-1DB1-452A-825D-66A104B7C2BE}" destId="{417B3C09-21CC-4EDC-8184-0CE301709D24}" srcOrd="0" destOrd="0" parTransId="{9A0A8F99-9ECD-4606-A786-ED9E8668363E}" sibTransId="{772861AA-745D-46D1-8F8E-DDFE3F42B3CB}"/>
    <dgm:cxn modelId="{BB2AAE34-FFC3-4BF0-B0BA-747A463758B5}" type="presOf" srcId="{A174D396-282F-4B22-84C6-857B38B98F8B}" destId="{C3AA36E3-DE9D-4467-9D41-7F74E5601B17}" srcOrd="0" destOrd="0" presId="urn:microsoft.com/office/officeart/2018/2/layout/IconLabelList"/>
    <dgm:cxn modelId="{28164F81-CCB7-4F03-BFB6-F927E5852897}" type="presOf" srcId="{F97738E7-A5C4-4FA0-9871-BA8EAC2D71B3}" destId="{5F66D8D8-F3CA-407A-BE31-63B9A266B70E}" srcOrd="0" destOrd="0" presId="urn:microsoft.com/office/officeart/2018/2/layout/IconLabelList"/>
    <dgm:cxn modelId="{2265378F-5769-4247-BB57-F8A725DE4BD5}" srcId="{D964E14A-1DB1-452A-825D-66A104B7C2BE}" destId="{A174D396-282F-4B22-84C6-857B38B98F8B}" srcOrd="4" destOrd="0" parTransId="{C7043F0D-256F-4654-BF30-8A04E6B7EFA8}" sibTransId="{7DD5BF7A-7915-41E8-89FB-B9B3D882CFBC}"/>
    <dgm:cxn modelId="{B9686B95-7F4F-425E-BFA7-B80FCC0C6F88}" srcId="{D964E14A-1DB1-452A-825D-66A104B7C2BE}" destId="{F97738E7-A5C4-4FA0-9871-BA8EAC2D71B3}" srcOrd="3" destOrd="0" parTransId="{C8880639-648B-4717-A4A3-60DC629D9A91}" sibTransId="{C5AE747A-EB1B-41CB-8466-9FFCB9DA0F3E}"/>
    <dgm:cxn modelId="{B1CBB796-E023-44A5-B39B-FA4620E9F5EA}" type="presOf" srcId="{417B3C09-21CC-4EDC-8184-0CE301709D24}" destId="{17A7BA3B-9856-4D43-8DD6-184647B82334}" srcOrd="0" destOrd="0" presId="urn:microsoft.com/office/officeart/2018/2/layout/IconLabelList"/>
    <dgm:cxn modelId="{42AC08C7-594D-45D2-9FFA-B162DAC8D276}" type="presOf" srcId="{06846098-89CF-4F92-BC97-04BBA624BF14}" destId="{653D0274-E0F6-439A-851F-BA3E85598EF5}" srcOrd="0" destOrd="0" presId="urn:microsoft.com/office/officeart/2018/2/layout/IconLabelList"/>
    <dgm:cxn modelId="{95D669F0-E31A-465D-A4FD-BB4AECAE7443}" type="presOf" srcId="{502739B2-A1ED-41CE-8B8C-05A963A486EE}" destId="{7A305373-3A87-4EC5-A938-A64F094973C1}" srcOrd="0" destOrd="0" presId="urn:microsoft.com/office/officeart/2018/2/layout/IconLabelList"/>
    <dgm:cxn modelId="{C8652553-D574-47D7-A6A2-09D194DC0445}" type="presParOf" srcId="{3718F2E3-E33A-4294-BB77-075BECDA0E0B}" destId="{17605EFA-7A87-4CF3-9CF5-52C875F466A0}" srcOrd="0" destOrd="0" presId="urn:microsoft.com/office/officeart/2018/2/layout/IconLabelList"/>
    <dgm:cxn modelId="{289301DF-33F0-4E2A-B90A-7D485FACE5E3}" type="presParOf" srcId="{17605EFA-7A87-4CF3-9CF5-52C875F466A0}" destId="{F846B39E-F2D1-4524-BCD2-43D2CDDA0A37}" srcOrd="0" destOrd="0" presId="urn:microsoft.com/office/officeart/2018/2/layout/IconLabelList"/>
    <dgm:cxn modelId="{DAC4FC67-1D97-4211-8966-FD93A17480DE}" type="presParOf" srcId="{17605EFA-7A87-4CF3-9CF5-52C875F466A0}" destId="{AB3F7AF6-1C12-4C52-91F5-AC366E2B86FE}" srcOrd="1" destOrd="0" presId="urn:microsoft.com/office/officeart/2018/2/layout/IconLabelList"/>
    <dgm:cxn modelId="{F4E66D12-A09E-4D1F-9843-E5ECC1E27E16}" type="presParOf" srcId="{17605EFA-7A87-4CF3-9CF5-52C875F466A0}" destId="{17A7BA3B-9856-4D43-8DD6-184647B82334}" srcOrd="2" destOrd="0" presId="urn:microsoft.com/office/officeart/2018/2/layout/IconLabelList"/>
    <dgm:cxn modelId="{E8B80BE6-8DA7-4E1B-AE69-F9B64ACBA3AC}" type="presParOf" srcId="{3718F2E3-E33A-4294-BB77-075BECDA0E0B}" destId="{25A7E54B-925E-4A5C-A8A8-EC69B8E4C262}" srcOrd="1" destOrd="0" presId="urn:microsoft.com/office/officeart/2018/2/layout/IconLabelList"/>
    <dgm:cxn modelId="{63775859-20E3-4F86-B713-787A26E88B88}" type="presParOf" srcId="{3718F2E3-E33A-4294-BB77-075BECDA0E0B}" destId="{CDB234C3-128D-4946-B7B4-AD148A72AC50}" srcOrd="2" destOrd="0" presId="urn:microsoft.com/office/officeart/2018/2/layout/IconLabelList"/>
    <dgm:cxn modelId="{A7C94214-9F1E-49B8-A6AA-4EE3B9E186E6}" type="presParOf" srcId="{CDB234C3-128D-4946-B7B4-AD148A72AC50}" destId="{7378B12D-980C-44C1-800D-4118739EF56F}" srcOrd="0" destOrd="0" presId="urn:microsoft.com/office/officeart/2018/2/layout/IconLabelList"/>
    <dgm:cxn modelId="{453BDBA3-6E8F-4E04-A920-6AB53F9A13BF}" type="presParOf" srcId="{CDB234C3-128D-4946-B7B4-AD148A72AC50}" destId="{EA9CB427-F23C-49FE-BCC8-4BFB09AA6B0B}" srcOrd="1" destOrd="0" presId="urn:microsoft.com/office/officeart/2018/2/layout/IconLabelList"/>
    <dgm:cxn modelId="{9F8F4FA1-C3EF-4955-8FD1-06B8114ABD2A}" type="presParOf" srcId="{CDB234C3-128D-4946-B7B4-AD148A72AC50}" destId="{653D0274-E0F6-439A-851F-BA3E85598EF5}" srcOrd="2" destOrd="0" presId="urn:microsoft.com/office/officeart/2018/2/layout/IconLabelList"/>
    <dgm:cxn modelId="{0544FC1B-1F9C-4795-B27D-BBBA19940D8E}" type="presParOf" srcId="{3718F2E3-E33A-4294-BB77-075BECDA0E0B}" destId="{DB70CF7E-FC89-453D-9860-D48F5F201A6C}" srcOrd="3" destOrd="0" presId="urn:microsoft.com/office/officeart/2018/2/layout/IconLabelList"/>
    <dgm:cxn modelId="{FD27BC6E-FE9D-4D79-AD69-F93516ABB43A}" type="presParOf" srcId="{3718F2E3-E33A-4294-BB77-075BECDA0E0B}" destId="{37288E05-8EF6-4C0F-AC6E-67999B47D2B7}" srcOrd="4" destOrd="0" presId="urn:microsoft.com/office/officeart/2018/2/layout/IconLabelList"/>
    <dgm:cxn modelId="{BF698787-979B-4674-868A-FDC73833D571}" type="presParOf" srcId="{37288E05-8EF6-4C0F-AC6E-67999B47D2B7}" destId="{D6356C19-946D-43A0-8AE9-92AD69ECDF6E}" srcOrd="0" destOrd="0" presId="urn:microsoft.com/office/officeart/2018/2/layout/IconLabelList"/>
    <dgm:cxn modelId="{CEB4F615-22A3-4B87-BDFB-ED72C07F6565}" type="presParOf" srcId="{37288E05-8EF6-4C0F-AC6E-67999B47D2B7}" destId="{B4147166-4134-4476-940C-339F82C5DAC8}" srcOrd="1" destOrd="0" presId="urn:microsoft.com/office/officeart/2018/2/layout/IconLabelList"/>
    <dgm:cxn modelId="{9914424E-D005-4B80-91F8-2C6BA8D2EAF9}" type="presParOf" srcId="{37288E05-8EF6-4C0F-AC6E-67999B47D2B7}" destId="{7A305373-3A87-4EC5-A938-A64F094973C1}" srcOrd="2" destOrd="0" presId="urn:microsoft.com/office/officeart/2018/2/layout/IconLabelList"/>
    <dgm:cxn modelId="{6EB3AE8A-98D0-4A2A-AA2F-D77A471A377B}" type="presParOf" srcId="{3718F2E3-E33A-4294-BB77-075BECDA0E0B}" destId="{F365C280-9F89-46E1-A625-813506B5AE75}" srcOrd="5" destOrd="0" presId="urn:microsoft.com/office/officeart/2018/2/layout/IconLabelList"/>
    <dgm:cxn modelId="{80FADB94-8048-44BC-9E4C-116ED6A981F3}" type="presParOf" srcId="{3718F2E3-E33A-4294-BB77-075BECDA0E0B}" destId="{EC13923F-EFFE-4ED2-AB46-D5AFE41F4BAF}" srcOrd="6" destOrd="0" presId="urn:microsoft.com/office/officeart/2018/2/layout/IconLabelList"/>
    <dgm:cxn modelId="{4012B489-FC69-44FD-8C42-A23DF97F72AE}" type="presParOf" srcId="{EC13923F-EFFE-4ED2-AB46-D5AFE41F4BAF}" destId="{ADA081EB-C3A5-49ED-9FDC-B8CDEB2A2427}" srcOrd="0" destOrd="0" presId="urn:microsoft.com/office/officeart/2018/2/layout/IconLabelList"/>
    <dgm:cxn modelId="{54CB08AC-1390-4400-91FE-F388864EDCF9}" type="presParOf" srcId="{EC13923F-EFFE-4ED2-AB46-D5AFE41F4BAF}" destId="{67747D1F-23C1-4086-BEFC-ABD9895BC15F}" srcOrd="1" destOrd="0" presId="urn:microsoft.com/office/officeart/2018/2/layout/IconLabelList"/>
    <dgm:cxn modelId="{23070545-CDBE-4088-974E-7308E10B7C11}" type="presParOf" srcId="{EC13923F-EFFE-4ED2-AB46-D5AFE41F4BAF}" destId="{5F66D8D8-F3CA-407A-BE31-63B9A266B70E}" srcOrd="2" destOrd="0" presId="urn:microsoft.com/office/officeart/2018/2/layout/IconLabelList"/>
    <dgm:cxn modelId="{321C54C7-2683-40E5-9495-7ED5DFF61516}" type="presParOf" srcId="{3718F2E3-E33A-4294-BB77-075BECDA0E0B}" destId="{CB838D9B-D4DD-4F43-BDE4-9E78CE3A2D01}" srcOrd="7" destOrd="0" presId="urn:microsoft.com/office/officeart/2018/2/layout/IconLabelList"/>
    <dgm:cxn modelId="{0719AE78-A0D9-4953-8784-B1E1E5F41C7E}" type="presParOf" srcId="{3718F2E3-E33A-4294-BB77-075BECDA0E0B}" destId="{69EEDC8B-9FEB-4A5F-8F17-7B547BF41BB3}" srcOrd="8" destOrd="0" presId="urn:microsoft.com/office/officeart/2018/2/layout/IconLabelList"/>
    <dgm:cxn modelId="{E015FB34-3309-4A7F-A221-8D1E3D376BFA}" type="presParOf" srcId="{69EEDC8B-9FEB-4A5F-8F17-7B547BF41BB3}" destId="{D18288C8-D9C9-4787-90CC-CD792BC722B5}" srcOrd="0" destOrd="0" presId="urn:microsoft.com/office/officeart/2018/2/layout/IconLabelList"/>
    <dgm:cxn modelId="{13BD9F8D-AC97-48B9-94BB-1091258E3686}" type="presParOf" srcId="{69EEDC8B-9FEB-4A5F-8F17-7B547BF41BB3}" destId="{3BC06288-008F-47D1-B715-1997F94DAFB7}" srcOrd="1" destOrd="0" presId="urn:microsoft.com/office/officeart/2018/2/layout/IconLabelList"/>
    <dgm:cxn modelId="{1F88B2E1-44CD-41D6-A64E-262C3EFC4C04}" type="presParOf" srcId="{69EEDC8B-9FEB-4A5F-8F17-7B547BF41BB3}" destId="{C3AA36E3-DE9D-4467-9D41-7F74E5601B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3A6E32-B506-4377-8A85-EEB329EDF6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7EFC45-BFCC-4065-A40F-B25DEE31EE29}">
      <dgm:prSet/>
      <dgm:spPr/>
      <dgm:t>
        <a:bodyPr/>
        <a:lstStyle/>
        <a:p>
          <a:r>
            <a:rPr lang="en-US"/>
            <a:t>Open Power BI Desktop</a:t>
          </a:r>
        </a:p>
      </dgm:t>
    </dgm:pt>
    <dgm:pt modelId="{B8D1B141-252D-465E-8E5D-4174AE8841FE}" type="parTrans" cxnId="{619D9EC4-4C0C-4F8C-83BB-CB1240162CB0}">
      <dgm:prSet/>
      <dgm:spPr/>
      <dgm:t>
        <a:bodyPr/>
        <a:lstStyle/>
        <a:p>
          <a:endParaRPr lang="en-US"/>
        </a:p>
      </dgm:t>
    </dgm:pt>
    <dgm:pt modelId="{47FDA262-3C0C-4F3A-B159-DF41A6FD9D1F}" type="sibTrans" cxnId="{619D9EC4-4C0C-4F8C-83BB-CB1240162CB0}">
      <dgm:prSet/>
      <dgm:spPr/>
      <dgm:t>
        <a:bodyPr/>
        <a:lstStyle/>
        <a:p>
          <a:endParaRPr lang="en-US"/>
        </a:p>
      </dgm:t>
    </dgm:pt>
    <dgm:pt modelId="{2BEF6393-137E-4594-B9F6-827BAB3456E2}">
      <dgm:prSet/>
      <dgm:spPr/>
      <dgm:t>
        <a:bodyPr/>
        <a:lstStyle/>
        <a:p>
          <a:r>
            <a:rPr lang="en-US"/>
            <a:t>Import  flavours of chocolate data into Power BI</a:t>
          </a:r>
        </a:p>
      </dgm:t>
    </dgm:pt>
    <dgm:pt modelId="{EB35666E-9C65-4885-9606-EAC383175895}" type="parTrans" cxnId="{3C562F35-49C7-4387-9EAB-12FD8029228C}">
      <dgm:prSet/>
      <dgm:spPr/>
      <dgm:t>
        <a:bodyPr/>
        <a:lstStyle/>
        <a:p>
          <a:endParaRPr lang="en-US"/>
        </a:p>
      </dgm:t>
    </dgm:pt>
    <dgm:pt modelId="{588BDA13-440E-4B53-BB17-E614DC4C46DF}" type="sibTrans" cxnId="{3C562F35-49C7-4387-9EAB-12FD8029228C}">
      <dgm:prSet/>
      <dgm:spPr/>
      <dgm:t>
        <a:bodyPr/>
        <a:lstStyle/>
        <a:p>
          <a:endParaRPr lang="en-US"/>
        </a:p>
      </dgm:t>
    </dgm:pt>
    <dgm:pt modelId="{5E293703-F0C5-4343-A7EF-9EC36A2B81A7}">
      <dgm:prSet/>
      <dgm:spPr/>
      <dgm:t>
        <a:bodyPr/>
        <a:lstStyle/>
        <a:p>
          <a:r>
            <a:rPr lang="en-US"/>
            <a:t>Transform the data</a:t>
          </a:r>
        </a:p>
      </dgm:t>
    </dgm:pt>
    <dgm:pt modelId="{ADA7938D-2880-42CD-BBE2-14EBA01BAF17}" type="parTrans" cxnId="{A9511363-1241-4A5C-ACDA-FBAFDFE8B307}">
      <dgm:prSet/>
      <dgm:spPr/>
      <dgm:t>
        <a:bodyPr/>
        <a:lstStyle/>
        <a:p>
          <a:endParaRPr lang="en-US"/>
        </a:p>
      </dgm:t>
    </dgm:pt>
    <dgm:pt modelId="{DCE7481F-1FD8-45C1-98CE-EBD9B16ED195}" type="sibTrans" cxnId="{A9511363-1241-4A5C-ACDA-FBAFDFE8B307}">
      <dgm:prSet/>
      <dgm:spPr/>
      <dgm:t>
        <a:bodyPr/>
        <a:lstStyle/>
        <a:p>
          <a:endParaRPr lang="en-US"/>
        </a:p>
      </dgm:t>
    </dgm:pt>
    <dgm:pt modelId="{19BB6A08-17C3-4CCB-A2F4-B30A47EB9A00}">
      <dgm:prSet/>
      <dgm:spPr/>
      <dgm:t>
        <a:bodyPr/>
        <a:lstStyle/>
        <a:p>
          <a:r>
            <a:rPr lang="en-US"/>
            <a:t>Start Visualisations</a:t>
          </a:r>
        </a:p>
      </dgm:t>
    </dgm:pt>
    <dgm:pt modelId="{DB21ACA6-2B04-4AEE-9969-B1559F7E1EF5}" type="parTrans" cxnId="{9CD46563-E4A5-418B-8C98-6750F555122D}">
      <dgm:prSet/>
      <dgm:spPr/>
      <dgm:t>
        <a:bodyPr/>
        <a:lstStyle/>
        <a:p>
          <a:endParaRPr lang="en-US"/>
        </a:p>
      </dgm:t>
    </dgm:pt>
    <dgm:pt modelId="{C0EAEBFD-DC88-4BFD-BBA6-80F941639B5E}" type="sibTrans" cxnId="{9CD46563-E4A5-418B-8C98-6750F555122D}">
      <dgm:prSet/>
      <dgm:spPr/>
      <dgm:t>
        <a:bodyPr/>
        <a:lstStyle/>
        <a:p>
          <a:endParaRPr lang="en-US"/>
        </a:p>
      </dgm:t>
    </dgm:pt>
    <dgm:pt modelId="{534CBF93-F784-480C-9AF7-A616B546F703}">
      <dgm:prSet/>
      <dgm:spPr/>
      <dgm:t>
        <a:bodyPr/>
        <a:lstStyle/>
        <a:p>
          <a:r>
            <a:rPr lang="en-US"/>
            <a:t>Go through important features of Power BI</a:t>
          </a:r>
        </a:p>
      </dgm:t>
    </dgm:pt>
    <dgm:pt modelId="{A41DF4A7-05AF-4597-85CC-B77A146ECC9C}" type="parTrans" cxnId="{D653E4AD-5654-48B9-9850-31EC3508943A}">
      <dgm:prSet/>
      <dgm:spPr/>
      <dgm:t>
        <a:bodyPr/>
        <a:lstStyle/>
        <a:p>
          <a:endParaRPr lang="en-US"/>
        </a:p>
      </dgm:t>
    </dgm:pt>
    <dgm:pt modelId="{A9690CFF-F256-4311-972B-2E40A3F40581}" type="sibTrans" cxnId="{D653E4AD-5654-48B9-9850-31EC3508943A}">
      <dgm:prSet/>
      <dgm:spPr/>
      <dgm:t>
        <a:bodyPr/>
        <a:lstStyle/>
        <a:p>
          <a:endParaRPr lang="en-US"/>
        </a:p>
      </dgm:t>
    </dgm:pt>
    <dgm:pt modelId="{42696266-E1C2-411D-A0F7-B4BDD7FDE7FC}" type="pres">
      <dgm:prSet presAssocID="{C43A6E32-B506-4377-8A85-EEB329EDF610}" presName="root" presStyleCnt="0">
        <dgm:presLayoutVars>
          <dgm:dir/>
          <dgm:resizeHandles val="exact"/>
        </dgm:presLayoutVars>
      </dgm:prSet>
      <dgm:spPr/>
    </dgm:pt>
    <dgm:pt modelId="{6A7DBF4B-13F4-49CD-B9BB-4CD267DB6CE6}" type="pres">
      <dgm:prSet presAssocID="{7E7EFC45-BFCC-4065-A40F-B25DEE31EE29}" presName="compNode" presStyleCnt="0"/>
      <dgm:spPr/>
    </dgm:pt>
    <dgm:pt modelId="{5A5C2868-FF2C-4D46-A62F-46DE81587621}" type="pres">
      <dgm:prSet presAssocID="{7E7EFC45-BFCC-4065-A40F-B25DEE31EE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C71C48-658D-4AB2-9C56-AF31DD8615D9}" type="pres">
      <dgm:prSet presAssocID="{7E7EFC45-BFCC-4065-A40F-B25DEE31EE29}" presName="spaceRect" presStyleCnt="0"/>
      <dgm:spPr/>
    </dgm:pt>
    <dgm:pt modelId="{D8CBEADB-5A44-447F-B529-993825A43A02}" type="pres">
      <dgm:prSet presAssocID="{7E7EFC45-BFCC-4065-A40F-B25DEE31EE29}" presName="textRect" presStyleLbl="revTx" presStyleIdx="0" presStyleCnt="5">
        <dgm:presLayoutVars>
          <dgm:chMax val="1"/>
          <dgm:chPref val="1"/>
        </dgm:presLayoutVars>
      </dgm:prSet>
      <dgm:spPr/>
    </dgm:pt>
    <dgm:pt modelId="{A08C67CD-07FE-4A41-A3F6-E26ABA4DA20A}" type="pres">
      <dgm:prSet presAssocID="{47FDA262-3C0C-4F3A-B159-DF41A6FD9D1F}" presName="sibTrans" presStyleCnt="0"/>
      <dgm:spPr/>
    </dgm:pt>
    <dgm:pt modelId="{DF21C378-2ED0-4717-BF82-F64186B1CF33}" type="pres">
      <dgm:prSet presAssocID="{2BEF6393-137E-4594-B9F6-827BAB3456E2}" presName="compNode" presStyleCnt="0"/>
      <dgm:spPr/>
    </dgm:pt>
    <dgm:pt modelId="{AC81AF5E-FCA6-4C9F-88F7-9EE6E8CEB8EC}" type="pres">
      <dgm:prSet presAssocID="{2BEF6393-137E-4594-B9F6-827BAB3456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05EA7B1A-0506-460B-B7E1-7C6CBCC34F6B}" type="pres">
      <dgm:prSet presAssocID="{2BEF6393-137E-4594-B9F6-827BAB3456E2}" presName="spaceRect" presStyleCnt="0"/>
      <dgm:spPr/>
    </dgm:pt>
    <dgm:pt modelId="{3B3C2CD9-DCC4-4677-B72C-5B6FB8CE7E4D}" type="pres">
      <dgm:prSet presAssocID="{2BEF6393-137E-4594-B9F6-827BAB3456E2}" presName="textRect" presStyleLbl="revTx" presStyleIdx="1" presStyleCnt="5">
        <dgm:presLayoutVars>
          <dgm:chMax val="1"/>
          <dgm:chPref val="1"/>
        </dgm:presLayoutVars>
      </dgm:prSet>
      <dgm:spPr/>
    </dgm:pt>
    <dgm:pt modelId="{0E8C549F-DD6E-4D15-8CE0-FC3E6BAA4E2C}" type="pres">
      <dgm:prSet presAssocID="{588BDA13-440E-4B53-BB17-E614DC4C46DF}" presName="sibTrans" presStyleCnt="0"/>
      <dgm:spPr/>
    </dgm:pt>
    <dgm:pt modelId="{A0CFD02F-93E1-4625-9C17-B899E0181142}" type="pres">
      <dgm:prSet presAssocID="{5E293703-F0C5-4343-A7EF-9EC36A2B81A7}" presName="compNode" presStyleCnt="0"/>
      <dgm:spPr/>
    </dgm:pt>
    <dgm:pt modelId="{9912BF1E-E8F5-4C3C-90DA-883EE1CB6C2A}" type="pres">
      <dgm:prSet presAssocID="{5E293703-F0C5-4343-A7EF-9EC36A2B81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0C4D98-3C43-48F6-81A2-70649E976781}" type="pres">
      <dgm:prSet presAssocID="{5E293703-F0C5-4343-A7EF-9EC36A2B81A7}" presName="spaceRect" presStyleCnt="0"/>
      <dgm:spPr/>
    </dgm:pt>
    <dgm:pt modelId="{02E36FCA-801C-4AD2-AA63-E2E451ECF625}" type="pres">
      <dgm:prSet presAssocID="{5E293703-F0C5-4343-A7EF-9EC36A2B81A7}" presName="textRect" presStyleLbl="revTx" presStyleIdx="2" presStyleCnt="5">
        <dgm:presLayoutVars>
          <dgm:chMax val="1"/>
          <dgm:chPref val="1"/>
        </dgm:presLayoutVars>
      </dgm:prSet>
      <dgm:spPr/>
    </dgm:pt>
    <dgm:pt modelId="{0875BA28-67C7-4207-8982-FF058B0451BB}" type="pres">
      <dgm:prSet presAssocID="{DCE7481F-1FD8-45C1-98CE-EBD9B16ED195}" presName="sibTrans" presStyleCnt="0"/>
      <dgm:spPr/>
    </dgm:pt>
    <dgm:pt modelId="{F1145B23-9304-48D8-8AFE-6D016D6D15E9}" type="pres">
      <dgm:prSet presAssocID="{19BB6A08-17C3-4CCB-A2F4-B30A47EB9A00}" presName="compNode" presStyleCnt="0"/>
      <dgm:spPr/>
    </dgm:pt>
    <dgm:pt modelId="{4D3912D7-D723-474F-92C9-37A179813D77}" type="pres">
      <dgm:prSet presAssocID="{19BB6A08-17C3-4CCB-A2F4-B30A47EB9A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4189206-DD2A-45E0-ABE5-3356650EFC75}" type="pres">
      <dgm:prSet presAssocID="{19BB6A08-17C3-4CCB-A2F4-B30A47EB9A00}" presName="spaceRect" presStyleCnt="0"/>
      <dgm:spPr/>
    </dgm:pt>
    <dgm:pt modelId="{5BB66B5E-33B2-4274-A322-347AFB4F8A85}" type="pres">
      <dgm:prSet presAssocID="{19BB6A08-17C3-4CCB-A2F4-B30A47EB9A00}" presName="textRect" presStyleLbl="revTx" presStyleIdx="3" presStyleCnt="5">
        <dgm:presLayoutVars>
          <dgm:chMax val="1"/>
          <dgm:chPref val="1"/>
        </dgm:presLayoutVars>
      </dgm:prSet>
      <dgm:spPr/>
    </dgm:pt>
    <dgm:pt modelId="{6FFD56CE-9C38-417E-9265-A38C1A6172E7}" type="pres">
      <dgm:prSet presAssocID="{C0EAEBFD-DC88-4BFD-BBA6-80F941639B5E}" presName="sibTrans" presStyleCnt="0"/>
      <dgm:spPr/>
    </dgm:pt>
    <dgm:pt modelId="{33D5B703-33E8-487B-AE5E-369FA2FBEB08}" type="pres">
      <dgm:prSet presAssocID="{534CBF93-F784-480C-9AF7-A616B546F703}" presName="compNode" presStyleCnt="0"/>
      <dgm:spPr/>
    </dgm:pt>
    <dgm:pt modelId="{0C4A5DC2-4F6B-45FE-8D45-17D68BC50504}" type="pres">
      <dgm:prSet presAssocID="{534CBF93-F784-480C-9AF7-A616B546F7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48CD3-A914-47B5-92D5-FC80FB3A01CE}" type="pres">
      <dgm:prSet presAssocID="{534CBF93-F784-480C-9AF7-A616B546F703}" presName="spaceRect" presStyleCnt="0"/>
      <dgm:spPr/>
    </dgm:pt>
    <dgm:pt modelId="{25572034-D0FA-48BC-829F-070113FF1F69}" type="pres">
      <dgm:prSet presAssocID="{534CBF93-F784-480C-9AF7-A616B546F7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562F35-49C7-4387-9EAB-12FD8029228C}" srcId="{C43A6E32-B506-4377-8A85-EEB329EDF610}" destId="{2BEF6393-137E-4594-B9F6-827BAB3456E2}" srcOrd="1" destOrd="0" parTransId="{EB35666E-9C65-4885-9606-EAC383175895}" sibTransId="{588BDA13-440E-4B53-BB17-E614DC4C46DF}"/>
    <dgm:cxn modelId="{A9511363-1241-4A5C-ACDA-FBAFDFE8B307}" srcId="{C43A6E32-B506-4377-8A85-EEB329EDF610}" destId="{5E293703-F0C5-4343-A7EF-9EC36A2B81A7}" srcOrd="2" destOrd="0" parTransId="{ADA7938D-2880-42CD-BBE2-14EBA01BAF17}" sibTransId="{DCE7481F-1FD8-45C1-98CE-EBD9B16ED195}"/>
    <dgm:cxn modelId="{9CD46563-E4A5-418B-8C98-6750F555122D}" srcId="{C43A6E32-B506-4377-8A85-EEB329EDF610}" destId="{19BB6A08-17C3-4CCB-A2F4-B30A47EB9A00}" srcOrd="3" destOrd="0" parTransId="{DB21ACA6-2B04-4AEE-9969-B1559F7E1EF5}" sibTransId="{C0EAEBFD-DC88-4BFD-BBA6-80F941639B5E}"/>
    <dgm:cxn modelId="{B1221F6E-F1AE-4AAB-B8AB-C09476CA147F}" type="presOf" srcId="{2BEF6393-137E-4594-B9F6-827BAB3456E2}" destId="{3B3C2CD9-DCC4-4677-B72C-5B6FB8CE7E4D}" srcOrd="0" destOrd="0" presId="urn:microsoft.com/office/officeart/2018/2/layout/IconLabelList"/>
    <dgm:cxn modelId="{C8E5A270-5FB9-42F5-81C5-78C9D47A4105}" type="presOf" srcId="{534CBF93-F784-480C-9AF7-A616B546F703}" destId="{25572034-D0FA-48BC-829F-070113FF1F69}" srcOrd="0" destOrd="0" presId="urn:microsoft.com/office/officeart/2018/2/layout/IconLabelList"/>
    <dgm:cxn modelId="{E63D227A-1FBB-45AE-AA58-6EC92497D856}" type="presOf" srcId="{5E293703-F0C5-4343-A7EF-9EC36A2B81A7}" destId="{02E36FCA-801C-4AD2-AA63-E2E451ECF625}" srcOrd="0" destOrd="0" presId="urn:microsoft.com/office/officeart/2018/2/layout/IconLabelList"/>
    <dgm:cxn modelId="{E9C8FD7E-23B4-4A1E-A904-94565235A667}" type="presOf" srcId="{19BB6A08-17C3-4CCB-A2F4-B30A47EB9A00}" destId="{5BB66B5E-33B2-4274-A322-347AFB4F8A85}" srcOrd="0" destOrd="0" presId="urn:microsoft.com/office/officeart/2018/2/layout/IconLabelList"/>
    <dgm:cxn modelId="{D653E4AD-5654-48B9-9850-31EC3508943A}" srcId="{C43A6E32-B506-4377-8A85-EEB329EDF610}" destId="{534CBF93-F784-480C-9AF7-A616B546F703}" srcOrd="4" destOrd="0" parTransId="{A41DF4A7-05AF-4597-85CC-B77A146ECC9C}" sibTransId="{A9690CFF-F256-4311-972B-2E40A3F40581}"/>
    <dgm:cxn modelId="{619D9EC4-4C0C-4F8C-83BB-CB1240162CB0}" srcId="{C43A6E32-B506-4377-8A85-EEB329EDF610}" destId="{7E7EFC45-BFCC-4065-A40F-B25DEE31EE29}" srcOrd="0" destOrd="0" parTransId="{B8D1B141-252D-465E-8E5D-4174AE8841FE}" sibTransId="{47FDA262-3C0C-4F3A-B159-DF41A6FD9D1F}"/>
    <dgm:cxn modelId="{9C5248D7-4457-4A71-8F73-7667CC2298B7}" type="presOf" srcId="{C43A6E32-B506-4377-8A85-EEB329EDF610}" destId="{42696266-E1C2-411D-A0F7-B4BDD7FDE7FC}" srcOrd="0" destOrd="0" presId="urn:microsoft.com/office/officeart/2018/2/layout/IconLabelList"/>
    <dgm:cxn modelId="{2407C1D9-D687-48E0-ADFE-37D2CBF46686}" type="presOf" srcId="{7E7EFC45-BFCC-4065-A40F-B25DEE31EE29}" destId="{D8CBEADB-5A44-447F-B529-993825A43A02}" srcOrd="0" destOrd="0" presId="urn:microsoft.com/office/officeart/2018/2/layout/IconLabelList"/>
    <dgm:cxn modelId="{8044E65F-31B9-413E-AF0A-200197617C04}" type="presParOf" srcId="{42696266-E1C2-411D-A0F7-B4BDD7FDE7FC}" destId="{6A7DBF4B-13F4-49CD-B9BB-4CD267DB6CE6}" srcOrd="0" destOrd="0" presId="urn:microsoft.com/office/officeart/2018/2/layout/IconLabelList"/>
    <dgm:cxn modelId="{46F1F373-8EE0-4F1C-98F6-3C3301F6297C}" type="presParOf" srcId="{6A7DBF4B-13F4-49CD-B9BB-4CD267DB6CE6}" destId="{5A5C2868-FF2C-4D46-A62F-46DE81587621}" srcOrd="0" destOrd="0" presId="urn:microsoft.com/office/officeart/2018/2/layout/IconLabelList"/>
    <dgm:cxn modelId="{0A23EC9A-AB3B-4304-844F-E8095B513B85}" type="presParOf" srcId="{6A7DBF4B-13F4-49CD-B9BB-4CD267DB6CE6}" destId="{DDC71C48-658D-4AB2-9C56-AF31DD8615D9}" srcOrd="1" destOrd="0" presId="urn:microsoft.com/office/officeart/2018/2/layout/IconLabelList"/>
    <dgm:cxn modelId="{A93CC4A1-8611-49E9-87AE-8B082D7EF225}" type="presParOf" srcId="{6A7DBF4B-13F4-49CD-B9BB-4CD267DB6CE6}" destId="{D8CBEADB-5A44-447F-B529-993825A43A02}" srcOrd="2" destOrd="0" presId="urn:microsoft.com/office/officeart/2018/2/layout/IconLabelList"/>
    <dgm:cxn modelId="{B2B445D6-FABA-40AB-B09C-40F5CBB9307D}" type="presParOf" srcId="{42696266-E1C2-411D-A0F7-B4BDD7FDE7FC}" destId="{A08C67CD-07FE-4A41-A3F6-E26ABA4DA20A}" srcOrd="1" destOrd="0" presId="urn:microsoft.com/office/officeart/2018/2/layout/IconLabelList"/>
    <dgm:cxn modelId="{1CF333CC-FDFC-47EE-B586-83DFF7778F07}" type="presParOf" srcId="{42696266-E1C2-411D-A0F7-B4BDD7FDE7FC}" destId="{DF21C378-2ED0-4717-BF82-F64186B1CF33}" srcOrd="2" destOrd="0" presId="urn:microsoft.com/office/officeart/2018/2/layout/IconLabelList"/>
    <dgm:cxn modelId="{4A83B695-8639-4737-A650-DB9DE444B465}" type="presParOf" srcId="{DF21C378-2ED0-4717-BF82-F64186B1CF33}" destId="{AC81AF5E-FCA6-4C9F-88F7-9EE6E8CEB8EC}" srcOrd="0" destOrd="0" presId="urn:microsoft.com/office/officeart/2018/2/layout/IconLabelList"/>
    <dgm:cxn modelId="{5D6AA53F-DD6B-4116-B4BA-57FFC26728B1}" type="presParOf" srcId="{DF21C378-2ED0-4717-BF82-F64186B1CF33}" destId="{05EA7B1A-0506-460B-B7E1-7C6CBCC34F6B}" srcOrd="1" destOrd="0" presId="urn:microsoft.com/office/officeart/2018/2/layout/IconLabelList"/>
    <dgm:cxn modelId="{535D8A89-39D0-4C19-9112-851946433D53}" type="presParOf" srcId="{DF21C378-2ED0-4717-BF82-F64186B1CF33}" destId="{3B3C2CD9-DCC4-4677-B72C-5B6FB8CE7E4D}" srcOrd="2" destOrd="0" presId="urn:microsoft.com/office/officeart/2018/2/layout/IconLabelList"/>
    <dgm:cxn modelId="{29D7BEE5-74A5-4FA1-AE71-08AD58583D35}" type="presParOf" srcId="{42696266-E1C2-411D-A0F7-B4BDD7FDE7FC}" destId="{0E8C549F-DD6E-4D15-8CE0-FC3E6BAA4E2C}" srcOrd="3" destOrd="0" presId="urn:microsoft.com/office/officeart/2018/2/layout/IconLabelList"/>
    <dgm:cxn modelId="{6B8B1C41-0F3B-466D-94F5-A7513E55D39E}" type="presParOf" srcId="{42696266-E1C2-411D-A0F7-B4BDD7FDE7FC}" destId="{A0CFD02F-93E1-4625-9C17-B899E0181142}" srcOrd="4" destOrd="0" presId="urn:microsoft.com/office/officeart/2018/2/layout/IconLabelList"/>
    <dgm:cxn modelId="{7308C750-9F86-4AA0-B5A1-E6795C814510}" type="presParOf" srcId="{A0CFD02F-93E1-4625-9C17-B899E0181142}" destId="{9912BF1E-E8F5-4C3C-90DA-883EE1CB6C2A}" srcOrd="0" destOrd="0" presId="urn:microsoft.com/office/officeart/2018/2/layout/IconLabelList"/>
    <dgm:cxn modelId="{601AFBE1-9293-46C4-A06D-ABEBFBE6FC1E}" type="presParOf" srcId="{A0CFD02F-93E1-4625-9C17-B899E0181142}" destId="{A50C4D98-3C43-48F6-81A2-70649E976781}" srcOrd="1" destOrd="0" presId="urn:microsoft.com/office/officeart/2018/2/layout/IconLabelList"/>
    <dgm:cxn modelId="{2EF5472A-3806-401C-BE6A-5A9845FD9C0B}" type="presParOf" srcId="{A0CFD02F-93E1-4625-9C17-B899E0181142}" destId="{02E36FCA-801C-4AD2-AA63-E2E451ECF625}" srcOrd="2" destOrd="0" presId="urn:microsoft.com/office/officeart/2018/2/layout/IconLabelList"/>
    <dgm:cxn modelId="{C226829A-F8CB-4D6D-AC24-B7A63C17B87B}" type="presParOf" srcId="{42696266-E1C2-411D-A0F7-B4BDD7FDE7FC}" destId="{0875BA28-67C7-4207-8982-FF058B0451BB}" srcOrd="5" destOrd="0" presId="urn:microsoft.com/office/officeart/2018/2/layout/IconLabelList"/>
    <dgm:cxn modelId="{4E34D309-4763-49E1-872C-401CC263AACA}" type="presParOf" srcId="{42696266-E1C2-411D-A0F7-B4BDD7FDE7FC}" destId="{F1145B23-9304-48D8-8AFE-6D016D6D15E9}" srcOrd="6" destOrd="0" presId="urn:microsoft.com/office/officeart/2018/2/layout/IconLabelList"/>
    <dgm:cxn modelId="{378AD453-AA81-4E03-8692-B3B37CEBBC9E}" type="presParOf" srcId="{F1145B23-9304-48D8-8AFE-6D016D6D15E9}" destId="{4D3912D7-D723-474F-92C9-37A179813D77}" srcOrd="0" destOrd="0" presId="urn:microsoft.com/office/officeart/2018/2/layout/IconLabelList"/>
    <dgm:cxn modelId="{2204B1D1-D820-42C9-BD37-98E3CB02EFD2}" type="presParOf" srcId="{F1145B23-9304-48D8-8AFE-6D016D6D15E9}" destId="{E4189206-DD2A-45E0-ABE5-3356650EFC75}" srcOrd="1" destOrd="0" presId="urn:microsoft.com/office/officeart/2018/2/layout/IconLabelList"/>
    <dgm:cxn modelId="{B87A4289-23BF-4EA8-A29A-7229DDCFCC1E}" type="presParOf" srcId="{F1145B23-9304-48D8-8AFE-6D016D6D15E9}" destId="{5BB66B5E-33B2-4274-A322-347AFB4F8A85}" srcOrd="2" destOrd="0" presId="urn:microsoft.com/office/officeart/2018/2/layout/IconLabelList"/>
    <dgm:cxn modelId="{35FDB666-093E-4197-AA7B-0A4316CD3717}" type="presParOf" srcId="{42696266-E1C2-411D-A0F7-B4BDD7FDE7FC}" destId="{6FFD56CE-9C38-417E-9265-A38C1A6172E7}" srcOrd="7" destOrd="0" presId="urn:microsoft.com/office/officeart/2018/2/layout/IconLabelList"/>
    <dgm:cxn modelId="{BCBD9A86-239E-4793-893B-BD40B74D4C45}" type="presParOf" srcId="{42696266-E1C2-411D-A0F7-B4BDD7FDE7FC}" destId="{33D5B703-33E8-487B-AE5E-369FA2FBEB08}" srcOrd="8" destOrd="0" presId="urn:microsoft.com/office/officeart/2018/2/layout/IconLabelList"/>
    <dgm:cxn modelId="{43441EED-973E-4A72-BE81-71EBE344589A}" type="presParOf" srcId="{33D5B703-33E8-487B-AE5E-369FA2FBEB08}" destId="{0C4A5DC2-4F6B-45FE-8D45-17D68BC50504}" srcOrd="0" destOrd="0" presId="urn:microsoft.com/office/officeart/2018/2/layout/IconLabelList"/>
    <dgm:cxn modelId="{3BFB7FA5-3ED6-4CE1-A1D5-A48B645AFCAB}" type="presParOf" srcId="{33D5B703-33E8-487B-AE5E-369FA2FBEB08}" destId="{8FB48CD3-A914-47B5-92D5-FC80FB3A01CE}" srcOrd="1" destOrd="0" presId="urn:microsoft.com/office/officeart/2018/2/layout/IconLabelList"/>
    <dgm:cxn modelId="{ABBB82DD-5292-403A-AF23-756D1BE78397}" type="presParOf" srcId="{33D5B703-33E8-487B-AE5E-369FA2FBEB08}" destId="{25572034-D0FA-48BC-829F-070113FF1F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527A22-01AC-4075-8912-7993278BDF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00F26A-4524-49ED-BA51-04566826A97D}">
      <dgm:prSet/>
      <dgm:spPr/>
      <dgm:t>
        <a:bodyPr/>
        <a:lstStyle/>
        <a:p>
          <a:pPr>
            <a:defRPr cap="all"/>
          </a:pPr>
          <a:r>
            <a:rPr lang="en-US"/>
            <a:t>Q&amp;A</a:t>
          </a:r>
        </a:p>
      </dgm:t>
    </dgm:pt>
    <dgm:pt modelId="{AD6EEF7D-47D9-4BA2-9A70-A7E8980F979D}" type="parTrans" cxnId="{A3B70D98-B264-47B0-8343-0FA22E3211EB}">
      <dgm:prSet/>
      <dgm:spPr/>
      <dgm:t>
        <a:bodyPr/>
        <a:lstStyle/>
        <a:p>
          <a:endParaRPr lang="en-US"/>
        </a:p>
      </dgm:t>
    </dgm:pt>
    <dgm:pt modelId="{5DA62CD4-1CB9-41E1-8847-BD25345BDE52}" type="sibTrans" cxnId="{A3B70D98-B264-47B0-8343-0FA22E3211EB}">
      <dgm:prSet/>
      <dgm:spPr/>
      <dgm:t>
        <a:bodyPr/>
        <a:lstStyle/>
        <a:p>
          <a:endParaRPr lang="en-US"/>
        </a:p>
      </dgm:t>
    </dgm:pt>
    <dgm:pt modelId="{3B332F7C-8B8A-4305-8992-AFE81F1198DE}">
      <dgm:prSet/>
      <dgm:spPr/>
      <dgm:t>
        <a:bodyPr/>
        <a:lstStyle/>
        <a:p>
          <a:pPr>
            <a:defRPr cap="all"/>
          </a:pPr>
          <a:r>
            <a:rPr lang="en-US"/>
            <a:t>Key Influencers</a:t>
          </a:r>
        </a:p>
      </dgm:t>
    </dgm:pt>
    <dgm:pt modelId="{A92680E0-1D33-40EE-89BC-F5B41A73321E}" type="parTrans" cxnId="{0454E113-5852-4CBD-A35F-5632E1606610}">
      <dgm:prSet/>
      <dgm:spPr/>
      <dgm:t>
        <a:bodyPr/>
        <a:lstStyle/>
        <a:p>
          <a:endParaRPr lang="en-US"/>
        </a:p>
      </dgm:t>
    </dgm:pt>
    <dgm:pt modelId="{90170D9D-A8F8-4C32-80B1-0EB145888F01}" type="sibTrans" cxnId="{0454E113-5852-4CBD-A35F-5632E1606610}">
      <dgm:prSet/>
      <dgm:spPr/>
      <dgm:t>
        <a:bodyPr/>
        <a:lstStyle/>
        <a:p>
          <a:endParaRPr lang="en-US"/>
        </a:p>
      </dgm:t>
    </dgm:pt>
    <dgm:pt modelId="{8C6A1C7A-8FAE-4922-95DD-EA672BD78C6F}">
      <dgm:prSet/>
      <dgm:spPr/>
      <dgm:t>
        <a:bodyPr/>
        <a:lstStyle/>
        <a:p>
          <a:pPr>
            <a:defRPr cap="all"/>
          </a:pPr>
          <a:r>
            <a:rPr lang="en-US"/>
            <a:t>Decomposition Tree</a:t>
          </a:r>
        </a:p>
      </dgm:t>
    </dgm:pt>
    <dgm:pt modelId="{DD8FC6E8-93E1-453E-BB8D-316AF5DAB261}" type="parTrans" cxnId="{6B2D6462-ECEF-4EBA-A6D6-80D6B95E48D6}">
      <dgm:prSet/>
      <dgm:spPr/>
      <dgm:t>
        <a:bodyPr/>
        <a:lstStyle/>
        <a:p>
          <a:endParaRPr lang="en-US"/>
        </a:p>
      </dgm:t>
    </dgm:pt>
    <dgm:pt modelId="{8086491E-BA0E-485E-8D28-3EB3E10D24F8}" type="sibTrans" cxnId="{6B2D6462-ECEF-4EBA-A6D6-80D6B95E48D6}">
      <dgm:prSet/>
      <dgm:spPr/>
      <dgm:t>
        <a:bodyPr/>
        <a:lstStyle/>
        <a:p>
          <a:endParaRPr lang="en-US"/>
        </a:p>
      </dgm:t>
    </dgm:pt>
    <dgm:pt modelId="{C1345046-3E35-4EC7-BF4C-DDBE5BDCE976}" type="pres">
      <dgm:prSet presAssocID="{06527A22-01AC-4075-8912-7993278BDFE5}" presName="root" presStyleCnt="0">
        <dgm:presLayoutVars>
          <dgm:dir/>
          <dgm:resizeHandles val="exact"/>
        </dgm:presLayoutVars>
      </dgm:prSet>
      <dgm:spPr/>
    </dgm:pt>
    <dgm:pt modelId="{4F6BF8A2-0847-4F84-871B-6105DE958D63}" type="pres">
      <dgm:prSet presAssocID="{A100F26A-4524-49ED-BA51-04566826A97D}" presName="compNode" presStyleCnt="0"/>
      <dgm:spPr/>
    </dgm:pt>
    <dgm:pt modelId="{37DA3564-C1BB-4FC5-BD8B-60507C8D2E48}" type="pres">
      <dgm:prSet presAssocID="{A100F26A-4524-49ED-BA51-04566826A97D}" presName="iconBgRect" presStyleLbl="bgShp" presStyleIdx="0" presStyleCnt="3"/>
      <dgm:spPr/>
    </dgm:pt>
    <dgm:pt modelId="{E7A6CA63-95EC-4FCD-BBC4-654235ABC390}" type="pres">
      <dgm:prSet presAssocID="{A100F26A-4524-49ED-BA51-04566826A9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C452547-793C-4EBD-879E-1F6D78A404A0}" type="pres">
      <dgm:prSet presAssocID="{A100F26A-4524-49ED-BA51-04566826A97D}" presName="spaceRect" presStyleCnt="0"/>
      <dgm:spPr/>
    </dgm:pt>
    <dgm:pt modelId="{A7BE6EED-6655-4DE4-8676-E1A98CE45FA9}" type="pres">
      <dgm:prSet presAssocID="{A100F26A-4524-49ED-BA51-04566826A97D}" presName="textRect" presStyleLbl="revTx" presStyleIdx="0" presStyleCnt="3">
        <dgm:presLayoutVars>
          <dgm:chMax val="1"/>
          <dgm:chPref val="1"/>
        </dgm:presLayoutVars>
      </dgm:prSet>
      <dgm:spPr/>
    </dgm:pt>
    <dgm:pt modelId="{AB5A3F13-985A-4EF4-851B-87CEB807455D}" type="pres">
      <dgm:prSet presAssocID="{5DA62CD4-1CB9-41E1-8847-BD25345BDE52}" presName="sibTrans" presStyleCnt="0"/>
      <dgm:spPr/>
    </dgm:pt>
    <dgm:pt modelId="{643CBCC0-D63C-4093-96D2-9CB8AD853C6E}" type="pres">
      <dgm:prSet presAssocID="{3B332F7C-8B8A-4305-8992-AFE81F1198DE}" presName="compNode" presStyleCnt="0"/>
      <dgm:spPr/>
    </dgm:pt>
    <dgm:pt modelId="{D6C10236-8121-4378-826B-C85378B469A6}" type="pres">
      <dgm:prSet presAssocID="{3B332F7C-8B8A-4305-8992-AFE81F1198DE}" presName="iconBgRect" presStyleLbl="bgShp" presStyleIdx="1" presStyleCnt="3"/>
      <dgm:spPr/>
    </dgm:pt>
    <dgm:pt modelId="{EB5769EF-3435-418F-AC60-DA2532C3505A}" type="pres">
      <dgm:prSet presAssocID="{3B332F7C-8B8A-4305-8992-AFE81F1198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655B089-5244-45AE-9661-B12A8A346EBF}" type="pres">
      <dgm:prSet presAssocID="{3B332F7C-8B8A-4305-8992-AFE81F1198DE}" presName="spaceRect" presStyleCnt="0"/>
      <dgm:spPr/>
    </dgm:pt>
    <dgm:pt modelId="{861659D3-2453-4425-92F3-AEB92DFA0157}" type="pres">
      <dgm:prSet presAssocID="{3B332F7C-8B8A-4305-8992-AFE81F1198DE}" presName="textRect" presStyleLbl="revTx" presStyleIdx="1" presStyleCnt="3">
        <dgm:presLayoutVars>
          <dgm:chMax val="1"/>
          <dgm:chPref val="1"/>
        </dgm:presLayoutVars>
      </dgm:prSet>
      <dgm:spPr/>
    </dgm:pt>
    <dgm:pt modelId="{86687620-EC19-443B-981C-55E62C267B3F}" type="pres">
      <dgm:prSet presAssocID="{90170D9D-A8F8-4C32-80B1-0EB145888F01}" presName="sibTrans" presStyleCnt="0"/>
      <dgm:spPr/>
    </dgm:pt>
    <dgm:pt modelId="{AED7E7F3-81B4-49BC-8E96-6D5D6379B419}" type="pres">
      <dgm:prSet presAssocID="{8C6A1C7A-8FAE-4922-95DD-EA672BD78C6F}" presName="compNode" presStyleCnt="0"/>
      <dgm:spPr/>
    </dgm:pt>
    <dgm:pt modelId="{82302A1A-06F5-4403-9C04-C3D76D2C3735}" type="pres">
      <dgm:prSet presAssocID="{8C6A1C7A-8FAE-4922-95DD-EA672BD78C6F}" presName="iconBgRect" presStyleLbl="bgShp" presStyleIdx="2" presStyleCnt="3"/>
      <dgm:spPr/>
    </dgm:pt>
    <dgm:pt modelId="{5BF367AF-47E9-470D-B57F-ABE738106DB9}" type="pres">
      <dgm:prSet presAssocID="{8C6A1C7A-8FAE-4922-95DD-EA672BD78C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083C147-B964-453E-9735-7100CD6A9D3C}" type="pres">
      <dgm:prSet presAssocID="{8C6A1C7A-8FAE-4922-95DD-EA672BD78C6F}" presName="spaceRect" presStyleCnt="0"/>
      <dgm:spPr/>
    </dgm:pt>
    <dgm:pt modelId="{CF06DA96-7C1E-489B-8FC6-F110D6C5890C}" type="pres">
      <dgm:prSet presAssocID="{8C6A1C7A-8FAE-4922-95DD-EA672BD78C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54E113-5852-4CBD-A35F-5632E1606610}" srcId="{06527A22-01AC-4075-8912-7993278BDFE5}" destId="{3B332F7C-8B8A-4305-8992-AFE81F1198DE}" srcOrd="1" destOrd="0" parTransId="{A92680E0-1D33-40EE-89BC-F5B41A73321E}" sibTransId="{90170D9D-A8F8-4C32-80B1-0EB145888F01}"/>
    <dgm:cxn modelId="{8FDAC12E-F6B9-4524-BE3C-B0BFD0F3C9D4}" type="presOf" srcId="{8C6A1C7A-8FAE-4922-95DD-EA672BD78C6F}" destId="{CF06DA96-7C1E-489B-8FC6-F110D6C5890C}" srcOrd="0" destOrd="0" presId="urn:microsoft.com/office/officeart/2018/5/layout/IconCircleLabelList"/>
    <dgm:cxn modelId="{F1B0C039-3970-4A63-A804-C69767E02572}" type="presOf" srcId="{A100F26A-4524-49ED-BA51-04566826A97D}" destId="{A7BE6EED-6655-4DE4-8676-E1A98CE45FA9}" srcOrd="0" destOrd="0" presId="urn:microsoft.com/office/officeart/2018/5/layout/IconCircleLabelList"/>
    <dgm:cxn modelId="{A167DF3D-BA97-4C31-9D1C-CFC15ECAB739}" type="presOf" srcId="{06527A22-01AC-4075-8912-7993278BDFE5}" destId="{C1345046-3E35-4EC7-BF4C-DDBE5BDCE976}" srcOrd="0" destOrd="0" presId="urn:microsoft.com/office/officeart/2018/5/layout/IconCircleLabelList"/>
    <dgm:cxn modelId="{6B2D6462-ECEF-4EBA-A6D6-80D6B95E48D6}" srcId="{06527A22-01AC-4075-8912-7993278BDFE5}" destId="{8C6A1C7A-8FAE-4922-95DD-EA672BD78C6F}" srcOrd="2" destOrd="0" parTransId="{DD8FC6E8-93E1-453E-BB8D-316AF5DAB261}" sibTransId="{8086491E-BA0E-485E-8D28-3EB3E10D24F8}"/>
    <dgm:cxn modelId="{A3B70D98-B264-47B0-8343-0FA22E3211EB}" srcId="{06527A22-01AC-4075-8912-7993278BDFE5}" destId="{A100F26A-4524-49ED-BA51-04566826A97D}" srcOrd="0" destOrd="0" parTransId="{AD6EEF7D-47D9-4BA2-9A70-A7E8980F979D}" sibTransId="{5DA62CD4-1CB9-41E1-8847-BD25345BDE52}"/>
    <dgm:cxn modelId="{362A8EB6-82DC-42D9-875D-A4D20F53AA13}" type="presOf" srcId="{3B332F7C-8B8A-4305-8992-AFE81F1198DE}" destId="{861659D3-2453-4425-92F3-AEB92DFA0157}" srcOrd="0" destOrd="0" presId="urn:microsoft.com/office/officeart/2018/5/layout/IconCircleLabelList"/>
    <dgm:cxn modelId="{8C21DF45-4911-4982-9550-36070775E788}" type="presParOf" srcId="{C1345046-3E35-4EC7-BF4C-DDBE5BDCE976}" destId="{4F6BF8A2-0847-4F84-871B-6105DE958D63}" srcOrd="0" destOrd="0" presId="urn:microsoft.com/office/officeart/2018/5/layout/IconCircleLabelList"/>
    <dgm:cxn modelId="{25234C8D-8235-45A0-9410-5DCE0A38F66A}" type="presParOf" srcId="{4F6BF8A2-0847-4F84-871B-6105DE958D63}" destId="{37DA3564-C1BB-4FC5-BD8B-60507C8D2E48}" srcOrd="0" destOrd="0" presId="urn:microsoft.com/office/officeart/2018/5/layout/IconCircleLabelList"/>
    <dgm:cxn modelId="{31698E20-5212-4F7C-B326-8C7732CB71DE}" type="presParOf" srcId="{4F6BF8A2-0847-4F84-871B-6105DE958D63}" destId="{E7A6CA63-95EC-4FCD-BBC4-654235ABC390}" srcOrd="1" destOrd="0" presId="urn:microsoft.com/office/officeart/2018/5/layout/IconCircleLabelList"/>
    <dgm:cxn modelId="{9F749D7D-FD2F-4D82-8176-84EBBA9D15A2}" type="presParOf" srcId="{4F6BF8A2-0847-4F84-871B-6105DE958D63}" destId="{AC452547-793C-4EBD-879E-1F6D78A404A0}" srcOrd="2" destOrd="0" presId="urn:microsoft.com/office/officeart/2018/5/layout/IconCircleLabelList"/>
    <dgm:cxn modelId="{5395EA99-4A51-43D5-923E-BCF8BEA97FBA}" type="presParOf" srcId="{4F6BF8A2-0847-4F84-871B-6105DE958D63}" destId="{A7BE6EED-6655-4DE4-8676-E1A98CE45FA9}" srcOrd="3" destOrd="0" presId="urn:microsoft.com/office/officeart/2018/5/layout/IconCircleLabelList"/>
    <dgm:cxn modelId="{0519EB56-5D60-489F-BB95-229E6A676156}" type="presParOf" srcId="{C1345046-3E35-4EC7-BF4C-DDBE5BDCE976}" destId="{AB5A3F13-985A-4EF4-851B-87CEB807455D}" srcOrd="1" destOrd="0" presId="urn:microsoft.com/office/officeart/2018/5/layout/IconCircleLabelList"/>
    <dgm:cxn modelId="{6560F7A9-45E1-45A3-A406-772A867BB8A8}" type="presParOf" srcId="{C1345046-3E35-4EC7-BF4C-DDBE5BDCE976}" destId="{643CBCC0-D63C-4093-96D2-9CB8AD853C6E}" srcOrd="2" destOrd="0" presId="urn:microsoft.com/office/officeart/2018/5/layout/IconCircleLabelList"/>
    <dgm:cxn modelId="{C5482EDB-38DD-4A76-8CEF-84D1371B4052}" type="presParOf" srcId="{643CBCC0-D63C-4093-96D2-9CB8AD853C6E}" destId="{D6C10236-8121-4378-826B-C85378B469A6}" srcOrd="0" destOrd="0" presId="urn:microsoft.com/office/officeart/2018/5/layout/IconCircleLabelList"/>
    <dgm:cxn modelId="{C010145B-25C2-4EA1-BDFC-8F276FA1C71D}" type="presParOf" srcId="{643CBCC0-D63C-4093-96D2-9CB8AD853C6E}" destId="{EB5769EF-3435-418F-AC60-DA2532C3505A}" srcOrd="1" destOrd="0" presId="urn:microsoft.com/office/officeart/2018/5/layout/IconCircleLabelList"/>
    <dgm:cxn modelId="{054509FD-DCC4-4CB7-8CDE-55E8FDC421A0}" type="presParOf" srcId="{643CBCC0-D63C-4093-96D2-9CB8AD853C6E}" destId="{4655B089-5244-45AE-9661-B12A8A346EBF}" srcOrd="2" destOrd="0" presId="urn:microsoft.com/office/officeart/2018/5/layout/IconCircleLabelList"/>
    <dgm:cxn modelId="{26EB9495-14E7-4AFD-885E-4EDB3F48082E}" type="presParOf" srcId="{643CBCC0-D63C-4093-96D2-9CB8AD853C6E}" destId="{861659D3-2453-4425-92F3-AEB92DFA0157}" srcOrd="3" destOrd="0" presId="urn:microsoft.com/office/officeart/2018/5/layout/IconCircleLabelList"/>
    <dgm:cxn modelId="{65606336-3861-436C-8FE1-69B8ABDDD121}" type="presParOf" srcId="{C1345046-3E35-4EC7-BF4C-DDBE5BDCE976}" destId="{86687620-EC19-443B-981C-55E62C267B3F}" srcOrd="3" destOrd="0" presId="urn:microsoft.com/office/officeart/2018/5/layout/IconCircleLabelList"/>
    <dgm:cxn modelId="{EA156B51-9177-4909-846A-18BE5F57DD1C}" type="presParOf" srcId="{C1345046-3E35-4EC7-BF4C-DDBE5BDCE976}" destId="{AED7E7F3-81B4-49BC-8E96-6D5D6379B419}" srcOrd="4" destOrd="0" presId="urn:microsoft.com/office/officeart/2018/5/layout/IconCircleLabelList"/>
    <dgm:cxn modelId="{80536871-BA5E-4981-802F-BC780A00122D}" type="presParOf" srcId="{AED7E7F3-81B4-49BC-8E96-6D5D6379B419}" destId="{82302A1A-06F5-4403-9C04-C3D76D2C3735}" srcOrd="0" destOrd="0" presId="urn:microsoft.com/office/officeart/2018/5/layout/IconCircleLabelList"/>
    <dgm:cxn modelId="{4D8E7E74-52EC-4205-A836-6A64D0C6E7C8}" type="presParOf" srcId="{AED7E7F3-81B4-49BC-8E96-6D5D6379B419}" destId="{5BF367AF-47E9-470D-B57F-ABE738106DB9}" srcOrd="1" destOrd="0" presId="urn:microsoft.com/office/officeart/2018/5/layout/IconCircleLabelList"/>
    <dgm:cxn modelId="{46B2418B-0C25-4898-A460-F29175592F20}" type="presParOf" srcId="{AED7E7F3-81B4-49BC-8E96-6D5D6379B419}" destId="{E083C147-B964-453E-9735-7100CD6A9D3C}" srcOrd="2" destOrd="0" presId="urn:microsoft.com/office/officeart/2018/5/layout/IconCircleLabelList"/>
    <dgm:cxn modelId="{E4F20B3A-AD5C-4F51-B5D3-D5160410970E}" type="presParOf" srcId="{AED7E7F3-81B4-49BC-8E96-6D5D6379B419}" destId="{CF06DA96-7C1E-489B-8FC6-F110D6C589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F28287-5588-416F-9299-62B3C7D013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B18CF8-4545-4432-A697-27FD6A17659A}">
      <dgm:prSet/>
      <dgm:spPr/>
      <dgm:t>
        <a:bodyPr/>
        <a:lstStyle/>
        <a:p>
          <a:pPr>
            <a:defRPr cap="all"/>
          </a:pPr>
          <a:r>
            <a:rPr lang="en-US"/>
            <a:t>What is Power BI ?</a:t>
          </a:r>
        </a:p>
      </dgm:t>
    </dgm:pt>
    <dgm:pt modelId="{5F98A137-98BF-4782-9C54-D96E1CF766AC}" type="parTrans" cxnId="{8F49A11F-D4DD-440A-8EB1-715FDF58755D}">
      <dgm:prSet/>
      <dgm:spPr/>
      <dgm:t>
        <a:bodyPr/>
        <a:lstStyle/>
        <a:p>
          <a:endParaRPr lang="en-US"/>
        </a:p>
      </dgm:t>
    </dgm:pt>
    <dgm:pt modelId="{858DEC23-BB3B-4660-A34D-564FE2295DEC}" type="sibTrans" cxnId="{8F49A11F-D4DD-440A-8EB1-715FDF58755D}">
      <dgm:prSet/>
      <dgm:spPr/>
      <dgm:t>
        <a:bodyPr/>
        <a:lstStyle/>
        <a:p>
          <a:endParaRPr lang="en-US"/>
        </a:p>
      </dgm:t>
    </dgm:pt>
    <dgm:pt modelId="{001A7EB0-CA8C-4468-B7F2-E3B47E898C0D}">
      <dgm:prSet/>
      <dgm:spPr/>
      <dgm:t>
        <a:bodyPr/>
        <a:lstStyle/>
        <a:p>
          <a:pPr>
            <a:defRPr cap="all"/>
          </a:pPr>
          <a:r>
            <a:rPr lang="en-US"/>
            <a:t>Analyse flavors of cocoa</a:t>
          </a:r>
        </a:p>
      </dgm:t>
    </dgm:pt>
    <dgm:pt modelId="{1FEE0FCB-302A-4226-84C2-C908248E1B79}" type="parTrans" cxnId="{DEC05C4D-C63F-40A4-8446-A40759674903}">
      <dgm:prSet/>
      <dgm:spPr/>
      <dgm:t>
        <a:bodyPr/>
        <a:lstStyle/>
        <a:p>
          <a:endParaRPr lang="en-US"/>
        </a:p>
      </dgm:t>
    </dgm:pt>
    <dgm:pt modelId="{A2750F3B-89A8-4EB0-8DBC-B13D5AE689FE}" type="sibTrans" cxnId="{DEC05C4D-C63F-40A4-8446-A40759674903}">
      <dgm:prSet/>
      <dgm:spPr/>
      <dgm:t>
        <a:bodyPr/>
        <a:lstStyle/>
        <a:p>
          <a:endParaRPr lang="en-US"/>
        </a:p>
      </dgm:t>
    </dgm:pt>
    <dgm:pt modelId="{C084E31D-8F35-4C87-AB81-B965B8780528}">
      <dgm:prSet/>
      <dgm:spPr/>
      <dgm:t>
        <a:bodyPr/>
        <a:lstStyle/>
        <a:p>
          <a:pPr>
            <a:defRPr cap="all"/>
          </a:pPr>
          <a:r>
            <a:rPr lang="en-US"/>
            <a:t>Analyse a quiz challenge</a:t>
          </a:r>
        </a:p>
      </dgm:t>
    </dgm:pt>
    <dgm:pt modelId="{0AA76AD9-01B7-472B-A83F-041D5B0872C0}" type="parTrans" cxnId="{2BE9FF13-1E5F-40D3-A02D-244D5E382DDA}">
      <dgm:prSet/>
      <dgm:spPr/>
      <dgm:t>
        <a:bodyPr/>
        <a:lstStyle/>
        <a:p>
          <a:endParaRPr lang="en-US"/>
        </a:p>
      </dgm:t>
    </dgm:pt>
    <dgm:pt modelId="{D04F1726-FA22-46BD-A2BC-F36D71CEE0EC}" type="sibTrans" cxnId="{2BE9FF13-1E5F-40D3-A02D-244D5E382DDA}">
      <dgm:prSet/>
      <dgm:spPr/>
      <dgm:t>
        <a:bodyPr/>
        <a:lstStyle/>
        <a:p>
          <a:endParaRPr lang="en-US"/>
        </a:p>
      </dgm:t>
    </dgm:pt>
    <dgm:pt modelId="{18A53EDB-565B-44FD-A43B-EE81B5406DB9}">
      <dgm:prSet/>
      <dgm:spPr/>
      <dgm:t>
        <a:bodyPr/>
        <a:lstStyle/>
        <a:p>
          <a:pPr>
            <a:defRPr cap="all"/>
          </a:pPr>
          <a:r>
            <a:rPr lang="en-US"/>
            <a:t>AI in Power BI</a:t>
          </a:r>
        </a:p>
      </dgm:t>
    </dgm:pt>
    <dgm:pt modelId="{D6636C93-F887-4313-9DFB-133A2BB981DC}" type="parTrans" cxnId="{2F5716CB-EDDD-4F5C-BD16-3904B6321836}">
      <dgm:prSet/>
      <dgm:spPr/>
      <dgm:t>
        <a:bodyPr/>
        <a:lstStyle/>
        <a:p>
          <a:endParaRPr lang="en-US"/>
        </a:p>
      </dgm:t>
    </dgm:pt>
    <dgm:pt modelId="{2A1E114F-DB3C-4ABD-A92D-9492DF7B8709}" type="sibTrans" cxnId="{2F5716CB-EDDD-4F5C-BD16-3904B6321836}">
      <dgm:prSet/>
      <dgm:spPr/>
      <dgm:t>
        <a:bodyPr/>
        <a:lstStyle/>
        <a:p>
          <a:endParaRPr lang="en-US"/>
        </a:p>
      </dgm:t>
    </dgm:pt>
    <dgm:pt modelId="{4E2B00A5-3FEF-42E3-B3C2-6EE8B820E719}" type="pres">
      <dgm:prSet presAssocID="{E1F28287-5588-416F-9299-62B3C7D01352}" presName="root" presStyleCnt="0">
        <dgm:presLayoutVars>
          <dgm:dir/>
          <dgm:resizeHandles val="exact"/>
        </dgm:presLayoutVars>
      </dgm:prSet>
      <dgm:spPr/>
    </dgm:pt>
    <dgm:pt modelId="{1854F911-8018-4A69-9DD7-2BCF64ECB7B6}" type="pres">
      <dgm:prSet presAssocID="{A5B18CF8-4545-4432-A697-27FD6A17659A}" presName="compNode" presStyleCnt="0"/>
      <dgm:spPr/>
    </dgm:pt>
    <dgm:pt modelId="{97FF4793-353C-428C-8A76-FA3AC54653C5}" type="pres">
      <dgm:prSet presAssocID="{A5B18CF8-4545-4432-A697-27FD6A17659A}" presName="iconBgRect" presStyleLbl="bgShp" presStyleIdx="0" presStyleCnt="4"/>
      <dgm:spPr/>
    </dgm:pt>
    <dgm:pt modelId="{FAFE76D1-A06D-4CBE-BB41-1EF89D376498}" type="pres">
      <dgm:prSet presAssocID="{A5B18CF8-4545-4432-A697-27FD6A1765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62C7F2-20BF-45E7-B796-853A2514C1ED}" type="pres">
      <dgm:prSet presAssocID="{A5B18CF8-4545-4432-A697-27FD6A17659A}" presName="spaceRect" presStyleCnt="0"/>
      <dgm:spPr/>
    </dgm:pt>
    <dgm:pt modelId="{DBE4D2EE-7DBB-43D7-8080-3A38DF5F55E8}" type="pres">
      <dgm:prSet presAssocID="{A5B18CF8-4545-4432-A697-27FD6A17659A}" presName="textRect" presStyleLbl="revTx" presStyleIdx="0" presStyleCnt="4">
        <dgm:presLayoutVars>
          <dgm:chMax val="1"/>
          <dgm:chPref val="1"/>
        </dgm:presLayoutVars>
      </dgm:prSet>
      <dgm:spPr/>
    </dgm:pt>
    <dgm:pt modelId="{50637012-CCA0-484F-9861-C68DC349F7FD}" type="pres">
      <dgm:prSet presAssocID="{858DEC23-BB3B-4660-A34D-564FE2295DEC}" presName="sibTrans" presStyleCnt="0"/>
      <dgm:spPr/>
    </dgm:pt>
    <dgm:pt modelId="{FCDE6BCC-E4B7-47EF-9A30-C559E6812528}" type="pres">
      <dgm:prSet presAssocID="{001A7EB0-CA8C-4468-B7F2-E3B47E898C0D}" presName="compNode" presStyleCnt="0"/>
      <dgm:spPr/>
    </dgm:pt>
    <dgm:pt modelId="{86B9A487-E0DD-4EBB-B7FF-F9C9F69AFB23}" type="pres">
      <dgm:prSet presAssocID="{001A7EB0-CA8C-4468-B7F2-E3B47E898C0D}" presName="iconBgRect" presStyleLbl="bgShp" presStyleIdx="1" presStyleCnt="4"/>
      <dgm:spPr/>
    </dgm:pt>
    <dgm:pt modelId="{029E8389-39B7-4433-8386-440696B067B6}" type="pres">
      <dgm:prSet presAssocID="{001A7EB0-CA8C-4468-B7F2-E3B47E898C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F6FB93AA-BCA7-41BC-BE50-C40ED071DC45}" type="pres">
      <dgm:prSet presAssocID="{001A7EB0-CA8C-4468-B7F2-E3B47E898C0D}" presName="spaceRect" presStyleCnt="0"/>
      <dgm:spPr/>
    </dgm:pt>
    <dgm:pt modelId="{B0250CE5-100D-43CB-AE1C-954FA9C4DAF3}" type="pres">
      <dgm:prSet presAssocID="{001A7EB0-CA8C-4468-B7F2-E3B47E898C0D}" presName="textRect" presStyleLbl="revTx" presStyleIdx="1" presStyleCnt="4">
        <dgm:presLayoutVars>
          <dgm:chMax val="1"/>
          <dgm:chPref val="1"/>
        </dgm:presLayoutVars>
      </dgm:prSet>
      <dgm:spPr/>
    </dgm:pt>
    <dgm:pt modelId="{5DC496F1-E7DD-457F-A2B8-954679B05564}" type="pres">
      <dgm:prSet presAssocID="{A2750F3B-89A8-4EB0-8DBC-B13D5AE689FE}" presName="sibTrans" presStyleCnt="0"/>
      <dgm:spPr/>
    </dgm:pt>
    <dgm:pt modelId="{3089CF6D-9D34-4250-B63A-CB5D04CBC3B9}" type="pres">
      <dgm:prSet presAssocID="{C084E31D-8F35-4C87-AB81-B965B8780528}" presName="compNode" presStyleCnt="0"/>
      <dgm:spPr/>
    </dgm:pt>
    <dgm:pt modelId="{A549DF57-9966-4E23-AA4E-668016F417FA}" type="pres">
      <dgm:prSet presAssocID="{C084E31D-8F35-4C87-AB81-B965B8780528}" presName="iconBgRect" presStyleLbl="bgShp" presStyleIdx="2" presStyleCnt="4"/>
      <dgm:spPr/>
    </dgm:pt>
    <dgm:pt modelId="{A1CED215-F399-44BD-B91A-81F8B13DF9E7}" type="pres">
      <dgm:prSet presAssocID="{C084E31D-8F35-4C87-AB81-B965B87805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52687E-48B1-4067-90C8-7C96CFA702C9}" type="pres">
      <dgm:prSet presAssocID="{C084E31D-8F35-4C87-AB81-B965B8780528}" presName="spaceRect" presStyleCnt="0"/>
      <dgm:spPr/>
    </dgm:pt>
    <dgm:pt modelId="{EF4CD170-C3CD-43C3-B8D8-1F966E1E52F8}" type="pres">
      <dgm:prSet presAssocID="{C084E31D-8F35-4C87-AB81-B965B8780528}" presName="textRect" presStyleLbl="revTx" presStyleIdx="2" presStyleCnt="4">
        <dgm:presLayoutVars>
          <dgm:chMax val="1"/>
          <dgm:chPref val="1"/>
        </dgm:presLayoutVars>
      </dgm:prSet>
      <dgm:spPr/>
    </dgm:pt>
    <dgm:pt modelId="{87188580-868F-4B80-816F-E228FC494CE2}" type="pres">
      <dgm:prSet presAssocID="{D04F1726-FA22-46BD-A2BC-F36D71CEE0EC}" presName="sibTrans" presStyleCnt="0"/>
      <dgm:spPr/>
    </dgm:pt>
    <dgm:pt modelId="{73974432-8A58-4448-AD87-C303FEBD17F0}" type="pres">
      <dgm:prSet presAssocID="{18A53EDB-565B-44FD-A43B-EE81B5406DB9}" presName="compNode" presStyleCnt="0"/>
      <dgm:spPr/>
    </dgm:pt>
    <dgm:pt modelId="{78961AFF-DA49-4F1B-9032-79A9F21D3716}" type="pres">
      <dgm:prSet presAssocID="{18A53EDB-565B-44FD-A43B-EE81B5406DB9}" presName="iconBgRect" presStyleLbl="bgShp" presStyleIdx="3" presStyleCnt="4"/>
      <dgm:spPr/>
    </dgm:pt>
    <dgm:pt modelId="{6699D6B0-48A3-4F2B-AE3C-0933556DCFA5}" type="pres">
      <dgm:prSet presAssocID="{18A53EDB-565B-44FD-A43B-EE81B5406D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21FF8D-3581-41B9-B8D8-DD66A2499B71}" type="pres">
      <dgm:prSet presAssocID="{18A53EDB-565B-44FD-A43B-EE81B5406DB9}" presName="spaceRect" presStyleCnt="0"/>
      <dgm:spPr/>
    </dgm:pt>
    <dgm:pt modelId="{87E1B468-F533-453C-87F4-2949F76B96C9}" type="pres">
      <dgm:prSet presAssocID="{18A53EDB-565B-44FD-A43B-EE81B5406D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E9FF13-1E5F-40D3-A02D-244D5E382DDA}" srcId="{E1F28287-5588-416F-9299-62B3C7D01352}" destId="{C084E31D-8F35-4C87-AB81-B965B8780528}" srcOrd="2" destOrd="0" parTransId="{0AA76AD9-01B7-472B-A83F-041D5B0872C0}" sibTransId="{D04F1726-FA22-46BD-A2BC-F36D71CEE0EC}"/>
    <dgm:cxn modelId="{8F49A11F-D4DD-440A-8EB1-715FDF58755D}" srcId="{E1F28287-5588-416F-9299-62B3C7D01352}" destId="{A5B18CF8-4545-4432-A697-27FD6A17659A}" srcOrd="0" destOrd="0" parTransId="{5F98A137-98BF-4782-9C54-D96E1CF766AC}" sibTransId="{858DEC23-BB3B-4660-A34D-564FE2295DEC}"/>
    <dgm:cxn modelId="{DEC05C4D-C63F-40A4-8446-A40759674903}" srcId="{E1F28287-5588-416F-9299-62B3C7D01352}" destId="{001A7EB0-CA8C-4468-B7F2-E3B47E898C0D}" srcOrd="1" destOrd="0" parTransId="{1FEE0FCB-302A-4226-84C2-C908248E1B79}" sibTransId="{A2750F3B-89A8-4EB0-8DBC-B13D5AE689FE}"/>
    <dgm:cxn modelId="{56479F78-3575-4142-81BA-B3B38797831C}" type="presOf" srcId="{C084E31D-8F35-4C87-AB81-B965B8780528}" destId="{EF4CD170-C3CD-43C3-B8D8-1F966E1E52F8}" srcOrd="0" destOrd="0" presId="urn:microsoft.com/office/officeart/2018/5/layout/IconCircleLabelList"/>
    <dgm:cxn modelId="{0CEA8281-AF00-4743-9B05-F0125B39EEE8}" type="presOf" srcId="{18A53EDB-565B-44FD-A43B-EE81B5406DB9}" destId="{87E1B468-F533-453C-87F4-2949F76B96C9}" srcOrd="0" destOrd="0" presId="urn:microsoft.com/office/officeart/2018/5/layout/IconCircleLabelList"/>
    <dgm:cxn modelId="{1B6EE6C2-535F-45E4-BEF9-C2B9D8800D1F}" type="presOf" srcId="{E1F28287-5588-416F-9299-62B3C7D01352}" destId="{4E2B00A5-3FEF-42E3-B3C2-6EE8B820E719}" srcOrd="0" destOrd="0" presId="urn:microsoft.com/office/officeart/2018/5/layout/IconCircleLabelList"/>
    <dgm:cxn modelId="{981F9FC9-B5EE-41B5-B323-7964F0B91BA0}" type="presOf" srcId="{A5B18CF8-4545-4432-A697-27FD6A17659A}" destId="{DBE4D2EE-7DBB-43D7-8080-3A38DF5F55E8}" srcOrd="0" destOrd="0" presId="urn:microsoft.com/office/officeart/2018/5/layout/IconCircleLabelList"/>
    <dgm:cxn modelId="{2F5716CB-EDDD-4F5C-BD16-3904B6321836}" srcId="{E1F28287-5588-416F-9299-62B3C7D01352}" destId="{18A53EDB-565B-44FD-A43B-EE81B5406DB9}" srcOrd="3" destOrd="0" parTransId="{D6636C93-F887-4313-9DFB-133A2BB981DC}" sibTransId="{2A1E114F-DB3C-4ABD-A92D-9492DF7B8709}"/>
    <dgm:cxn modelId="{CAEEFFEE-7832-4F35-8CC7-D4E7DD769E34}" type="presOf" srcId="{001A7EB0-CA8C-4468-B7F2-E3B47E898C0D}" destId="{B0250CE5-100D-43CB-AE1C-954FA9C4DAF3}" srcOrd="0" destOrd="0" presId="urn:microsoft.com/office/officeart/2018/5/layout/IconCircleLabelList"/>
    <dgm:cxn modelId="{9C65AC16-7C5F-4C4A-A30D-3BA04369694D}" type="presParOf" srcId="{4E2B00A5-3FEF-42E3-B3C2-6EE8B820E719}" destId="{1854F911-8018-4A69-9DD7-2BCF64ECB7B6}" srcOrd="0" destOrd="0" presId="urn:microsoft.com/office/officeart/2018/5/layout/IconCircleLabelList"/>
    <dgm:cxn modelId="{D3D6DC91-2AC9-452D-9C7A-B43DAF685216}" type="presParOf" srcId="{1854F911-8018-4A69-9DD7-2BCF64ECB7B6}" destId="{97FF4793-353C-428C-8A76-FA3AC54653C5}" srcOrd="0" destOrd="0" presId="urn:microsoft.com/office/officeart/2018/5/layout/IconCircleLabelList"/>
    <dgm:cxn modelId="{0BB8ED50-AECE-41E1-A778-8596DEE490A9}" type="presParOf" srcId="{1854F911-8018-4A69-9DD7-2BCF64ECB7B6}" destId="{FAFE76D1-A06D-4CBE-BB41-1EF89D376498}" srcOrd="1" destOrd="0" presId="urn:microsoft.com/office/officeart/2018/5/layout/IconCircleLabelList"/>
    <dgm:cxn modelId="{E22A4D40-AF39-42E6-81CA-2FA30A797395}" type="presParOf" srcId="{1854F911-8018-4A69-9DD7-2BCF64ECB7B6}" destId="{DC62C7F2-20BF-45E7-B796-853A2514C1ED}" srcOrd="2" destOrd="0" presId="urn:microsoft.com/office/officeart/2018/5/layout/IconCircleLabelList"/>
    <dgm:cxn modelId="{F5DD5733-ABDC-4539-854E-6E4C363C3354}" type="presParOf" srcId="{1854F911-8018-4A69-9DD7-2BCF64ECB7B6}" destId="{DBE4D2EE-7DBB-43D7-8080-3A38DF5F55E8}" srcOrd="3" destOrd="0" presId="urn:microsoft.com/office/officeart/2018/5/layout/IconCircleLabelList"/>
    <dgm:cxn modelId="{B5A1E005-EBD6-4953-B455-AD0B6504BD61}" type="presParOf" srcId="{4E2B00A5-3FEF-42E3-B3C2-6EE8B820E719}" destId="{50637012-CCA0-484F-9861-C68DC349F7FD}" srcOrd="1" destOrd="0" presId="urn:microsoft.com/office/officeart/2018/5/layout/IconCircleLabelList"/>
    <dgm:cxn modelId="{AA4D5893-1C04-40D5-B49B-2BA4BC4E994E}" type="presParOf" srcId="{4E2B00A5-3FEF-42E3-B3C2-6EE8B820E719}" destId="{FCDE6BCC-E4B7-47EF-9A30-C559E6812528}" srcOrd="2" destOrd="0" presId="urn:microsoft.com/office/officeart/2018/5/layout/IconCircleLabelList"/>
    <dgm:cxn modelId="{A334F908-7EA5-4A18-A06B-05801034CA75}" type="presParOf" srcId="{FCDE6BCC-E4B7-47EF-9A30-C559E6812528}" destId="{86B9A487-E0DD-4EBB-B7FF-F9C9F69AFB23}" srcOrd="0" destOrd="0" presId="urn:microsoft.com/office/officeart/2018/5/layout/IconCircleLabelList"/>
    <dgm:cxn modelId="{3E1DE1CC-9A2A-4959-B440-113E64227A33}" type="presParOf" srcId="{FCDE6BCC-E4B7-47EF-9A30-C559E6812528}" destId="{029E8389-39B7-4433-8386-440696B067B6}" srcOrd="1" destOrd="0" presId="urn:microsoft.com/office/officeart/2018/5/layout/IconCircleLabelList"/>
    <dgm:cxn modelId="{FE3F3570-8D01-466D-BCB0-7F7CC813EEBA}" type="presParOf" srcId="{FCDE6BCC-E4B7-47EF-9A30-C559E6812528}" destId="{F6FB93AA-BCA7-41BC-BE50-C40ED071DC45}" srcOrd="2" destOrd="0" presId="urn:microsoft.com/office/officeart/2018/5/layout/IconCircleLabelList"/>
    <dgm:cxn modelId="{1C9E39E1-0753-4D96-B00E-2E306CFEC64F}" type="presParOf" srcId="{FCDE6BCC-E4B7-47EF-9A30-C559E6812528}" destId="{B0250CE5-100D-43CB-AE1C-954FA9C4DAF3}" srcOrd="3" destOrd="0" presId="urn:microsoft.com/office/officeart/2018/5/layout/IconCircleLabelList"/>
    <dgm:cxn modelId="{829E0953-F7D5-4794-A190-783BF4A39AE8}" type="presParOf" srcId="{4E2B00A5-3FEF-42E3-B3C2-6EE8B820E719}" destId="{5DC496F1-E7DD-457F-A2B8-954679B05564}" srcOrd="3" destOrd="0" presId="urn:microsoft.com/office/officeart/2018/5/layout/IconCircleLabelList"/>
    <dgm:cxn modelId="{C23E4D87-0F92-4A56-A0E2-725F9B86A53C}" type="presParOf" srcId="{4E2B00A5-3FEF-42E3-B3C2-6EE8B820E719}" destId="{3089CF6D-9D34-4250-B63A-CB5D04CBC3B9}" srcOrd="4" destOrd="0" presId="urn:microsoft.com/office/officeart/2018/5/layout/IconCircleLabelList"/>
    <dgm:cxn modelId="{CD01F958-BE7A-4F88-9FD3-AACCF6AE45CB}" type="presParOf" srcId="{3089CF6D-9D34-4250-B63A-CB5D04CBC3B9}" destId="{A549DF57-9966-4E23-AA4E-668016F417FA}" srcOrd="0" destOrd="0" presId="urn:microsoft.com/office/officeart/2018/5/layout/IconCircleLabelList"/>
    <dgm:cxn modelId="{437EF4C3-C902-4C87-B0DE-D93D7FA000A0}" type="presParOf" srcId="{3089CF6D-9D34-4250-B63A-CB5D04CBC3B9}" destId="{A1CED215-F399-44BD-B91A-81F8B13DF9E7}" srcOrd="1" destOrd="0" presId="urn:microsoft.com/office/officeart/2018/5/layout/IconCircleLabelList"/>
    <dgm:cxn modelId="{6F99DD15-80B6-4E59-854A-FF33BF7A2556}" type="presParOf" srcId="{3089CF6D-9D34-4250-B63A-CB5D04CBC3B9}" destId="{3E52687E-48B1-4067-90C8-7C96CFA702C9}" srcOrd="2" destOrd="0" presId="urn:microsoft.com/office/officeart/2018/5/layout/IconCircleLabelList"/>
    <dgm:cxn modelId="{C8868905-BA13-48CB-9CFC-8E09D00DA387}" type="presParOf" srcId="{3089CF6D-9D34-4250-B63A-CB5D04CBC3B9}" destId="{EF4CD170-C3CD-43C3-B8D8-1F966E1E52F8}" srcOrd="3" destOrd="0" presId="urn:microsoft.com/office/officeart/2018/5/layout/IconCircleLabelList"/>
    <dgm:cxn modelId="{E282D22C-78CE-408D-A022-C047C2B0135B}" type="presParOf" srcId="{4E2B00A5-3FEF-42E3-B3C2-6EE8B820E719}" destId="{87188580-868F-4B80-816F-E228FC494CE2}" srcOrd="5" destOrd="0" presId="urn:microsoft.com/office/officeart/2018/5/layout/IconCircleLabelList"/>
    <dgm:cxn modelId="{50019B3F-726F-4DA6-91F6-3A2FFB487ED7}" type="presParOf" srcId="{4E2B00A5-3FEF-42E3-B3C2-6EE8B820E719}" destId="{73974432-8A58-4448-AD87-C303FEBD17F0}" srcOrd="6" destOrd="0" presId="urn:microsoft.com/office/officeart/2018/5/layout/IconCircleLabelList"/>
    <dgm:cxn modelId="{65921D1B-171D-4013-904E-B87B24CCF4CE}" type="presParOf" srcId="{73974432-8A58-4448-AD87-C303FEBD17F0}" destId="{78961AFF-DA49-4F1B-9032-79A9F21D3716}" srcOrd="0" destOrd="0" presId="urn:microsoft.com/office/officeart/2018/5/layout/IconCircleLabelList"/>
    <dgm:cxn modelId="{20AF5A57-15D7-4CB4-B78C-9BC53E7C41CA}" type="presParOf" srcId="{73974432-8A58-4448-AD87-C303FEBD17F0}" destId="{6699D6B0-48A3-4F2B-AE3C-0933556DCFA5}" srcOrd="1" destOrd="0" presId="urn:microsoft.com/office/officeart/2018/5/layout/IconCircleLabelList"/>
    <dgm:cxn modelId="{1A51F54A-0EBA-42F9-9506-9280A5A90979}" type="presParOf" srcId="{73974432-8A58-4448-AD87-C303FEBD17F0}" destId="{9021FF8D-3581-41B9-B8D8-DD66A2499B71}" srcOrd="2" destOrd="0" presId="urn:microsoft.com/office/officeart/2018/5/layout/IconCircleLabelList"/>
    <dgm:cxn modelId="{E47EA16B-E409-403D-A462-B7C1AED96600}" type="presParOf" srcId="{73974432-8A58-4448-AD87-C303FEBD17F0}" destId="{87E1B468-F533-453C-87F4-2949F76B96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F4793-353C-428C-8A76-FA3AC54653C5}">
      <dsp:nvSpPr>
        <dsp:cNvPr id="0" name=""/>
        <dsp:cNvSpPr/>
      </dsp:nvSpPr>
      <dsp:spPr>
        <a:xfrm>
          <a:off x="805924" y="508256"/>
          <a:ext cx="1256817" cy="1256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E76D1-A06D-4CBE-BB41-1EF89D376498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4D2EE-7DBB-43D7-8080-3A38DF5F55E8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What is Power BI ?</a:t>
          </a:r>
        </a:p>
      </dsp:txBody>
      <dsp:txXfrm>
        <a:off x="404154" y="2156542"/>
        <a:ext cx="2060357" cy="720000"/>
      </dsp:txXfrm>
    </dsp:sp>
    <dsp:sp modelId="{86B9A487-E0DD-4EBB-B7FF-F9C9F69AFB23}">
      <dsp:nvSpPr>
        <dsp:cNvPr id="0" name=""/>
        <dsp:cNvSpPr/>
      </dsp:nvSpPr>
      <dsp:spPr>
        <a:xfrm>
          <a:off x="3226843" y="508256"/>
          <a:ext cx="1256817" cy="1256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8389-39B7-4433-8386-440696B067B6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50CE5-100D-43CB-AE1C-954FA9C4DAF3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Analyse flavors of cocoa</a:t>
          </a:r>
        </a:p>
      </dsp:txBody>
      <dsp:txXfrm>
        <a:off x="2825074" y="2156542"/>
        <a:ext cx="2060357" cy="720000"/>
      </dsp:txXfrm>
    </dsp:sp>
    <dsp:sp modelId="{A549DF57-9966-4E23-AA4E-668016F417FA}">
      <dsp:nvSpPr>
        <dsp:cNvPr id="0" name=""/>
        <dsp:cNvSpPr/>
      </dsp:nvSpPr>
      <dsp:spPr>
        <a:xfrm>
          <a:off x="5647763" y="508256"/>
          <a:ext cx="1256817" cy="1256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ED215-F399-44BD-B91A-81F8B13DF9E7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CD170-C3CD-43C3-B8D8-1F966E1E52F8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Analyse a quiz challenge</a:t>
          </a:r>
        </a:p>
      </dsp:txBody>
      <dsp:txXfrm>
        <a:off x="5245993" y="2156542"/>
        <a:ext cx="2060357" cy="720000"/>
      </dsp:txXfrm>
    </dsp:sp>
    <dsp:sp modelId="{78961AFF-DA49-4F1B-9032-79A9F21D3716}">
      <dsp:nvSpPr>
        <dsp:cNvPr id="0" name=""/>
        <dsp:cNvSpPr/>
      </dsp:nvSpPr>
      <dsp:spPr>
        <a:xfrm>
          <a:off x="8068682" y="508256"/>
          <a:ext cx="1256817" cy="1256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9D6B0-48A3-4F2B-AE3C-0933556DCFA5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1B468-F533-453C-87F4-2949F76B96C9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AI in Power BI</a:t>
          </a:r>
        </a:p>
      </dsp:txBody>
      <dsp:txXfrm>
        <a:off x="7666913" y="2156542"/>
        <a:ext cx="20603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098E4-96BF-4CCA-94A4-5E8270198DD3}">
      <dsp:nvSpPr>
        <dsp:cNvPr id="0" name=""/>
        <dsp:cNvSpPr/>
      </dsp:nvSpPr>
      <dsp:spPr>
        <a:xfrm>
          <a:off x="3628" y="449555"/>
          <a:ext cx="1964679" cy="27505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74" tIns="330200" rIns="153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DATA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Location,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Access,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Insert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</a:t>
          </a:r>
          <a:endParaRPr lang="en-US" sz="1100" kern="1200" dirty="0"/>
        </a:p>
      </dsp:txBody>
      <dsp:txXfrm>
        <a:off x="3628" y="1494764"/>
        <a:ext cx="1964679" cy="1650330"/>
      </dsp:txXfrm>
    </dsp:sp>
    <dsp:sp modelId="{F112D226-9FD5-440A-A98D-FB7F5A9D4756}">
      <dsp:nvSpPr>
        <dsp:cNvPr id="0" name=""/>
        <dsp:cNvSpPr/>
      </dsp:nvSpPr>
      <dsp:spPr>
        <a:xfrm>
          <a:off x="573385" y="724610"/>
          <a:ext cx="825165" cy="8251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333" tIns="12700" rIns="6433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94228" y="845453"/>
        <a:ext cx="583479" cy="583479"/>
      </dsp:txXfrm>
    </dsp:sp>
    <dsp:sp modelId="{A3BE7E90-6241-4FC4-B18D-39FB4AC3A044}">
      <dsp:nvSpPr>
        <dsp:cNvPr id="0" name=""/>
        <dsp:cNvSpPr/>
      </dsp:nvSpPr>
      <dsp:spPr>
        <a:xfrm>
          <a:off x="3628" y="3200034"/>
          <a:ext cx="196467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05BB52-B1CC-4B82-B630-1E82F5BEB192}">
      <dsp:nvSpPr>
        <dsp:cNvPr id="0" name=""/>
        <dsp:cNvSpPr/>
      </dsp:nvSpPr>
      <dsp:spPr>
        <a:xfrm>
          <a:off x="2164776" y="449555"/>
          <a:ext cx="1964679" cy="27505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74" tIns="330200" rIns="153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 DATA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 data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Change data types</a:t>
          </a:r>
          <a:endParaRPr lang="en-US" sz="1300" kern="1200" dirty="0"/>
        </a:p>
      </dsp:txBody>
      <dsp:txXfrm>
        <a:off x="2164776" y="1494764"/>
        <a:ext cx="1964679" cy="1650330"/>
      </dsp:txXfrm>
    </dsp:sp>
    <dsp:sp modelId="{7588E3D1-70CB-417D-A90B-238A77ECA6CB}">
      <dsp:nvSpPr>
        <dsp:cNvPr id="0" name=""/>
        <dsp:cNvSpPr/>
      </dsp:nvSpPr>
      <dsp:spPr>
        <a:xfrm>
          <a:off x="2734533" y="724610"/>
          <a:ext cx="825165" cy="8251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333" tIns="12700" rIns="6433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5376" y="845453"/>
        <a:ext cx="583479" cy="583479"/>
      </dsp:txXfrm>
    </dsp:sp>
    <dsp:sp modelId="{CDA56C82-D5F6-4DDE-A757-7EAA938CDA76}">
      <dsp:nvSpPr>
        <dsp:cNvPr id="0" name=""/>
        <dsp:cNvSpPr/>
      </dsp:nvSpPr>
      <dsp:spPr>
        <a:xfrm>
          <a:off x="2164776" y="3200034"/>
          <a:ext cx="196467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A7FDCD-9AC1-419E-AC46-8F37847765E3}">
      <dsp:nvSpPr>
        <dsp:cNvPr id="0" name=""/>
        <dsp:cNvSpPr/>
      </dsp:nvSpPr>
      <dsp:spPr>
        <a:xfrm>
          <a:off x="4325924" y="449555"/>
          <a:ext cx="1964679" cy="275055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74" tIns="330200" rIns="153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MODEL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Calculations,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Measures,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Relationships</a:t>
          </a:r>
          <a:endParaRPr lang="en-US" sz="1300" kern="1200" dirty="0"/>
        </a:p>
      </dsp:txBody>
      <dsp:txXfrm>
        <a:off x="4325924" y="1494764"/>
        <a:ext cx="1964679" cy="1650330"/>
      </dsp:txXfrm>
    </dsp:sp>
    <dsp:sp modelId="{A956D0EE-B911-4A75-A3C7-350BB7440EA6}">
      <dsp:nvSpPr>
        <dsp:cNvPr id="0" name=""/>
        <dsp:cNvSpPr/>
      </dsp:nvSpPr>
      <dsp:spPr>
        <a:xfrm>
          <a:off x="4895681" y="724610"/>
          <a:ext cx="825165" cy="8251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333" tIns="12700" rIns="6433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6524" y="845453"/>
        <a:ext cx="583479" cy="583479"/>
      </dsp:txXfrm>
    </dsp:sp>
    <dsp:sp modelId="{2B82F3A7-63A2-41E1-9611-9A00230D0A25}">
      <dsp:nvSpPr>
        <dsp:cNvPr id="0" name=""/>
        <dsp:cNvSpPr/>
      </dsp:nvSpPr>
      <dsp:spPr>
        <a:xfrm>
          <a:off x="4325924" y="3200034"/>
          <a:ext cx="196467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1527DB-E264-4C52-9F3A-1E6C66776AE9}">
      <dsp:nvSpPr>
        <dsp:cNvPr id="0" name=""/>
        <dsp:cNvSpPr/>
      </dsp:nvSpPr>
      <dsp:spPr>
        <a:xfrm>
          <a:off x="6487071" y="449555"/>
          <a:ext cx="1964679" cy="27505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74" tIns="330200" rIns="153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</a:t>
          </a:r>
          <a:r>
            <a:rPr lang="en-US" sz="1300" kern="120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Graphs,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Charts,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Slicers</a:t>
          </a:r>
          <a:endParaRPr lang="en-US" sz="1300" kern="1200" dirty="0"/>
        </a:p>
      </dsp:txBody>
      <dsp:txXfrm>
        <a:off x="6487071" y="1494764"/>
        <a:ext cx="1964679" cy="1650330"/>
      </dsp:txXfrm>
    </dsp:sp>
    <dsp:sp modelId="{A9CDB9AF-3D08-42CA-BA43-FCD4CA6EDA66}">
      <dsp:nvSpPr>
        <dsp:cNvPr id="0" name=""/>
        <dsp:cNvSpPr/>
      </dsp:nvSpPr>
      <dsp:spPr>
        <a:xfrm>
          <a:off x="7056828" y="724610"/>
          <a:ext cx="825165" cy="8251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333" tIns="12700" rIns="6433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77671" y="845453"/>
        <a:ext cx="583479" cy="583479"/>
      </dsp:txXfrm>
    </dsp:sp>
    <dsp:sp modelId="{6FB2AE73-354E-480B-A747-5C06B7ADD8B7}">
      <dsp:nvSpPr>
        <dsp:cNvPr id="0" name=""/>
        <dsp:cNvSpPr/>
      </dsp:nvSpPr>
      <dsp:spPr>
        <a:xfrm>
          <a:off x="6487071" y="3200034"/>
          <a:ext cx="196467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F18FE5-40AC-48C2-A134-65656C87717E}">
      <dsp:nvSpPr>
        <dsp:cNvPr id="0" name=""/>
        <dsp:cNvSpPr/>
      </dsp:nvSpPr>
      <dsp:spPr>
        <a:xfrm>
          <a:off x="8648219" y="449555"/>
          <a:ext cx="1964679" cy="275055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74" tIns="330200" rIns="153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PUBLISH</a:t>
          </a:r>
          <a:r>
            <a:rPr lang="en-US" sz="1300" kern="120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Share,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Refresh,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</a:t>
          </a:r>
          <a:endParaRPr lang="en-US" sz="1300" kern="1200" dirty="0"/>
        </a:p>
      </dsp:txBody>
      <dsp:txXfrm>
        <a:off x="8648219" y="1494764"/>
        <a:ext cx="1964679" cy="1650330"/>
      </dsp:txXfrm>
    </dsp:sp>
    <dsp:sp modelId="{1972CC7C-07AF-43E0-97F7-92D4D5709E62}">
      <dsp:nvSpPr>
        <dsp:cNvPr id="0" name=""/>
        <dsp:cNvSpPr/>
      </dsp:nvSpPr>
      <dsp:spPr>
        <a:xfrm>
          <a:off x="9217976" y="724610"/>
          <a:ext cx="825165" cy="8251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333" tIns="12700" rIns="6433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338819" y="845453"/>
        <a:ext cx="583479" cy="583479"/>
      </dsp:txXfrm>
    </dsp:sp>
    <dsp:sp modelId="{D3704FB4-28FB-4FAE-8995-38AF70948E4D}">
      <dsp:nvSpPr>
        <dsp:cNvPr id="0" name=""/>
        <dsp:cNvSpPr/>
      </dsp:nvSpPr>
      <dsp:spPr>
        <a:xfrm>
          <a:off x="8648219" y="3200034"/>
          <a:ext cx="196467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2868-FF2C-4D46-A62F-46DE81587621}">
      <dsp:nvSpPr>
        <dsp:cNvPr id="0" name=""/>
        <dsp:cNvSpPr/>
      </dsp:nvSpPr>
      <dsp:spPr>
        <a:xfrm>
          <a:off x="489555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BEADB-5A44-447F-B529-993825A43A02}">
      <dsp:nvSpPr>
        <dsp:cNvPr id="0" name=""/>
        <dsp:cNvSpPr/>
      </dsp:nvSpPr>
      <dsp:spPr>
        <a:xfrm>
          <a:off x="839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Power BI Desktop</a:t>
          </a:r>
        </a:p>
      </dsp:txBody>
      <dsp:txXfrm>
        <a:off x="839" y="1870203"/>
        <a:ext cx="1777148" cy="710859"/>
      </dsp:txXfrm>
    </dsp:sp>
    <dsp:sp modelId="{AC81AF5E-FCA6-4C9F-88F7-9EE6E8CEB8EC}">
      <dsp:nvSpPr>
        <dsp:cNvPr id="0" name=""/>
        <dsp:cNvSpPr/>
      </dsp:nvSpPr>
      <dsp:spPr>
        <a:xfrm>
          <a:off x="2577704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2CD9-DCC4-4677-B72C-5B6FB8CE7E4D}">
      <dsp:nvSpPr>
        <dsp:cNvPr id="0" name=""/>
        <dsp:cNvSpPr/>
      </dsp:nvSpPr>
      <dsp:spPr>
        <a:xfrm>
          <a:off x="2088988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  flavours of chocolate data into Power BI</a:t>
          </a:r>
        </a:p>
      </dsp:txBody>
      <dsp:txXfrm>
        <a:off x="2088988" y="1870203"/>
        <a:ext cx="1777148" cy="710859"/>
      </dsp:txXfrm>
    </dsp:sp>
    <dsp:sp modelId="{9912BF1E-E8F5-4C3C-90DA-883EE1CB6C2A}">
      <dsp:nvSpPr>
        <dsp:cNvPr id="0" name=""/>
        <dsp:cNvSpPr/>
      </dsp:nvSpPr>
      <dsp:spPr>
        <a:xfrm>
          <a:off x="4665854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36FCA-801C-4AD2-AA63-E2E451ECF625}">
      <dsp:nvSpPr>
        <dsp:cNvPr id="0" name=""/>
        <dsp:cNvSpPr/>
      </dsp:nvSpPr>
      <dsp:spPr>
        <a:xfrm>
          <a:off x="4177138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 the data</a:t>
          </a:r>
        </a:p>
      </dsp:txBody>
      <dsp:txXfrm>
        <a:off x="4177138" y="1870203"/>
        <a:ext cx="1777148" cy="710859"/>
      </dsp:txXfrm>
    </dsp:sp>
    <dsp:sp modelId="{4D3912D7-D723-474F-92C9-37A179813D77}">
      <dsp:nvSpPr>
        <dsp:cNvPr id="0" name=""/>
        <dsp:cNvSpPr/>
      </dsp:nvSpPr>
      <dsp:spPr>
        <a:xfrm>
          <a:off x="6754003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66B5E-33B2-4274-A322-347AFB4F8A85}">
      <dsp:nvSpPr>
        <dsp:cNvPr id="0" name=""/>
        <dsp:cNvSpPr/>
      </dsp:nvSpPr>
      <dsp:spPr>
        <a:xfrm>
          <a:off x="6265287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Start Visualisations</a:t>
          </a:r>
        </a:p>
      </dsp:txBody>
      <dsp:txXfrm>
        <a:off x="6265287" y="1870203"/>
        <a:ext cx="1777148" cy="710859"/>
      </dsp:txXfrm>
    </dsp:sp>
    <dsp:sp modelId="{0C4A5DC2-4F6B-45FE-8D45-17D68BC50504}">
      <dsp:nvSpPr>
        <dsp:cNvPr id="0" name=""/>
        <dsp:cNvSpPr/>
      </dsp:nvSpPr>
      <dsp:spPr>
        <a:xfrm>
          <a:off x="8842152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72034-D0FA-48BC-829F-070113FF1F69}">
      <dsp:nvSpPr>
        <dsp:cNvPr id="0" name=""/>
        <dsp:cNvSpPr/>
      </dsp:nvSpPr>
      <dsp:spPr>
        <a:xfrm>
          <a:off x="8353437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 through important features of Power BI</a:t>
          </a:r>
        </a:p>
      </dsp:txBody>
      <dsp:txXfrm>
        <a:off x="8353437" y="1870203"/>
        <a:ext cx="1777148" cy="710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6B39E-F2D1-4524-BCD2-43D2CDDA0A37}">
      <dsp:nvSpPr>
        <dsp:cNvPr id="0" name=""/>
        <dsp:cNvSpPr/>
      </dsp:nvSpPr>
      <dsp:spPr>
        <a:xfrm>
          <a:off x="489555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BA3B-9856-4D43-8DD6-184647B82334}">
      <dsp:nvSpPr>
        <dsp:cNvPr id="0" name=""/>
        <dsp:cNvSpPr/>
      </dsp:nvSpPr>
      <dsp:spPr>
        <a:xfrm>
          <a:off x="839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Source: Google form that has the Photo Challenge Quiz</a:t>
          </a:r>
        </a:p>
      </dsp:txBody>
      <dsp:txXfrm>
        <a:off x="839" y="1870203"/>
        <a:ext cx="1777148" cy="710859"/>
      </dsp:txXfrm>
    </dsp:sp>
    <dsp:sp modelId="{7378B12D-980C-44C1-800D-4118739EF56F}">
      <dsp:nvSpPr>
        <dsp:cNvPr id="0" name=""/>
        <dsp:cNvSpPr/>
      </dsp:nvSpPr>
      <dsp:spPr>
        <a:xfrm>
          <a:off x="2577704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D0274-E0F6-439A-851F-BA3E85598EF5}">
      <dsp:nvSpPr>
        <dsp:cNvPr id="0" name=""/>
        <dsp:cNvSpPr/>
      </dsp:nvSpPr>
      <dsp:spPr>
        <a:xfrm>
          <a:off x="2088988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Data from the responses for this quiz</a:t>
          </a:r>
        </a:p>
      </dsp:txBody>
      <dsp:txXfrm>
        <a:off x="2088988" y="1870203"/>
        <a:ext cx="1777148" cy="710859"/>
      </dsp:txXfrm>
    </dsp:sp>
    <dsp:sp modelId="{D6356C19-946D-43A0-8AE9-92AD69ECDF6E}">
      <dsp:nvSpPr>
        <dsp:cNvPr id="0" name=""/>
        <dsp:cNvSpPr/>
      </dsp:nvSpPr>
      <dsp:spPr>
        <a:xfrm>
          <a:off x="4665854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5373-3A87-4EC5-A938-A64F094973C1}">
      <dsp:nvSpPr>
        <dsp:cNvPr id="0" name=""/>
        <dsp:cNvSpPr/>
      </dsp:nvSpPr>
      <dsp:spPr>
        <a:xfrm>
          <a:off x="4177138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 the data by unpivoting </a:t>
          </a:r>
        </a:p>
      </dsp:txBody>
      <dsp:txXfrm>
        <a:off x="4177138" y="1870203"/>
        <a:ext cx="1777148" cy="710859"/>
      </dsp:txXfrm>
    </dsp:sp>
    <dsp:sp modelId="{ADA081EB-C3A5-49ED-9FDC-B8CDEB2A2427}">
      <dsp:nvSpPr>
        <dsp:cNvPr id="0" name=""/>
        <dsp:cNvSpPr/>
      </dsp:nvSpPr>
      <dsp:spPr>
        <a:xfrm>
          <a:off x="6754003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6D8D8-F3CA-407A-BE31-63B9A266B70E}">
      <dsp:nvSpPr>
        <dsp:cNvPr id="0" name=""/>
        <dsp:cNvSpPr/>
      </dsp:nvSpPr>
      <dsp:spPr>
        <a:xfrm>
          <a:off x="6265287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score column</a:t>
          </a:r>
        </a:p>
      </dsp:txBody>
      <dsp:txXfrm>
        <a:off x="6265287" y="1870203"/>
        <a:ext cx="1777148" cy="710859"/>
      </dsp:txXfrm>
    </dsp:sp>
    <dsp:sp modelId="{D18288C8-D9C9-4787-90CC-CD792BC722B5}">
      <dsp:nvSpPr>
        <dsp:cNvPr id="0" name=""/>
        <dsp:cNvSpPr/>
      </dsp:nvSpPr>
      <dsp:spPr>
        <a:xfrm>
          <a:off x="8842152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A36E3-DE9D-4467-9D41-7F74E5601B17}">
      <dsp:nvSpPr>
        <dsp:cNvPr id="0" name=""/>
        <dsp:cNvSpPr/>
      </dsp:nvSpPr>
      <dsp:spPr>
        <a:xfrm>
          <a:off x="8353437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Determine who is the winner of the challenge</a:t>
          </a:r>
        </a:p>
      </dsp:txBody>
      <dsp:txXfrm>
        <a:off x="8353437" y="1870203"/>
        <a:ext cx="1777148" cy="710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2868-FF2C-4D46-A62F-46DE81587621}">
      <dsp:nvSpPr>
        <dsp:cNvPr id="0" name=""/>
        <dsp:cNvSpPr/>
      </dsp:nvSpPr>
      <dsp:spPr>
        <a:xfrm>
          <a:off x="489555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BEADB-5A44-447F-B529-993825A43A02}">
      <dsp:nvSpPr>
        <dsp:cNvPr id="0" name=""/>
        <dsp:cNvSpPr/>
      </dsp:nvSpPr>
      <dsp:spPr>
        <a:xfrm>
          <a:off x="839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Power BI Desktop</a:t>
          </a:r>
        </a:p>
      </dsp:txBody>
      <dsp:txXfrm>
        <a:off x="839" y="1870203"/>
        <a:ext cx="1777148" cy="710859"/>
      </dsp:txXfrm>
    </dsp:sp>
    <dsp:sp modelId="{AC81AF5E-FCA6-4C9F-88F7-9EE6E8CEB8EC}">
      <dsp:nvSpPr>
        <dsp:cNvPr id="0" name=""/>
        <dsp:cNvSpPr/>
      </dsp:nvSpPr>
      <dsp:spPr>
        <a:xfrm>
          <a:off x="2577704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2CD9-DCC4-4677-B72C-5B6FB8CE7E4D}">
      <dsp:nvSpPr>
        <dsp:cNvPr id="0" name=""/>
        <dsp:cNvSpPr/>
      </dsp:nvSpPr>
      <dsp:spPr>
        <a:xfrm>
          <a:off x="2088988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  flavours of chocolate data into Power BI</a:t>
          </a:r>
        </a:p>
      </dsp:txBody>
      <dsp:txXfrm>
        <a:off x="2088988" y="1870203"/>
        <a:ext cx="1777148" cy="710859"/>
      </dsp:txXfrm>
    </dsp:sp>
    <dsp:sp modelId="{9912BF1E-E8F5-4C3C-90DA-883EE1CB6C2A}">
      <dsp:nvSpPr>
        <dsp:cNvPr id="0" name=""/>
        <dsp:cNvSpPr/>
      </dsp:nvSpPr>
      <dsp:spPr>
        <a:xfrm>
          <a:off x="4665854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36FCA-801C-4AD2-AA63-E2E451ECF625}">
      <dsp:nvSpPr>
        <dsp:cNvPr id="0" name=""/>
        <dsp:cNvSpPr/>
      </dsp:nvSpPr>
      <dsp:spPr>
        <a:xfrm>
          <a:off x="4177138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 the data</a:t>
          </a:r>
        </a:p>
      </dsp:txBody>
      <dsp:txXfrm>
        <a:off x="4177138" y="1870203"/>
        <a:ext cx="1777148" cy="710859"/>
      </dsp:txXfrm>
    </dsp:sp>
    <dsp:sp modelId="{4D3912D7-D723-474F-92C9-37A179813D77}">
      <dsp:nvSpPr>
        <dsp:cNvPr id="0" name=""/>
        <dsp:cNvSpPr/>
      </dsp:nvSpPr>
      <dsp:spPr>
        <a:xfrm>
          <a:off x="6754003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66B5E-33B2-4274-A322-347AFB4F8A85}">
      <dsp:nvSpPr>
        <dsp:cNvPr id="0" name=""/>
        <dsp:cNvSpPr/>
      </dsp:nvSpPr>
      <dsp:spPr>
        <a:xfrm>
          <a:off x="6265287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Start Visualisations</a:t>
          </a:r>
        </a:p>
      </dsp:txBody>
      <dsp:txXfrm>
        <a:off x="6265287" y="1870203"/>
        <a:ext cx="1777148" cy="710859"/>
      </dsp:txXfrm>
    </dsp:sp>
    <dsp:sp modelId="{0C4A5DC2-4F6B-45FE-8D45-17D68BC50504}">
      <dsp:nvSpPr>
        <dsp:cNvPr id="0" name=""/>
        <dsp:cNvSpPr/>
      </dsp:nvSpPr>
      <dsp:spPr>
        <a:xfrm>
          <a:off x="8842152" y="803735"/>
          <a:ext cx="799716" cy="799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72034-D0FA-48BC-829F-070113FF1F69}">
      <dsp:nvSpPr>
        <dsp:cNvPr id="0" name=""/>
        <dsp:cNvSpPr/>
      </dsp:nvSpPr>
      <dsp:spPr>
        <a:xfrm>
          <a:off x="8353437" y="1870203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 through important features of Power BI</a:t>
          </a:r>
        </a:p>
      </dsp:txBody>
      <dsp:txXfrm>
        <a:off x="8353437" y="1870203"/>
        <a:ext cx="1777148" cy="710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3564-C1BB-4FC5-BD8B-60507C8D2E48}">
      <dsp:nvSpPr>
        <dsp:cNvPr id="0" name=""/>
        <dsp:cNvSpPr/>
      </dsp:nvSpPr>
      <dsp:spPr>
        <a:xfrm>
          <a:off x="653462" y="13989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6CA63-95EC-4FCD-BBC4-654235ABC390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E6EED-6655-4DE4-8676-E1A98CE45FA9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Q&amp;A</a:t>
          </a:r>
        </a:p>
      </dsp:txBody>
      <dsp:txXfrm>
        <a:off x="72118" y="2524899"/>
        <a:ext cx="2981250" cy="720000"/>
      </dsp:txXfrm>
    </dsp:sp>
    <dsp:sp modelId="{D6C10236-8121-4378-826B-C85378B469A6}">
      <dsp:nvSpPr>
        <dsp:cNvPr id="0" name=""/>
        <dsp:cNvSpPr/>
      </dsp:nvSpPr>
      <dsp:spPr>
        <a:xfrm>
          <a:off x="4156431" y="13989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769EF-3435-418F-AC60-DA2532C3505A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659D3-2453-4425-92F3-AEB92DFA0157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Key Influencers</a:t>
          </a:r>
        </a:p>
      </dsp:txBody>
      <dsp:txXfrm>
        <a:off x="3575087" y="2524899"/>
        <a:ext cx="2981250" cy="720000"/>
      </dsp:txXfrm>
    </dsp:sp>
    <dsp:sp modelId="{82302A1A-06F5-4403-9C04-C3D76D2C3735}">
      <dsp:nvSpPr>
        <dsp:cNvPr id="0" name=""/>
        <dsp:cNvSpPr/>
      </dsp:nvSpPr>
      <dsp:spPr>
        <a:xfrm>
          <a:off x="7659400" y="13989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367AF-47E9-470D-B57F-ABE738106DB9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6DA96-7C1E-489B-8FC6-F110D6C5890C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Decomposition Tree</a:t>
          </a:r>
        </a:p>
      </dsp:txBody>
      <dsp:txXfrm>
        <a:off x="7078056" y="2524899"/>
        <a:ext cx="298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F4793-353C-428C-8A76-FA3AC54653C5}">
      <dsp:nvSpPr>
        <dsp:cNvPr id="0" name=""/>
        <dsp:cNvSpPr/>
      </dsp:nvSpPr>
      <dsp:spPr>
        <a:xfrm>
          <a:off x="805924" y="508256"/>
          <a:ext cx="1256817" cy="1256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E76D1-A06D-4CBE-BB41-1EF89D376498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4D2EE-7DBB-43D7-8080-3A38DF5F55E8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What is Power BI ?</a:t>
          </a:r>
        </a:p>
      </dsp:txBody>
      <dsp:txXfrm>
        <a:off x="404154" y="2156542"/>
        <a:ext cx="2060357" cy="720000"/>
      </dsp:txXfrm>
    </dsp:sp>
    <dsp:sp modelId="{86B9A487-E0DD-4EBB-B7FF-F9C9F69AFB23}">
      <dsp:nvSpPr>
        <dsp:cNvPr id="0" name=""/>
        <dsp:cNvSpPr/>
      </dsp:nvSpPr>
      <dsp:spPr>
        <a:xfrm>
          <a:off x="3226843" y="508256"/>
          <a:ext cx="1256817" cy="1256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8389-39B7-4433-8386-440696B067B6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50CE5-100D-43CB-AE1C-954FA9C4DAF3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Analyse flavors of cocoa</a:t>
          </a:r>
        </a:p>
      </dsp:txBody>
      <dsp:txXfrm>
        <a:off x="2825074" y="2156542"/>
        <a:ext cx="2060357" cy="720000"/>
      </dsp:txXfrm>
    </dsp:sp>
    <dsp:sp modelId="{A549DF57-9966-4E23-AA4E-668016F417FA}">
      <dsp:nvSpPr>
        <dsp:cNvPr id="0" name=""/>
        <dsp:cNvSpPr/>
      </dsp:nvSpPr>
      <dsp:spPr>
        <a:xfrm>
          <a:off x="5647763" y="508256"/>
          <a:ext cx="1256817" cy="1256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ED215-F399-44BD-B91A-81F8B13DF9E7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CD170-C3CD-43C3-B8D8-1F966E1E52F8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Analyse a quiz challenge</a:t>
          </a:r>
        </a:p>
      </dsp:txBody>
      <dsp:txXfrm>
        <a:off x="5245993" y="2156542"/>
        <a:ext cx="2060357" cy="720000"/>
      </dsp:txXfrm>
    </dsp:sp>
    <dsp:sp modelId="{78961AFF-DA49-4F1B-9032-79A9F21D3716}">
      <dsp:nvSpPr>
        <dsp:cNvPr id="0" name=""/>
        <dsp:cNvSpPr/>
      </dsp:nvSpPr>
      <dsp:spPr>
        <a:xfrm>
          <a:off x="8068682" y="508256"/>
          <a:ext cx="1256817" cy="1256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9D6B0-48A3-4F2B-AE3C-0933556DCFA5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1B468-F533-453C-87F4-2949F76B96C9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AI in Power BI</a:t>
          </a:r>
        </a:p>
      </dsp:txBody>
      <dsp:txXfrm>
        <a:off x="7666913" y="2156542"/>
        <a:ext cx="206035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6DE9-1CD2-4227-9A51-CC298FB7D29B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D53B-B214-4982-A5B5-52EF43BDD0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065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Collecting </a:t>
            </a:r>
            <a:r>
              <a:rPr lang="en-US" sz="1300" b="1" dirty="0"/>
              <a:t>customer feedback</a:t>
            </a:r>
            <a:r>
              <a:rPr lang="en-US" sz="1300" dirty="0"/>
              <a:t> shows you value their opinions. By asking your clients </a:t>
            </a:r>
            <a:r>
              <a:rPr lang="en-US" sz="1300" dirty="0" err="1"/>
              <a:t>for</a:t>
            </a:r>
            <a:r>
              <a:rPr lang="en-US" sz="1300" b="1" dirty="0" err="1"/>
              <a:t>feedback</a:t>
            </a:r>
            <a:r>
              <a:rPr lang="en-US" sz="1300" dirty="0"/>
              <a:t> you communicate that their opinion is </a:t>
            </a:r>
            <a:r>
              <a:rPr lang="en-US" sz="1300" b="1" dirty="0"/>
              <a:t>important</a:t>
            </a:r>
            <a:r>
              <a:rPr lang="en-US" sz="1300" dirty="0"/>
              <a:t> to you. You involve them in shaping your business so they feel more attached to your company. Listening to their voice helps you create stronger relations with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41933-70ED-43B4-B03F-247309A1757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12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Collecting </a:t>
            </a:r>
            <a:r>
              <a:rPr lang="en-US" sz="1300" b="1" dirty="0"/>
              <a:t>customer feedback</a:t>
            </a:r>
            <a:r>
              <a:rPr lang="en-US" sz="1300" dirty="0"/>
              <a:t> shows you value their opinions. By asking your clients </a:t>
            </a:r>
            <a:r>
              <a:rPr lang="en-US" sz="1300" dirty="0" err="1"/>
              <a:t>for</a:t>
            </a:r>
            <a:r>
              <a:rPr lang="en-US" sz="1300" b="1" dirty="0" err="1"/>
              <a:t>feedback</a:t>
            </a:r>
            <a:r>
              <a:rPr lang="en-US" sz="1300" dirty="0"/>
              <a:t> you communicate that their opinion is </a:t>
            </a:r>
            <a:r>
              <a:rPr lang="en-US" sz="1300" b="1" dirty="0"/>
              <a:t>important</a:t>
            </a:r>
            <a:r>
              <a:rPr lang="en-US" sz="1300" dirty="0"/>
              <a:t> to you. You involve them in shaping your business so they feel more attached to your company. Listening to their voice helps you create stronger relations with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41933-70ED-43B4-B03F-247309A1757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8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ndupriya9@yahoo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9945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35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25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221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9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24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6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9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21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8CC2D9-5E89-4A9D-8B00-A349F08083D5}"/>
              </a:ext>
            </a:extLst>
          </p:cNvPr>
          <p:cNvGrpSpPr/>
          <p:nvPr userDrawn="1"/>
        </p:nvGrpSpPr>
        <p:grpSpPr>
          <a:xfrm>
            <a:off x="1463919" y="6361235"/>
            <a:ext cx="8449408" cy="489437"/>
            <a:chOff x="1463919" y="6361235"/>
            <a:chExt cx="8449408" cy="48943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F3AA5864-B86D-4842-B6E4-4EDF3F49B9B8}"/>
                </a:ext>
              </a:extLst>
            </p:cNvPr>
            <p:cNvSpPr txBox="1">
              <a:spLocks/>
            </p:cNvSpPr>
            <p:nvPr/>
          </p:nvSpPr>
          <p:spPr>
            <a:xfrm>
              <a:off x="1463919" y="6361235"/>
              <a:ext cx="8449408" cy="48943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1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hlinkClick r:id="rId3"/>
                </a:rPr>
                <a:t>	</a:t>
              </a:r>
              <a:r>
                <a:rPr lang="en-US" dirty="0"/>
                <a:t> </a:t>
              </a:r>
              <a:r>
                <a:rPr lang="en-US" dirty="0">
                  <a:hlinkClick r:id="rId3"/>
                </a:rPr>
                <a:t>indupriya9@yahoo.com </a:t>
              </a:r>
              <a:r>
                <a:rPr lang="en-US" dirty="0"/>
                <a:t>				</a:t>
              </a:r>
              <a:r>
                <a:rPr lang="en-US" dirty="0" err="1"/>
                <a:t>indirabandari</a:t>
              </a:r>
              <a:r>
                <a:rPr lang="en-US" dirty="0"/>
                <a:t>				    Indira-bandari</a:t>
              </a:r>
              <a:endParaRPr lang="en-NZ" dirty="0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CF943E3-7230-4C38-8281-688B4170C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1" y="6409081"/>
              <a:ext cx="257907" cy="257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ogtek.com | Domain For Sale | Mail login, Mail yahoo, Gmail sign">
              <a:extLst>
                <a:ext uri="{FF2B5EF4-FFF2-40B4-BE49-F238E27FC236}">
                  <a16:creationId xmlns:a16="http://schemas.microsoft.com/office/drawing/2014/main" id="{BF077C93-3F27-4857-A349-95577E407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729" y="6409081"/>
              <a:ext cx="445975" cy="28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Twitter: A guide for parents">
              <a:extLst>
                <a:ext uri="{FF2B5EF4-FFF2-40B4-BE49-F238E27FC236}">
                  <a16:creationId xmlns:a16="http://schemas.microsoft.com/office/drawing/2014/main" id="{7E28C9E5-4F94-4A07-AAE3-214880D2C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256" y="6410456"/>
              <a:ext cx="312911" cy="312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97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12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67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79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026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5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15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427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F4155-1351-47A8-89CA-E9D3FB50162E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83C2A7-CD43-4EC5-83D4-B0414CB35AA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1695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JMbrkUqa4IS87Z27yGfEB6usKRGYSHxRFDAvhIA1U8/ed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dupriya9@yahoo.co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get-starte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tatman/chocolate-bar-rating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CD92-D347-4B79-A335-98A7612F1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using Power BI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55B41-3678-4423-B84E-35F1E389E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Indira Bandari</a:t>
            </a:r>
          </a:p>
          <a:p>
            <a:r>
              <a:rPr lang="en-US" dirty="0"/>
              <a:t>MICROSOFT DATA PLATFORM MVP</a:t>
            </a:r>
          </a:p>
          <a:p>
            <a:r>
              <a:rPr lang="en-US" dirty="0"/>
              <a:t>Director, KIDSTECH charitable trust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944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37E-CE59-4E9F-A9BB-882A9097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endParaRPr lang="en-N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393D64-ED1E-40D7-8093-8E05D16D7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463287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26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45CB-17B1-4259-B95D-6B84971B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a quiz challenge </a:t>
            </a:r>
            <a:endParaRPr lang="en-N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35DEB-02EB-4124-96A1-E2B1E8B2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72099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41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E5AA-E6B8-4EAB-9145-D62E9063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0567"/>
            <a:ext cx="10131425" cy="844421"/>
          </a:xfrm>
        </p:spPr>
        <p:txBody>
          <a:bodyPr>
            <a:normAutofit/>
          </a:bodyPr>
          <a:lstStyle/>
          <a:p>
            <a:r>
              <a:rPr lang="en-US" dirty="0"/>
              <a:t>Get Data from google sheet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F591-067F-4666-B064-0CB875DD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https://docs.google.com/forms/d/14JMbrkUqa4IS87Z27yGfEB6usKRGYSHxRFDAvhIA1U8/edit</a:t>
            </a:r>
            <a:r>
              <a:rPr lang="en-US" sz="28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Get shareable link of the Google Sheet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Modify the shareable link and add the following parts:</a:t>
            </a:r>
          </a:p>
          <a:p>
            <a:pPr lvl="1"/>
            <a:r>
              <a:rPr lang="en-US" sz="2800" dirty="0"/>
              <a:t>From:</a:t>
            </a:r>
          </a:p>
          <a:p>
            <a:pPr lvl="1"/>
            <a:r>
              <a:rPr lang="en-US" sz="2800" dirty="0"/>
              <a:t>https://docs.google.com/spreadsheets/d/google-sheet-guid/edit?usp=sharing</a:t>
            </a:r>
          </a:p>
          <a:p>
            <a:pPr lvl="1"/>
            <a:r>
              <a:rPr lang="en-US" sz="2800" dirty="0"/>
              <a:t>To:</a:t>
            </a:r>
          </a:p>
          <a:p>
            <a:pPr lvl="1"/>
            <a:r>
              <a:rPr lang="en-US" sz="2800" dirty="0"/>
              <a:t>https://docs.google.com/spreadsheets/d/google-sheet-guid/export?format=xlsx&amp;id=google-sheet-guid</a:t>
            </a:r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28257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E5AA-E6B8-4EAB-9145-D62E9063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Purpose / Questions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F591-067F-4666-B064-0CB875DD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many people answered each question correctly ?</a:t>
            </a:r>
          </a:p>
          <a:p>
            <a:r>
              <a:rPr lang="en-US" sz="3200" dirty="0"/>
              <a:t>Who are the top 3 winners?</a:t>
            </a:r>
          </a:p>
          <a:p>
            <a:r>
              <a:rPr lang="en-US" sz="3200" dirty="0"/>
              <a:t>What were the lowest answered questions ?</a:t>
            </a:r>
          </a:p>
          <a:p>
            <a:r>
              <a:rPr lang="en-US" sz="3200" dirty="0"/>
              <a:t>What were the highest answered Questions ?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0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37E-CE59-4E9F-A9BB-882A9097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endParaRPr lang="en-N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393D64-ED1E-40D7-8093-8E05D16D73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23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E5AA-E6B8-4EAB-9145-D62E9063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AI </a:t>
            </a:r>
            <a:r>
              <a:rPr lang="en-US" dirty="0" err="1"/>
              <a:t>Visualisations</a:t>
            </a:r>
            <a:r>
              <a:rPr lang="en-US" dirty="0"/>
              <a:t> in power bi</a:t>
            </a:r>
            <a:endParaRPr lang="en-N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59B9D1-9736-4A54-856A-BFC8811A5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6667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523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B9EA-9A45-4331-96BC-0E193CD3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42" y="821018"/>
            <a:ext cx="3771899" cy="810559"/>
          </a:xfrm>
        </p:spPr>
        <p:txBody>
          <a:bodyPr anchor="b">
            <a:normAutofit/>
          </a:bodyPr>
          <a:lstStyle/>
          <a:p>
            <a:r>
              <a:rPr lang="en-US" sz="4400" dirty="0"/>
              <a:t>Q &amp; A Feature</a:t>
            </a:r>
            <a:endParaRPr lang="en-NZ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C3C0-A879-46D9-828A-4C0987F7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12894"/>
            <a:ext cx="5732928" cy="3478306"/>
          </a:xfrm>
        </p:spPr>
        <p:txBody>
          <a:bodyPr anchor="t">
            <a:noAutofit/>
          </a:bodyPr>
          <a:lstStyle/>
          <a:p>
            <a:r>
              <a:rPr lang="en-US" sz="2800" dirty="0"/>
              <a:t>Use natural language to ask questions from the data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: Average rating by cocoa percent</a:t>
            </a:r>
          </a:p>
          <a:p>
            <a:pPr lvl="1"/>
            <a:r>
              <a:rPr lang="en-US" sz="2800" dirty="0"/>
              <a:t>Cocoa percent by bean type</a:t>
            </a:r>
          </a:p>
          <a:p>
            <a:pPr lvl="1"/>
            <a:r>
              <a:rPr lang="en-US" sz="2800" dirty="0"/>
              <a:t>Average rating by Review year</a:t>
            </a:r>
            <a:endParaRPr lang="en-NZ" sz="2800" dirty="0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D801B925-CF3E-4BCE-B8BE-DC1897F14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1122" y="1165411"/>
            <a:ext cx="3563657" cy="35636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69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4DD-87A8-49E0-A2D0-A7DAD580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Key Influencers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FDB5-4697-4765-8179-E82F36EF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59" y="2468282"/>
            <a:ext cx="5307106" cy="3431073"/>
          </a:xfrm>
        </p:spPr>
        <p:txBody>
          <a:bodyPr>
            <a:normAutofit/>
          </a:bodyPr>
          <a:lstStyle/>
          <a:p>
            <a:r>
              <a:rPr lang="en-US" sz="2800" dirty="0"/>
              <a:t>Helps you understand the factors that drive a metric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: What are the factors that influence the Average Rating ?</a:t>
            </a:r>
          </a:p>
          <a:p>
            <a:pPr lvl="1"/>
            <a:endParaRPr lang="en-NZ" sz="2800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4C95728-EF7E-4536-AE6F-F04C7152F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6096" y="975708"/>
            <a:ext cx="3637936" cy="36379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04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4DD-87A8-49E0-A2D0-A7DAD580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180444" cy="1453363"/>
          </a:xfrm>
        </p:spPr>
        <p:txBody>
          <a:bodyPr>
            <a:normAutofit/>
          </a:bodyPr>
          <a:lstStyle/>
          <a:p>
            <a:r>
              <a:rPr lang="en-US" dirty="0"/>
              <a:t>Decomposition tree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FDB5-4697-4765-8179-E82F36EF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41" y="2261420"/>
            <a:ext cx="5420659" cy="3637935"/>
          </a:xfrm>
        </p:spPr>
        <p:txBody>
          <a:bodyPr>
            <a:normAutofit/>
          </a:bodyPr>
          <a:lstStyle/>
          <a:p>
            <a:r>
              <a:rPr lang="en-US" sz="2800" dirty="0"/>
              <a:t>Used when you want to </a:t>
            </a:r>
            <a:r>
              <a:rPr lang="en-US" sz="2800" dirty="0" err="1"/>
              <a:t>visualise</a:t>
            </a:r>
            <a:r>
              <a:rPr lang="en-US" sz="2800" dirty="0"/>
              <a:t> data across multiple dimensions.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: What are the factures that influence the Average Rating ?</a:t>
            </a:r>
          </a:p>
          <a:p>
            <a:pPr lvl="1"/>
            <a:endParaRPr lang="en-NZ" sz="2800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74FB9617-033D-45A1-A82C-BCE7BAB04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4235" y="1029496"/>
            <a:ext cx="3914479" cy="39144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91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E5AA-E6B8-4EAB-9145-D62E9063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  <a:endParaRPr lang="en-NZ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B28310A-26A1-440D-88C5-E7B6930FD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9112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6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0DE7-75DB-42A2-A908-9C0BE7CC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926184"/>
          </a:xfrm>
        </p:spPr>
        <p:txBody>
          <a:bodyPr>
            <a:normAutofit fontScale="90000"/>
          </a:bodyPr>
          <a:lstStyle/>
          <a:p>
            <a:r>
              <a:rPr lang="en-US" dirty="0"/>
              <a:t>Indira Bandari</a:t>
            </a:r>
            <a:br>
              <a:rPr lang="en-US" dirty="0"/>
            </a:br>
            <a:r>
              <a:rPr lang="en-US" dirty="0"/>
              <a:t>Microsoft data platform MVP</a:t>
            </a:r>
            <a:endParaRPr lang="en-NZ" dirty="0"/>
          </a:p>
        </p:txBody>
      </p:sp>
      <p:pic>
        <p:nvPicPr>
          <p:cNvPr id="8" name="Picture Placeholder 7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AD794C45-F6EA-4406-9B93-389872F3C2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r="11517"/>
          <a:stretch>
            <a:fillRect/>
          </a:stretch>
        </p:blipFill>
        <p:spPr>
          <a:xfrm>
            <a:off x="7882294" y="1659116"/>
            <a:ext cx="2279770" cy="31768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7D7B-03E5-4D24-BB0C-2197B031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32235"/>
            <a:ext cx="6164653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Intelligence  with over 15 years of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speaker, Part time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Co-organizer for Power BI Meetup and Auckland Artificial Intelligence Meetup</a:t>
            </a:r>
          </a:p>
          <a:p>
            <a:endParaRPr lang="en-NZ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CC67D3-430B-43EA-A94B-97A109B1FE1B}"/>
              </a:ext>
            </a:extLst>
          </p:cNvPr>
          <p:cNvGrpSpPr/>
          <p:nvPr/>
        </p:nvGrpSpPr>
        <p:grpSpPr>
          <a:xfrm>
            <a:off x="1463919" y="6361235"/>
            <a:ext cx="8449408" cy="489437"/>
            <a:chOff x="1463919" y="6361235"/>
            <a:chExt cx="8449408" cy="48943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9EFD4CA9-F3F3-4EC0-A587-CE93A488CD12}"/>
                </a:ext>
              </a:extLst>
            </p:cNvPr>
            <p:cNvSpPr txBox="1">
              <a:spLocks/>
            </p:cNvSpPr>
            <p:nvPr/>
          </p:nvSpPr>
          <p:spPr>
            <a:xfrm>
              <a:off x="1463919" y="6361235"/>
              <a:ext cx="8449408" cy="48943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1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hlinkClick r:id="rId3"/>
                </a:rPr>
                <a:t>	</a:t>
              </a:r>
              <a:r>
                <a:rPr lang="en-US" dirty="0"/>
                <a:t> </a:t>
              </a:r>
              <a:r>
                <a:rPr lang="en-US" dirty="0">
                  <a:hlinkClick r:id="rId3"/>
                </a:rPr>
                <a:t>indupriya9@yahoo.com </a:t>
              </a:r>
              <a:r>
                <a:rPr lang="en-US" dirty="0"/>
                <a:t>				</a:t>
              </a:r>
              <a:r>
                <a:rPr lang="en-US" dirty="0" err="1"/>
                <a:t>indirabandari</a:t>
              </a:r>
              <a:r>
                <a:rPr lang="en-US" dirty="0"/>
                <a:t>				    Indira-bandari</a:t>
              </a:r>
              <a:endParaRPr lang="en-NZ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769CA02-5E0E-4CF9-8C96-A47A6E2C3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1" y="6409081"/>
              <a:ext cx="257907" cy="257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ogtek.com | Domain For Sale | Mail login, Mail yahoo, Gmail sign">
              <a:extLst>
                <a:ext uri="{FF2B5EF4-FFF2-40B4-BE49-F238E27FC236}">
                  <a16:creationId xmlns:a16="http://schemas.microsoft.com/office/drawing/2014/main" id="{80EF0C28-A036-4C63-8B26-78892088B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729" y="6409081"/>
              <a:ext cx="445975" cy="28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witter: A guide for parents">
              <a:extLst>
                <a:ext uri="{FF2B5EF4-FFF2-40B4-BE49-F238E27FC236}">
                  <a16:creationId xmlns:a16="http://schemas.microsoft.com/office/drawing/2014/main" id="{B9945C1E-1FA8-4712-8F3E-B384353B5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256" y="6410456"/>
              <a:ext cx="312911" cy="312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473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ying THANK YOU!! | Coffee Connections | Columbus Ohio">
            <a:extLst>
              <a:ext uri="{FF2B5EF4-FFF2-40B4-BE49-F238E27FC236}">
                <a16:creationId xmlns:a16="http://schemas.microsoft.com/office/drawing/2014/main" id="{DFF2A6AA-7626-4821-AF39-9330BE62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62" y="588468"/>
            <a:ext cx="8200091" cy="46857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E5AA-E6B8-4EAB-9145-D62E9063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NZ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B28310A-26A1-440D-88C5-E7B6930FD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57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E4AC-6F31-4ECA-BC99-324A89F4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157113"/>
            <a:ext cx="10131425" cy="1011811"/>
          </a:xfrm>
        </p:spPr>
        <p:txBody>
          <a:bodyPr/>
          <a:lstStyle/>
          <a:p>
            <a:r>
              <a:rPr lang="en-US" dirty="0"/>
              <a:t>What is Power BI ?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72A75-C450-4E4C-B700-B637D47F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55" y="1442809"/>
            <a:ext cx="7052607" cy="43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0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power bi desktop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938406" y="-1891541"/>
            <a:ext cx="967699" cy="39087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7159" y="2208381"/>
            <a:ext cx="948500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Download from </a:t>
            </a:r>
            <a:r>
              <a:rPr lang="en-US" sz="3200" dirty="0">
                <a:hlinkClick r:id="rId3"/>
              </a:rPr>
              <a:t>https://powerbi.microsoft.com/en-us/get-started/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monthly new release with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desktop – Get Data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8FB332-7FA7-453E-AC9C-60C5A7C5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you get data into Power BI Desktop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Use the </a:t>
            </a:r>
            <a:r>
              <a:rPr lang="en-US" sz="3600" dirty="0" err="1"/>
              <a:t>GetData</a:t>
            </a:r>
            <a:r>
              <a:rPr lang="en-US" sz="3600" dirty="0"/>
              <a:t> button </a:t>
            </a:r>
          </a:p>
          <a:p>
            <a:endParaRPr lang="en-NZ" dirty="0"/>
          </a:p>
        </p:txBody>
      </p:sp>
      <p:sp>
        <p:nvSpPr>
          <p:cNvPr id="2" name="Rectangle 1"/>
          <p:cNvSpPr/>
          <p:nvPr/>
        </p:nvSpPr>
        <p:spPr>
          <a:xfrm>
            <a:off x="5938406" y="-1891541"/>
            <a:ext cx="967699" cy="39087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4168" y="1759974"/>
            <a:ext cx="86228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5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A13E-EE12-4D3F-AC5F-7124E754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4572000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Typical power bi Lifecycle</a:t>
            </a:r>
            <a:endParaRPr lang="en-NZ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D1CB8-7B18-4B15-A9DF-16357B17F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60821"/>
              </p:ext>
            </p:extLst>
          </p:nvPr>
        </p:nvGraphicFramePr>
        <p:xfrm>
          <a:off x="1030288" y="693738"/>
          <a:ext cx="1061652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20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F1C7-46DB-4C67-BD2E-54377973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0"/>
            <a:ext cx="7808140" cy="1099457"/>
          </a:xfrm>
        </p:spPr>
        <p:txBody>
          <a:bodyPr anchor="b">
            <a:normAutofit/>
          </a:bodyPr>
          <a:lstStyle/>
          <a:p>
            <a:r>
              <a:rPr lang="en-US" sz="3700" dirty="0" err="1"/>
              <a:t>Visualiaze</a:t>
            </a:r>
            <a:r>
              <a:rPr lang="en-US" sz="3700" dirty="0"/>
              <a:t> flavors of chocolate</a:t>
            </a:r>
            <a:endParaRPr lang="en-NZ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3F7B-6B4E-4E74-AE44-CA8F307E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42067"/>
            <a:ext cx="9233878" cy="3649133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Source:  </a:t>
            </a:r>
            <a:r>
              <a:rPr lang="en-US" sz="2000" dirty="0">
                <a:hlinkClick r:id="rId2"/>
              </a:rPr>
              <a:t>https://www.kaggle.com/rtatman/chocolate-bar-ratings</a:t>
            </a:r>
            <a:r>
              <a:rPr lang="en-US" sz="2000" dirty="0"/>
              <a:t> </a:t>
            </a:r>
          </a:p>
          <a:p>
            <a:r>
              <a:rPr lang="en-US" sz="2000" dirty="0"/>
              <a:t>Questions/ Report Purpose that can be answered </a:t>
            </a:r>
          </a:p>
          <a:p>
            <a:pPr lvl="1"/>
            <a:r>
              <a:rPr lang="en-US" sz="2000" dirty="0"/>
              <a:t>Number of Chocolates Reviewed by Year </a:t>
            </a:r>
          </a:p>
          <a:p>
            <a:pPr lvl="1"/>
            <a:r>
              <a:rPr lang="en-US" sz="2000" dirty="0"/>
              <a:t>Where are the best cocoa beans grown?</a:t>
            </a:r>
          </a:p>
          <a:p>
            <a:pPr lvl="1"/>
            <a:r>
              <a:rPr lang="en-US" sz="2000" dirty="0"/>
              <a:t>Where are the chocolate companies ?</a:t>
            </a:r>
          </a:p>
          <a:p>
            <a:pPr lvl="1"/>
            <a:r>
              <a:rPr lang="en-US" sz="2000" dirty="0"/>
              <a:t>Which countries produce the highest-rated bars?</a:t>
            </a:r>
          </a:p>
          <a:p>
            <a:pPr lvl="1"/>
            <a:r>
              <a:rPr lang="en-US" sz="2000" dirty="0"/>
              <a:t>What is the best </a:t>
            </a:r>
            <a:r>
              <a:rPr lang="en-US" sz="2000" dirty="0" err="1"/>
              <a:t>bean_type</a:t>
            </a:r>
            <a:r>
              <a:rPr lang="en-US" sz="2000" dirty="0"/>
              <a:t> which will be used to get better </a:t>
            </a:r>
            <a:r>
              <a:rPr lang="en-US" sz="2000" dirty="0" err="1"/>
              <a:t>cocoa_percent</a:t>
            </a:r>
            <a:r>
              <a:rPr lang="en-US" sz="2000" dirty="0"/>
              <a:t> ?</a:t>
            </a:r>
          </a:p>
          <a:p>
            <a:pPr lvl="1"/>
            <a:r>
              <a:rPr lang="en-US" sz="2000" dirty="0"/>
              <a:t>Which Company produced the best rating Chocolate in 2017 ?</a:t>
            </a:r>
          </a:p>
          <a:p>
            <a:endParaRPr lang="en-US" sz="2000" dirty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99420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1D72-47D6-4308-9CD2-609E2736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89488"/>
          </a:xfrm>
        </p:spPr>
        <p:txBody>
          <a:bodyPr/>
          <a:lstStyle/>
          <a:p>
            <a:r>
              <a:rPr lang="en-US" dirty="0"/>
              <a:t>Create a new column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96E30-C078-4DA4-9583-32234468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4" y="1423873"/>
            <a:ext cx="8110098" cy="46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45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681</Words>
  <Application>Microsoft Office PowerPoint</Application>
  <PresentationFormat>Widescreen</PresentationFormat>
  <Paragraphs>117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Data visualization using Power BI</vt:lpstr>
      <vt:lpstr>Indira Bandari Microsoft data platform MVP</vt:lpstr>
      <vt:lpstr>agenda</vt:lpstr>
      <vt:lpstr>What is Power BI ?</vt:lpstr>
      <vt:lpstr>Install power bi desktop</vt:lpstr>
      <vt:lpstr>power bi desktop – Get Data</vt:lpstr>
      <vt:lpstr>Typical power bi Lifecycle</vt:lpstr>
      <vt:lpstr>Visualiaze flavors of chocolate</vt:lpstr>
      <vt:lpstr>Create a new column</vt:lpstr>
      <vt:lpstr>Demo</vt:lpstr>
      <vt:lpstr>Analyse a quiz challenge </vt:lpstr>
      <vt:lpstr>Get Data from google sheet</vt:lpstr>
      <vt:lpstr>Report Purpose / Questions</vt:lpstr>
      <vt:lpstr>Demo</vt:lpstr>
      <vt:lpstr>AI Visualisations in power bi</vt:lpstr>
      <vt:lpstr>Q &amp; A Feature</vt:lpstr>
      <vt:lpstr>Key Influencers</vt:lpstr>
      <vt:lpstr>Decomposition tree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Power BI</dc:title>
  <dc:creator>Indira Bandari</dc:creator>
  <cp:lastModifiedBy>Indira Bandari</cp:lastModifiedBy>
  <cp:revision>4</cp:revision>
  <dcterms:created xsi:type="dcterms:W3CDTF">2020-11-28T11:12:08Z</dcterms:created>
  <dcterms:modified xsi:type="dcterms:W3CDTF">2020-11-28T11:28:46Z</dcterms:modified>
</cp:coreProperties>
</file>