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3" r:id="rId5"/>
    <p:sldId id="280" r:id="rId6"/>
    <p:sldId id="284" r:id="rId7"/>
    <p:sldId id="289" r:id="rId8"/>
    <p:sldId id="285" r:id="rId9"/>
    <p:sldId id="286" r:id="rId10"/>
    <p:sldId id="258" r:id="rId11"/>
    <p:sldId id="287" r:id="rId12"/>
    <p:sldId id="288" r:id="rId13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C22"/>
    <a:srgbClr val="00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848" autoAdjust="0"/>
  </p:normalViewPr>
  <p:slideViewPr>
    <p:cSldViewPr>
      <p:cViewPr varScale="1">
        <p:scale>
          <a:sx n="99" d="100"/>
          <a:sy n="99" d="100"/>
        </p:scale>
        <p:origin x="14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E9AC0-91B4-4824-A88B-C5B54BCCFFB7}" type="datetimeFigureOut">
              <a:rPr lang="cs-CZ" smtClean="0"/>
              <a:t>20.12.2020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F71-8149-4265-A17D-0378E96390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24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501015"/>
            <a:ext cx="7772400" cy="82195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FA73DBD0-4041-441D-88E6-1BDE07127113}" type="datetime1">
              <a:rPr lang="cs-CZ" smtClean="0"/>
              <a:t>20.12.2020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5F7D8966-10DF-4682-A1C7-251FC4CD58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7FC96-EAE3-41B5-8484-4B59543BC2E6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EA3E-EF1C-46DD-A688-0CEACACB2F7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06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3"/>
          </a:xfrm>
        </p:spPr>
        <p:txBody>
          <a:bodyPr vert="eaVert">
            <a:normAutofit/>
          </a:bodyPr>
          <a:lstStyle>
            <a:lvl1pPr algn="ctr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3"/>
          </a:xfrm>
        </p:spPr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4448D-71A4-4B6D-B9DB-54BB7AF207BA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CB99B-3C6F-4B9E-AE6A-88488535C8C6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94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 b="0" baseline="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8313" y="1628774"/>
            <a:ext cx="8218487" cy="4464521"/>
          </a:xfrm>
        </p:spPr>
        <p:txBody>
          <a:bodyPr/>
          <a:lstStyle>
            <a:lvl1pPr>
              <a:buClr>
                <a:srgbClr val="7A9C22"/>
              </a:buClr>
              <a:defRPr>
                <a:latin typeface="Helvetica" pitchFamily="2" charset="0"/>
              </a:defRPr>
            </a:lvl1pPr>
            <a:lvl2pPr>
              <a:buClr>
                <a:srgbClr val="7A9C22"/>
              </a:buClr>
              <a:defRPr>
                <a:latin typeface="Helvetica" pitchFamily="2" charset="0"/>
              </a:defRPr>
            </a:lvl2pPr>
            <a:lvl3pPr>
              <a:buClr>
                <a:srgbClr val="7A9C22"/>
              </a:buClr>
              <a:defRPr>
                <a:latin typeface="Helvetica" pitchFamily="2" charset="0"/>
              </a:defRPr>
            </a:lvl3pPr>
            <a:lvl4pPr>
              <a:buClr>
                <a:srgbClr val="7A9C22"/>
              </a:buClr>
              <a:defRPr>
                <a:latin typeface="Helvetica" pitchFamily="2" charset="0"/>
              </a:defRPr>
            </a:lvl4pPr>
            <a:lvl5pPr>
              <a:buClr>
                <a:srgbClr val="7A9C22"/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73FF-DF4E-4043-A1B9-DBD584DB4746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DC768-3DE3-479D-89FC-7F989B177BF5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26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8D6E-9B35-47EF-9A97-18052E0AAFE1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D0C19-CCF7-4888-AEFF-019FF8B0908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5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D016-A836-4995-9767-6E40F7F84F5B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56CA-A5AC-4267-9CCE-8E9888B75D19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38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04663"/>
            <a:ext cx="7067128" cy="108012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7A9C22"/>
              </a:buClr>
              <a:defRPr sz="2400">
                <a:latin typeface="Helvetica" pitchFamily="2" charset="0"/>
              </a:defRPr>
            </a:lvl1pPr>
            <a:lvl2pPr>
              <a:buClr>
                <a:srgbClr val="7A9C22"/>
              </a:buClr>
              <a:defRPr sz="2000">
                <a:latin typeface="Helvetica" pitchFamily="2" charset="0"/>
              </a:defRPr>
            </a:lvl2pPr>
            <a:lvl3pPr>
              <a:buClr>
                <a:srgbClr val="7A9C22"/>
              </a:buClr>
              <a:defRPr sz="1800">
                <a:latin typeface="Helvetica" pitchFamily="2" charset="0"/>
              </a:defRPr>
            </a:lvl3pPr>
            <a:lvl4pPr>
              <a:buClr>
                <a:srgbClr val="7A9C22"/>
              </a:buClr>
              <a:defRPr sz="1600">
                <a:latin typeface="Helvetica" pitchFamily="2" charset="0"/>
              </a:defRPr>
            </a:lvl4pPr>
            <a:lvl5pPr>
              <a:buClr>
                <a:srgbClr val="7A9C22"/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B04F-608B-47B1-B158-920779C7C596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2C5F0-41CF-4AB7-A3ED-D40C97F57224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5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0F01E-2AAE-4199-88A5-DA519A106AD5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DB1D-D20F-4684-B3CF-B34DA38518B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64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EE0C1-D8D5-4B23-8B98-69900E67ADF0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0E5B-9963-4585-AE3A-E3C126B7FFA3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7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32040" y="980728"/>
            <a:ext cx="3754760" cy="5145445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3200">
                <a:solidFill>
                  <a:schemeClr val="bg1"/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5534-677A-478A-872E-3888978E6C71}" type="datetime1">
              <a:rPr lang="cs-CZ" smtClean="0"/>
              <a:t>20.12.2020</a:t>
            </a:fld>
            <a:endParaRPr lang="cs-CZ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7BA6-C5C0-4AE9-8563-CCC31371C1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69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Helvetica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F850B-C590-41F7-824A-91113940C13D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459E9-A17A-485B-ADB1-352EB41ED65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7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1692275" y="476250"/>
            <a:ext cx="6994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ACA5497F-27AB-4133-A370-9F17F6AFD10B}" type="datetime1">
              <a:rPr lang="cs-CZ" smtClean="0"/>
              <a:t>20.12.2020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39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6D67D693-EAB7-4DAA-ACF6-2CE32433D92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7A9C22"/>
          </a:solidFill>
          <a:latin typeface="Helvetica" pitchFamily="2" charset="0"/>
          <a:ea typeface="+mj-ea"/>
          <a:cs typeface="Helvetica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46113" y="3212976"/>
            <a:ext cx="7772400" cy="822325"/>
          </a:xfrm>
        </p:spPr>
        <p:txBody>
          <a:bodyPr rtlCol="0">
            <a:normAutofit fontScale="90000"/>
          </a:bodyPr>
          <a:lstStyle/>
          <a:p>
            <a:r>
              <a:rPr lang="cs-CZ" dirty="0"/>
              <a:t>Systém pro simulaci pohybu v křižovatce s využitím fuzzy přístupů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331913" y="4365625"/>
            <a:ext cx="6400800" cy="122361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/>
              <a:t>Bc. Jan Mikulík</a:t>
            </a:r>
          </a:p>
          <a:p>
            <a:pPr fontAlgn="auto">
              <a:spcAft>
                <a:spcPts val="0"/>
              </a:spcAft>
              <a:defRPr/>
            </a:pPr>
            <a:endParaRPr lang="cs-CZ" dirty="0"/>
          </a:p>
          <a:p>
            <a:pPr fontAlgn="auto">
              <a:spcAft>
                <a:spcPts val="0"/>
              </a:spcAft>
              <a:defRPr/>
            </a:pPr>
            <a:r>
              <a:rPr lang="cs-CZ" dirty="0"/>
              <a:t>RNDr. Marek Vajgl Ph.D.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9" y="908720"/>
            <a:ext cx="1257807" cy="4730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91680" y="2204864"/>
            <a:ext cx="7283152" cy="5434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sz="4800" dirty="0">
                <a:solidFill>
                  <a:schemeClr val="accent3">
                    <a:lumMod val="75000"/>
                  </a:schemeClr>
                </a:solidFill>
              </a:rPr>
              <a:t>Děkuji za pozornost.</a:t>
            </a:r>
            <a:endParaRPr lang="cs-CZ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67BA6-C5C0-4AE9-8563-CCC31371C1AC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vedoucího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Otázky…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598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oponenta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Otázky…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13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2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  <a:p>
            <a:r>
              <a:rPr lang="cs-CZ" dirty="0"/>
              <a:t>Úvod do problematiky</a:t>
            </a:r>
          </a:p>
          <a:p>
            <a:r>
              <a:rPr lang="cs-CZ" dirty="0"/>
              <a:t>Analýza současného stavu</a:t>
            </a:r>
          </a:p>
          <a:p>
            <a:r>
              <a:rPr lang="cs-CZ" dirty="0"/>
              <a:t>Představení aplikace</a:t>
            </a:r>
          </a:p>
          <a:p>
            <a:r>
              <a:rPr lang="cs-CZ" dirty="0"/>
              <a:t>Zhodnocení práce</a:t>
            </a:r>
          </a:p>
          <a:p>
            <a:r>
              <a:rPr lang="cs-CZ" dirty="0"/>
              <a:t>Odpovědi na otázky</a:t>
            </a:r>
          </a:p>
        </p:txBody>
      </p:sp>
    </p:spTree>
    <p:extLst>
      <p:ext uri="{BB962C8B-B14F-4D97-AF65-F5344CB8AC3E}">
        <p14:creationId xmlns:p14="http://schemas.microsoft.com/office/powerpoint/2010/main" val="3742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400" dirty="0"/>
              <a:t>Aplikace fuzzy přístupu do řízení pohybu vozidel v simulátoru křižovatky</a:t>
            </a:r>
          </a:p>
          <a:p>
            <a:r>
              <a:rPr lang="cs-CZ" sz="2400" dirty="0"/>
              <a:t>Do vytvořeného simulačního modelu začlenit chování vozidel na základě fuzzy přístupu</a:t>
            </a:r>
          </a:p>
          <a:p>
            <a:r>
              <a:rPr lang="cs-CZ" sz="2400" dirty="0"/>
              <a:t>Rozšíření aplikace z BP o nové funkce a vylepšení stávajících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2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 do problematiky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Porozumění fuzzy logice</a:t>
            </a:r>
          </a:p>
          <a:p>
            <a:r>
              <a:rPr lang="cs-CZ" dirty="0"/>
              <a:t>Aplikace fuzzy přístupů do aplikace</a:t>
            </a:r>
          </a:p>
          <a:p>
            <a:r>
              <a:rPr lang="cs-CZ" dirty="0"/>
              <a:t>Reálný pohyb vozidel</a:t>
            </a:r>
          </a:p>
          <a:p>
            <a:r>
              <a:rPr lang="cs-CZ" dirty="0"/>
              <a:t>Řízení dopravy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903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současného stavu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Podobné problémy, ještě budu doplňovat do textu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35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68313" y="1628773"/>
            <a:ext cx="8218487" cy="4752555"/>
          </a:xfrm>
        </p:spPr>
        <p:txBody>
          <a:bodyPr/>
          <a:lstStyle/>
          <a:p>
            <a:r>
              <a:rPr lang="cs-CZ" sz="2800" dirty="0"/>
              <a:t>Funkce aplikace</a:t>
            </a:r>
          </a:p>
          <a:p>
            <a:pPr lvl="1"/>
            <a:r>
              <a:rPr lang="cs-CZ" sz="2400" dirty="0"/>
              <a:t>Návrh</a:t>
            </a:r>
          </a:p>
          <a:p>
            <a:pPr lvl="1"/>
            <a:r>
              <a:rPr lang="cs-CZ" sz="2400" dirty="0"/>
              <a:t>Řízení dopravy</a:t>
            </a:r>
          </a:p>
          <a:p>
            <a:pPr lvl="1"/>
            <a:r>
              <a:rPr lang="cs-CZ" sz="2400" dirty="0"/>
              <a:t>Nastavení simulace</a:t>
            </a:r>
          </a:p>
          <a:p>
            <a:pPr lvl="1"/>
            <a:r>
              <a:rPr lang="cs-CZ" sz="2400" dirty="0"/>
              <a:t>Správa návrhu</a:t>
            </a:r>
          </a:p>
          <a:p>
            <a:r>
              <a:rPr lang="cs-CZ" sz="2800" dirty="0"/>
              <a:t>Účel aplikace</a:t>
            </a:r>
          </a:p>
          <a:p>
            <a:pPr lvl="1"/>
            <a:r>
              <a:rPr lang="cs-CZ" sz="2400" dirty="0"/>
              <a:t>Simulace dopravy</a:t>
            </a:r>
          </a:p>
          <a:p>
            <a:pPr lvl="1"/>
            <a:r>
              <a:rPr lang="cs-CZ" sz="2400" dirty="0"/>
              <a:t>Testování uživatelů</a:t>
            </a:r>
          </a:p>
          <a:p>
            <a:pPr lvl="1"/>
            <a:r>
              <a:rPr lang="cs-CZ" sz="2400" dirty="0"/>
              <a:t>Spořič obrazovky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6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2EE5AC3-8562-40EF-8E72-C09668662903}"/>
              </a:ext>
            </a:extLst>
          </p:cNvPr>
          <p:cNvSpPr txBox="1"/>
          <p:nvPr/>
        </p:nvSpPr>
        <p:spPr>
          <a:xfrm>
            <a:off x="5436096" y="34290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</a:t>
            </a:r>
            <a:r>
              <a:rPr lang="cs-CZ" dirty="0" err="1"/>
              <a:t>gui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72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4F850E-FBE5-4CBE-9D72-1B28E79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397D2B-8121-4EB3-AB24-D53988BE96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Fuzzy logika</a:t>
            </a:r>
          </a:p>
          <a:p>
            <a:pPr lvl="1"/>
            <a:r>
              <a:rPr lang="cs-CZ" dirty="0"/>
              <a:t>Jízda za sebou</a:t>
            </a:r>
          </a:p>
          <a:p>
            <a:pPr lvl="1"/>
            <a:r>
              <a:rPr lang="cs-CZ" dirty="0"/>
              <a:t>Určení přednosti</a:t>
            </a:r>
          </a:p>
          <a:p>
            <a:r>
              <a:rPr lang="cs-CZ" dirty="0"/>
              <a:t>Použitá logika</a:t>
            </a:r>
          </a:p>
          <a:p>
            <a:pPr lvl="1"/>
            <a:r>
              <a:rPr lang="cs-CZ" dirty="0"/>
              <a:t>DNF</a:t>
            </a:r>
          </a:p>
          <a:p>
            <a:pPr lvl="1"/>
            <a:r>
              <a:rPr lang="cs-CZ" dirty="0"/>
              <a:t>COG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F2356E9-1801-43D2-94DD-FB114B35A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7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73C6EC0-FA8C-4A72-8DF9-D51387F2FD9A}"/>
              </a:ext>
            </a:extLst>
          </p:cNvPr>
          <p:cNvSpPr txBox="1"/>
          <p:nvPr/>
        </p:nvSpPr>
        <p:spPr>
          <a:xfrm>
            <a:off x="4932040" y="3422083"/>
            <a:ext cx="478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pravidel/vzorečky</a:t>
            </a:r>
          </a:p>
        </p:txBody>
      </p:sp>
    </p:spTree>
    <p:extLst>
      <p:ext uri="{BB962C8B-B14F-4D97-AF65-F5344CB8AC3E}">
        <p14:creationId xmlns:p14="http://schemas.microsoft.com/office/powerpoint/2010/main" val="34357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Rozdíly BP/DP</a:t>
            </a:r>
          </a:p>
          <a:p>
            <a:r>
              <a:rPr lang="cs-CZ" dirty="0"/>
              <a:t>Měření výsledků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8</a:t>
            </a:fld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258C19C-9516-4846-BC9A-AEC9219A339B}"/>
              </a:ext>
            </a:extLst>
          </p:cNvPr>
          <p:cNvSpPr txBox="1"/>
          <p:nvPr/>
        </p:nvSpPr>
        <p:spPr>
          <a:xfrm>
            <a:off x="3635896" y="3140968"/>
            <a:ext cx="264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Grafy naměřených hodnot</a:t>
            </a:r>
          </a:p>
        </p:txBody>
      </p:sp>
    </p:spTree>
    <p:extLst>
      <p:ext uri="{BB962C8B-B14F-4D97-AF65-F5344CB8AC3E}">
        <p14:creationId xmlns:p14="http://schemas.microsoft.com/office/powerpoint/2010/main" val="24308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Splnění cílů</a:t>
            </a:r>
          </a:p>
          <a:p>
            <a:pPr lvl="1"/>
            <a:r>
              <a:rPr lang="cs-CZ" sz="2400" dirty="0"/>
              <a:t>Použití fuzzy logiky</a:t>
            </a:r>
          </a:p>
          <a:p>
            <a:pPr lvl="1"/>
            <a:r>
              <a:rPr lang="cs-CZ" sz="2400" dirty="0"/>
              <a:t>Rozšíření BP</a:t>
            </a:r>
          </a:p>
          <a:p>
            <a:r>
              <a:rPr lang="cs-CZ" sz="2800" dirty="0"/>
              <a:t>Silné stránky aplikace</a:t>
            </a:r>
          </a:p>
          <a:p>
            <a:pPr lvl="1"/>
            <a:r>
              <a:rPr lang="cs-CZ" sz="2400" dirty="0"/>
              <a:t>Plynulý pohyb</a:t>
            </a:r>
          </a:p>
          <a:p>
            <a:pPr lvl="1"/>
            <a:r>
              <a:rPr lang="cs-CZ" sz="2400" dirty="0"/>
              <a:t>Funkčnost aplikace</a:t>
            </a:r>
          </a:p>
          <a:p>
            <a:r>
              <a:rPr lang="cs-CZ" sz="2800" dirty="0"/>
              <a:t>Slabé stránky</a:t>
            </a:r>
          </a:p>
          <a:p>
            <a:pPr lvl="1"/>
            <a:r>
              <a:rPr lang="cs-CZ" sz="2400" dirty="0"/>
              <a:t>Systémová náročnost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3892387"/>
      </p:ext>
    </p:extLst>
  </p:cSld>
  <p:clrMapOvr>
    <a:masterClrMapping/>
  </p:clrMapOvr>
</p:sld>
</file>

<file path=ppt/theme/theme1.xml><?xml version="1.0" encoding="utf-8"?>
<a:theme xmlns:a="http://schemas.openxmlformats.org/drawingml/2006/main" name="ppt_PRF_rozmer 4_3_cz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PrF_43_cz.ppt [režim kompatibility]" id="{631A3AE4-5F20-402E-9449-9A7C83B3103B}" vid="{8A03CD42-AE14-4385-A2A4-4A2F5545E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prezentace_PrF_4_3_cz</Template>
  <TotalTime>658</TotalTime>
  <Words>190</Words>
  <Application>Microsoft Office PowerPoint</Application>
  <PresentationFormat>Předvádění na obrazovce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ppt_PRF_rozmer 4_3_cz</vt:lpstr>
      <vt:lpstr>Systém pro simulaci pohybu v křižovatce s využitím fuzzy přístupů</vt:lpstr>
      <vt:lpstr>Osnova</vt:lpstr>
      <vt:lpstr>Cíle práce</vt:lpstr>
      <vt:lpstr>Úvod do problematiky</vt:lpstr>
      <vt:lpstr>Analýza současného stavu</vt:lpstr>
      <vt:lpstr>Představení aplikace</vt:lpstr>
      <vt:lpstr>Představení aplikace</vt:lpstr>
      <vt:lpstr>Zhodnocení práce</vt:lpstr>
      <vt:lpstr>Zhodnocení práce</vt:lpstr>
      <vt:lpstr>Prezentace aplikace PowerPoint</vt:lpstr>
      <vt:lpstr>Otázky vedoucího</vt:lpstr>
      <vt:lpstr>Otázky oponenta</vt:lpstr>
    </vt:vector>
  </TitlesOfParts>
  <Company>Tieto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Barton Adam</dc:creator>
  <cp:lastModifiedBy>Jan Mikulík</cp:lastModifiedBy>
  <cp:revision>90</cp:revision>
  <dcterms:created xsi:type="dcterms:W3CDTF">2017-02-27T06:50:39Z</dcterms:created>
  <dcterms:modified xsi:type="dcterms:W3CDTF">2020-12-20T21:00:52Z</dcterms:modified>
</cp:coreProperties>
</file>