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9" r:id="rId4"/>
    <p:sldId id="283" r:id="rId5"/>
    <p:sldId id="280" r:id="rId6"/>
    <p:sldId id="284" r:id="rId7"/>
    <p:sldId id="290" r:id="rId8"/>
    <p:sldId id="293" r:id="rId9"/>
    <p:sldId id="291" r:id="rId10"/>
    <p:sldId id="289" r:id="rId11"/>
    <p:sldId id="292" r:id="rId12"/>
    <p:sldId id="285" r:id="rId13"/>
    <p:sldId id="286" r:id="rId14"/>
    <p:sldId id="258" r:id="rId15"/>
    <p:sldId id="287" r:id="rId16"/>
    <p:sldId id="288" r:id="rId17"/>
  </p:sldIdLst>
  <p:sldSz cx="9144000" cy="6858000" type="screen4x3"/>
  <p:notesSz cx="6858000" cy="9144000"/>
  <p:defaultTextStyle>
    <a:defPPr>
      <a:defRPr lang="cs-CZ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C22"/>
    <a:srgbClr val="00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848" autoAdjust="0"/>
  </p:normalViewPr>
  <p:slideViewPr>
    <p:cSldViewPr>
      <p:cViewPr varScale="1">
        <p:scale>
          <a:sx n="77" d="100"/>
          <a:sy n="77" d="100"/>
        </p:scale>
        <p:origin x="17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E9AC0-91B4-4824-A88B-C5B54BCCFFB7}" type="datetimeFigureOut">
              <a:rPr lang="cs-CZ" smtClean="0"/>
              <a:t>07.01.2021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F71-8149-4265-A17D-0378E96390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424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F71-8149-4265-A17D-0378E96390C5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6239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F71-8149-4265-A17D-0378E96390C5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77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3501015"/>
            <a:ext cx="7772400" cy="821953"/>
          </a:xfrm>
        </p:spPr>
        <p:txBody>
          <a:bodyPr>
            <a:normAutofit/>
          </a:bodyPr>
          <a:lstStyle>
            <a:lvl1pPr algn="ctr">
              <a:defRPr sz="3200" baseline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FA73DBD0-4041-441D-88E6-1BDE07127113}" type="datetime1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pPr>
              <a:defRPr/>
            </a:pPr>
            <a:fld id="{5F7D8966-10DF-4682-A1C7-251FC4CD587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58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7FC96-EAE3-41B5-8484-4B59543BC2E6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5EA3E-EF1C-46DD-A688-0CEACACB2F7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067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1556792"/>
            <a:ext cx="2057400" cy="4569373"/>
          </a:xfrm>
        </p:spPr>
        <p:txBody>
          <a:bodyPr vert="eaVert">
            <a:normAutofit/>
          </a:bodyPr>
          <a:lstStyle>
            <a:lvl1pPr algn="ctr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556792"/>
            <a:ext cx="6019800" cy="4569373"/>
          </a:xfrm>
        </p:spPr>
        <p:txBody>
          <a:bodyPr vert="eaVert"/>
          <a:lstStyle>
            <a:lvl1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4448D-71A4-4B6D-B9DB-54BB7AF207BA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CB99B-3C6F-4B9E-AE6A-88488535C8C6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94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 b="0" baseline="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68313" y="1628774"/>
            <a:ext cx="8218487" cy="4464521"/>
          </a:xfrm>
        </p:spPr>
        <p:txBody>
          <a:bodyPr/>
          <a:lstStyle>
            <a:lvl1pPr>
              <a:buClr>
                <a:srgbClr val="7A9C22"/>
              </a:buClr>
              <a:defRPr>
                <a:latin typeface="Helvetica" pitchFamily="2" charset="0"/>
              </a:defRPr>
            </a:lvl1pPr>
            <a:lvl2pPr>
              <a:buClr>
                <a:srgbClr val="7A9C22"/>
              </a:buClr>
              <a:defRPr>
                <a:latin typeface="Helvetica" pitchFamily="2" charset="0"/>
              </a:defRPr>
            </a:lvl2pPr>
            <a:lvl3pPr>
              <a:buClr>
                <a:srgbClr val="7A9C22"/>
              </a:buClr>
              <a:defRPr>
                <a:latin typeface="Helvetica" pitchFamily="2" charset="0"/>
              </a:defRPr>
            </a:lvl3pPr>
            <a:lvl4pPr>
              <a:buClr>
                <a:srgbClr val="7A9C22"/>
              </a:buClr>
              <a:defRPr>
                <a:latin typeface="Helvetica" pitchFamily="2" charset="0"/>
              </a:defRPr>
            </a:lvl4pPr>
            <a:lvl5pPr>
              <a:buClr>
                <a:srgbClr val="7A9C22"/>
              </a:buCl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473FF-DF4E-4043-A1B9-DBD584DB4746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DC768-3DE3-479D-89FC-7F989B177BF5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268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08D6E-9B35-47EF-9A97-18052E0AAFE1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D0C19-CCF7-4888-AEFF-019FF8B0908C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57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2"/>
            <a:ext cx="7067128" cy="100811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8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9D016-A836-4995-9767-6E40F7F84F5B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56CA-A5AC-4267-9CCE-8E9888B75D19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3381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04663"/>
            <a:ext cx="7067128" cy="1080121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rgbClr val="7A9C22"/>
              </a:buClr>
              <a:defRPr sz="2400">
                <a:latin typeface="Helvetica" pitchFamily="2" charset="0"/>
              </a:defRPr>
            </a:lvl1pPr>
            <a:lvl2pPr>
              <a:buClr>
                <a:srgbClr val="7A9C22"/>
              </a:buClr>
              <a:defRPr sz="2000">
                <a:latin typeface="Helvetica" pitchFamily="2" charset="0"/>
              </a:defRPr>
            </a:lvl2pPr>
            <a:lvl3pPr>
              <a:buClr>
                <a:srgbClr val="7A9C22"/>
              </a:buClr>
              <a:defRPr sz="1800">
                <a:latin typeface="Helvetica" pitchFamily="2" charset="0"/>
              </a:defRPr>
            </a:lvl3pPr>
            <a:lvl4pPr>
              <a:buClr>
                <a:srgbClr val="7A9C22"/>
              </a:buClr>
              <a:defRPr sz="1600">
                <a:latin typeface="Helvetica" pitchFamily="2" charset="0"/>
              </a:defRPr>
            </a:lvl4pPr>
            <a:lvl5pPr>
              <a:buClr>
                <a:srgbClr val="7A9C22"/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2400">
                <a:latin typeface="Helvetica" pitchFamily="2" charset="0"/>
              </a:defRPr>
            </a:lvl1pPr>
            <a:lvl2pPr>
              <a:buClr>
                <a:schemeClr val="accent3">
                  <a:lumMod val="75000"/>
                </a:schemeClr>
              </a:buClr>
              <a:defRPr sz="2000">
                <a:latin typeface="Helvetica" pitchFamily="2" charset="0"/>
              </a:defRPr>
            </a:lvl2pPr>
            <a:lvl3pPr>
              <a:buClr>
                <a:schemeClr val="accent3">
                  <a:lumMod val="75000"/>
                </a:schemeClr>
              </a:buClr>
              <a:defRPr sz="1800">
                <a:latin typeface="Helvetica" pitchFamily="2" charset="0"/>
              </a:defRPr>
            </a:lvl3pPr>
            <a:lvl4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4pPr>
            <a:lvl5pPr>
              <a:buClr>
                <a:schemeClr val="accent3">
                  <a:lumMod val="75000"/>
                </a:schemeClr>
              </a:buClr>
              <a:defRPr sz="1600">
                <a:latin typeface="Helvetica" pitchFamily="2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B04F-608B-47B1-B158-920779C7C596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2C5F0-41CF-4AB7-A3ED-D40C97F57224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2550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19672" y="476671"/>
            <a:ext cx="7067128" cy="1008113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A9C22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0F01E-2AAE-4199-88A5-DA519A106AD5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EDB1D-D20F-4684-B3CF-B34DA38518BA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3642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EE0C1-D8D5-4B23-8B98-69900E67ADF0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70E5B-9963-4585-AE3A-E3C126B7FFA3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706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932040" y="980728"/>
            <a:ext cx="3754760" cy="5145445"/>
          </a:xfrm>
        </p:spPr>
        <p:txBody>
          <a:bodyPr/>
          <a:lstStyle>
            <a:lvl1pPr>
              <a:buClr>
                <a:schemeClr val="accent3">
                  <a:lumMod val="75000"/>
                </a:schemeClr>
              </a:buClr>
              <a:defRPr sz="3200">
                <a:solidFill>
                  <a:schemeClr val="bg1"/>
                </a:solidFill>
              </a:defRPr>
            </a:lvl1pPr>
            <a:lvl2pPr>
              <a:buClr>
                <a:schemeClr val="accent3">
                  <a:lumMod val="75000"/>
                </a:schemeClr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accent3">
                  <a:lumMod val="75000"/>
                </a:schemeClr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4pPr>
            <a:lvl5pPr>
              <a:buClr>
                <a:schemeClr val="accent3">
                  <a:lumMod val="75000"/>
                </a:schemeClr>
              </a:buCl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C5534-677A-478A-872E-3888978E6C71}" type="datetime1">
              <a:rPr lang="cs-CZ" smtClean="0"/>
              <a:t>07.01.2021</a:t>
            </a:fld>
            <a:endParaRPr lang="cs-CZ"/>
          </a:p>
        </p:txBody>
      </p:sp>
      <p:sp>
        <p:nvSpPr>
          <p:cNvPr id="5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67BA6-C5C0-4AE9-8563-CCC31371C1A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269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>
                <a:latin typeface="Helvetica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F850B-C590-41F7-824A-91113940C13D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D459E9-A17A-485B-ADB1-352EB41ED65E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72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1692275" y="476250"/>
            <a:ext cx="69945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ACA5497F-27AB-4133-A370-9F17F6AFD10B}" type="datetime1">
              <a:rPr lang="cs-CZ" smtClean="0"/>
              <a:t>07.01.2021</a:t>
            </a:fld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3968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396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cs typeface="Helvetica" pitchFamily="2" charset="0"/>
              </a:defRPr>
            </a:lvl1pPr>
          </a:lstStyle>
          <a:p>
            <a:pPr>
              <a:defRPr/>
            </a:pPr>
            <a:fld id="{6D67D693-EAB7-4DAA-ACF6-2CE32433D92F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7A9C22"/>
          </a:solidFill>
          <a:latin typeface="Helvetica" pitchFamily="2" charset="0"/>
          <a:ea typeface="+mj-ea"/>
          <a:cs typeface="Helvetica" pitchFamily="2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7A9C22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A9C22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>
          <a:xfrm>
            <a:off x="646113" y="3212976"/>
            <a:ext cx="7772400" cy="822325"/>
          </a:xfrm>
        </p:spPr>
        <p:txBody>
          <a:bodyPr rtlCol="0">
            <a:normAutofit fontScale="90000"/>
          </a:bodyPr>
          <a:lstStyle/>
          <a:p>
            <a:r>
              <a:rPr lang="cs-CZ" dirty="0"/>
              <a:t>Systém pro simulaci pohybu v křižovatce s využitím fuzzy přístupů</a:t>
            </a:r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>
          <a:xfrm>
            <a:off x="1331913" y="4365625"/>
            <a:ext cx="6400800" cy="122361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cs-CZ" dirty="0"/>
              <a:t>Bc. Jan Mikulík</a:t>
            </a:r>
          </a:p>
          <a:p>
            <a:pPr fontAlgn="auto">
              <a:spcAft>
                <a:spcPts val="0"/>
              </a:spcAft>
              <a:defRPr/>
            </a:pPr>
            <a:endParaRPr lang="cs-CZ" dirty="0"/>
          </a:p>
          <a:p>
            <a:pPr fontAlgn="auto">
              <a:spcAft>
                <a:spcPts val="0"/>
              </a:spcAft>
              <a:defRPr/>
            </a:pPr>
            <a:r>
              <a:rPr lang="cs-CZ" dirty="0"/>
              <a:t>RNDr. Marek Vajgl Ph.D.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9" y="908720"/>
            <a:ext cx="1257807" cy="4730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4F850E-FBE5-4CBE-9D72-1B28E793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397D2B-8121-4EB3-AB24-D53988BE96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Použití fuzzy logiky</a:t>
            </a:r>
          </a:p>
          <a:p>
            <a:pPr lvl="1"/>
            <a:r>
              <a:rPr lang="cs-CZ" dirty="0"/>
              <a:t>Jízda za sebou</a:t>
            </a:r>
          </a:p>
          <a:p>
            <a:pPr lvl="1"/>
            <a:r>
              <a:rPr lang="cs-CZ" dirty="0"/>
              <a:t>Určení přednosti</a:t>
            </a:r>
          </a:p>
          <a:p>
            <a:r>
              <a:rPr lang="cs-CZ" dirty="0"/>
              <a:t>Použitá logika</a:t>
            </a:r>
          </a:p>
          <a:p>
            <a:pPr lvl="1"/>
            <a:r>
              <a:rPr lang="cs-CZ" dirty="0"/>
              <a:t>DNF</a:t>
            </a:r>
          </a:p>
          <a:p>
            <a:pPr lvl="1"/>
            <a:r>
              <a:rPr lang="cs-CZ" dirty="0"/>
              <a:t>COG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F2356E9-1801-43D2-94DD-FB114B35A0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10</a:t>
            </a:fld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B81EB124-A631-4961-9B0A-C69EA76C1771}"/>
                  </a:ext>
                </a:extLst>
              </p:cNvPr>
              <p:cNvSpPr/>
              <p:nvPr/>
            </p:nvSpPr>
            <p:spPr>
              <a:xfrm>
                <a:off x="3707904" y="4457257"/>
                <a:ext cx="2771784" cy="6999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i="1">
                          <a:latin typeface="Cambria Math" panose="02040503050406030204" pitchFamily="18" charset="0"/>
                        </a:rPr>
                        <m:t>𝐶𝑂𝐺</m:t>
                      </m:r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s-CZ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cs-CZ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cs-CZ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cs-CZ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cs-CZ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cs-CZ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cs-C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cs-CZ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B81EB124-A631-4961-9B0A-C69EA76C1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457257"/>
                <a:ext cx="2771784" cy="699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067E6CDB-0A1B-420C-9E7D-CCAC60495719}"/>
                  </a:ext>
                </a:extLst>
              </p:cNvPr>
              <p:cNvSpPr/>
              <p:nvPr/>
            </p:nvSpPr>
            <p:spPr>
              <a:xfrm>
                <a:off x="3707904" y="3520706"/>
                <a:ext cx="3823596" cy="8443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𝐷𝑁𝐹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cs-CZ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⋁"/>
                          <m:limLoc m:val="undOvr"/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cs-CZ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s-CZ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cs-CZ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cs-CZ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cs-CZ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cs-CZ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cs-CZ" sz="1400" dirty="0"/>
              </a:p>
            </p:txBody>
          </p:sp>
        </mc:Choice>
        <mc:Fallback xmlns=""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067E6CDB-0A1B-420C-9E7D-CCAC60495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3520706"/>
                <a:ext cx="3823596" cy="844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9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79A415C1-559A-4A4E-9D2E-432546E51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84984"/>
            <a:ext cx="5719011" cy="244827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D5C37B1-BBF8-4013-9872-34FABF4E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C6F296-6952-424B-BFEE-A1BA6DADE1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Příklady použití fuzzy logiky</a:t>
            </a:r>
          </a:p>
          <a:p>
            <a:pPr lvl="1"/>
            <a:r>
              <a:rPr lang="cs-CZ" dirty="0"/>
              <a:t>Rychlost vozidel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B4C9DF6-D4C8-4956-B62B-E67BE362B2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11</a:t>
            </a:fld>
            <a:endParaRPr lang="cs-CZ" dirty="0"/>
          </a:p>
        </p:txBody>
      </p:sp>
      <p:pic>
        <p:nvPicPr>
          <p:cNvPr id="5" name="obrázek 83">
            <a:extLst>
              <a:ext uri="{FF2B5EF4-FFF2-40B4-BE49-F238E27FC236}">
                <a16:creationId xmlns:a16="http://schemas.microsoft.com/office/drawing/2014/main" id="{4DBCF541-8164-493E-8254-A5BD20502C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338270"/>
            <a:ext cx="3960440" cy="16991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431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Měření rozdílů</a:t>
            </a:r>
          </a:p>
          <a:p>
            <a:pPr lvl="1"/>
            <a:r>
              <a:rPr lang="cs-CZ" sz="2400" dirty="0"/>
              <a:t>Rychlost jízdy vozidel</a:t>
            </a:r>
          </a:p>
          <a:p>
            <a:pPr lvl="1"/>
            <a:r>
              <a:rPr lang="cs-CZ" sz="2400" dirty="0"/>
              <a:t>Úhel otočení vozidla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12</a:t>
            </a:fld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71B8D59-20F1-4831-A1AA-2F4B433E42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4352481"/>
            <a:ext cx="4751759" cy="150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E7DCF6F-638C-4A2F-9E6D-4005A2A98A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35896" y="2996952"/>
            <a:ext cx="4902421" cy="1589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8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Zhodnocení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Splnění cílů</a:t>
            </a:r>
          </a:p>
          <a:p>
            <a:pPr lvl="1"/>
            <a:r>
              <a:rPr lang="cs-CZ" sz="2400" dirty="0"/>
              <a:t>Použití fuzzy logiky</a:t>
            </a:r>
          </a:p>
          <a:p>
            <a:pPr lvl="1"/>
            <a:r>
              <a:rPr lang="cs-CZ" sz="2400" dirty="0"/>
              <a:t>Rozšíření BP</a:t>
            </a:r>
          </a:p>
          <a:p>
            <a:r>
              <a:rPr lang="cs-CZ" sz="2800" dirty="0"/>
              <a:t>Silné stránky aplikace</a:t>
            </a:r>
          </a:p>
          <a:p>
            <a:pPr lvl="1"/>
            <a:r>
              <a:rPr lang="cs-CZ" sz="2400" dirty="0"/>
              <a:t>Plynulý pohyb</a:t>
            </a:r>
          </a:p>
          <a:p>
            <a:pPr lvl="1"/>
            <a:r>
              <a:rPr lang="cs-CZ" sz="2400" dirty="0"/>
              <a:t>Funkčnost aplikace</a:t>
            </a:r>
          </a:p>
          <a:p>
            <a:r>
              <a:rPr lang="cs-CZ" sz="2800" dirty="0"/>
              <a:t>Slabé stránky</a:t>
            </a:r>
          </a:p>
          <a:p>
            <a:pPr lvl="1"/>
            <a:r>
              <a:rPr lang="cs-CZ" sz="2400" dirty="0"/>
              <a:t>Systémová náročnost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389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691680" y="2204864"/>
            <a:ext cx="7283152" cy="54340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sz="4800" dirty="0">
                <a:solidFill>
                  <a:schemeClr val="accent3">
                    <a:lumMod val="75000"/>
                  </a:schemeClr>
                </a:solidFill>
              </a:rPr>
              <a:t>Děkuji za pozornost.</a:t>
            </a:r>
            <a:endParaRPr lang="cs-CZ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167BA6-C5C0-4AE9-8563-CCC31371C1AC}" type="slidenum">
              <a:rPr lang="cs-CZ" smtClean="0"/>
              <a:pPr>
                <a:defRPr/>
              </a:pPr>
              <a:t>14</a:t>
            </a:fld>
            <a:endParaRPr lang="cs-C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vedoucího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Otázky…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5987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Otázky oponenta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Otázky…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16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13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Osnova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2</a:t>
            </a:fld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Cíle práce</a:t>
            </a:r>
          </a:p>
          <a:p>
            <a:r>
              <a:rPr lang="cs-CZ" sz="2800" dirty="0"/>
              <a:t>Úvod do problematiky</a:t>
            </a:r>
          </a:p>
          <a:p>
            <a:r>
              <a:rPr lang="cs-CZ" sz="2800" dirty="0"/>
              <a:t>Analýza současného stavu</a:t>
            </a:r>
          </a:p>
          <a:p>
            <a:r>
              <a:rPr lang="cs-CZ" sz="2800" dirty="0"/>
              <a:t>Představení aplikace</a:t>
            </a:r>
          </a:p>
          <a:p>
            <a:r>
              <a:rPr lang="cs-CZ" sz="2800" dirty="0"/>
              <a:t>Zhodnocení práce</a:t>
            </a:r>
          </a:p>
          <a:p>
            <a:r>
              <a:rPr lang="cs-CZ" sz="2800" dirty="0"/>
              <a:t>Odpovědi na otázky</a:t>
            </a:r>
          </a:p>
        </p:txBody>
      </p:sp>
    </p:spTree>
    <p:extLst>
      <p:ext uri="{BB962C8B-B14F-4D97-AF65-F5344CB8AC3E}">
        <p14:creationId xmlns:p14="http://schemas.microsoft.com/office/powerpoint/2010/main" val="37420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práce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Vytvoření fuzzy přístupu pro řízení pohybu vozidel v simulátoru křižovatky</a:t>
            </a:r>
          </a:p>
          <a:p>
            <a:r>
              <a:rPr lang="cs-CZ" sz="2800" dirty="0"/>
              <a:t>Do vytvořeného simulačního modelu začlenit chování vozidel na základě fuzzy přístupu</a:t>
            </a:r>
          </a:p>
          <a:p>
            <a:r>
              <a:rPr lang="cs-CZ" sz="2800" dirty="0"/>
              <a:t>Rozšíření aplikace z BP o nové funkce a vylepšení stávajících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3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523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 do problematiky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Porozumění fuzzy logice</a:t>
            </a:r>
          </a:p>
          <a:p>
            <a:r>
              <a:rPr lang="cs-CZ" sz="2800" dirty="0"/>
              <a:t>Aplikace fuzzy přístupů do aplikace</a:t>
            </a:r>
          </a:p>
          <a:p>
            <a:r>
              <a:rPr lang="cs-CZ" sz="2800" dirty="0"/>
              <a:t>Reálný pohyb vozidel</a:t>
            </a:r>
          </a:p>
          <a:p>
            <a:r>
              <a:rPr lang="cs-CZ" sz="2800" dirty="0"/>
              <a:t>Řízení dopravy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5903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Analýza současného stavu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sz="2800" dirty="0"/>
              <a:t>Podobné problémy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5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35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468313" y="1628773"/>
            <a:ext cx="8218487" cy="4752555"/>
          </a:xfrm>
        </p:spPr>
        <p:txBody>
          <a:bodyPr/>
          <a:lstStyle/>
          <a:p>
            <a:r>
              <a:rPr lang="cs-CZ" sz="2800" dirty="0"/>
              <a:t>Funkce aplikace</a:t>
            </a:r>
          </a:p>
          <a:p>
            <a:pPr lvl="1"/>
            <a:r>
              <a:rPr lang="cs-CZ" sz="2400" dirty="0"/>
              <a:t>Návrh</a:t>
            </a:r>
          </a:p>
          <a:p>
            <a:pPr lvl="1"/>
            <a:r>
              <a:rPr lang="cs-CZ" sz="2400" dirty="0"/>
              <a:t>Řízení dopravy</a:t>
            </a:r>
          </a:p>
          <a:p>
            <a:pPr lvl="1"/>
            <a:r>
              <a:rPr lang="cs-CZ" sz="2400" dirty="0"/>
              <a:t>Nastavení simulace</a:t>
            </a:r>
          </a:p>
          <a:p>
            <a:pPr lvl="1"/>
            <a:r>
              <a:rPr lang="cs-CZ" sz="2400" dirty="0"/>
              <a:t>Správa návrhu</a:t>
            </a:r>
          </a:p>
          <a:p>
            <a:r>
              <a:rPr lang="cs-CZ" sz="2800" dirty="0"/>
              <a:t>Účel aplikace</a:t>
            </a:r>
          </a:p>
          <a:p>
            <a:pPr lvl="1"/>
            <a:r>
              <a:rPr lang="cs-CZ" sz="2400" dirty="0"/>
              <a:t>Simulace dopravy</a:t>
            </a:r>
          </a:p>
          <a:p>
            <a:pPr lvl="1"/>
            <a:r>
              <a:rPr lang="cs-CZ" sz="2400" dirty="0"/>
              <a:t>Testování uživatelů</a:t>
            </a:r>
          </a:p>
          <a:p>
            <a:pPr lvl="1"/>
            <a:r>
              <a:rPr lang="cs-CZ" sz="2400" dirty="0"/>
              <a:t>Spořič obrazovky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6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7AC43E7-8C33-40D3-9594-84711010F1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67944" y="1700807"/>
            <a:ext cx="4248472" cy="2738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726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F2768-F75C-4659-90A7-B9835F07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F5CBF7-DB2F-4336-8740-D47F191E86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Režim návrhu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87C2EE-CAA4-496D-93AC-A5689DCBB4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7</a:t>
            </a:fld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CF22F79F-57E8-4EDC-86CA-11650B20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738363"/>
            <a:ext cx="4888528" cy="301497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852B531E-6A2A-4CCB-B0F0-EED308D68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16" y="2564904"/>
            <a:ext cx="5194823" cy="32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E78E3F-FA6F-430C-8AE4-324C7DF2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116903-3981-4ECF-AD59-4DF615A0E3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Režim testování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2ACB18-4037-44D2-BD6A-3535A32F0D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8</a:t>
            </a:fld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2223B44-46F6-4F17-BAB3-45829E50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5328592" cy="371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1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365AB1-1FF1-4F26-8FC9-5A6847B4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770B99-2F33-4A80-9DBC-DA2407AA96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cs-CZ" dirty="0"/>
              <a:t>Rozšíření oproti BP</a:t>
            </a:r>
          </a:p>
          <a:p>
            <a:pPr lvl="1"/>
            <a:r>
              <a:rPr lang="cs-CZ" dirty="0"/>
              <a:t>Implementace fuzzy logiky</a:t>
            </a:r>
          </a:p>
          <a:p>
            <a:pPr lvl="1"/>
            <a:r>
              <a:rPr lang="cs-CZ" dirty="0"/>
              <a:t>Nové funkce aplikace</a:t>
            </a:r>
          </a:p>
          <a:p>
            <a:pPr lvl="2"/>
            <a:r>
              <a:rPr lang="cs-CZ" dirty="0"/>
              <a:t>Vyhlazení silnic</a:t>
            </a:r>
          </a:p>
          <a:p>
            <a:pPr lvl="2"/>
            <a:r>
              <a:rPr lang="cs-CZ" dirty="0"/>
              <a:t>Nastavení hustoty provozu</a:t>
            </a:r>
          </a:p>
          <a:p>
            <a:pPr lvl="2"/>
            <a:r>
              <a:rPr lang="cs-CZ" dirty="0"/>
              <a:t>Vypnutí/zapnutí semaforů</a:t>
            </a:r>
          </a:p>
          <a:p>
            <a:pPr lvl="2"/>
            <a:r>
              <a:rPr lang="cs-CZ" dirty="0"/>
              <a:t>Detekce souběžných silnic</a:t>
            </a:r>
          </a:p>
          <a:p>
            <a:pPr lvl="1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CAD550-16DD-487A-9C52-57B6AE70DD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56CDC768-3DE3-479D-89FC-7F989B177BF5}" type="slidenum">
              <a:rPr lang="cs-CZ" smtClean="0"/>
              <a:pPr>
                <a:defRPr/>
              </a:pPr>
              <a:t>9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5039192"/>
      </p:ext>
    </p:extLst>
  </p:cSld>
  <p:clrMapOvr>
    <a:masterClrMapping/>
  </p:clrMapOvr>
</p:sld>
</file>

<file path=ppt/theme/theme1.xml><?xml version="1.0" encoding="utf-8"?>
<a:theme xmlns:a="http://schemas.openxmlformats.org/drawingml/2006/main" name="ppt_PRF_rozmer 4_3_cz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_PrF_43_cz.ppt [režim kompatibility]" id="{631A3AE4-5F20-402E-9449-9A7C83B3103B}" vid="{8A03CD42-AE14-4385-A2A4-4A2F5545E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prezentace_PrF_4_3_cz</Template>
  <TotalTime>779</TotalTime>
  <Words>238</Words>
  <Application>Microsoft Office PowerPoint</Application>
  <PresentationFormat>Předvádění na obrazovce (4:3)</PresentationFormat>
  <Paragraphs>93</Paragraphs>
  <Slides>16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Helvetica</vt:lpstr>
      <vt:lpstr>ppt_PRF_rozmer 4_3_cz</vt:lpstr>
      <vt:lpstr>Systém pro simulaci pohybu v křižovatce s využitím fuzzy přístupů</vt:lpstr>
      <vt:lpstr>Osnova</vt:lpstr>
      <vt:lpstr>Cíle práce</vt:lpstr>
      <vt:lpstr>Úvod do problematiky</vt:lpstr>
      <vt:lpstr>Analýza současného stavu</vt:lpstr>
      <vt:lpstr>Představení aplikace</vt:lpstr>
      <vt:lpstr>Představení aplikace</vt:lpstr>
      <vt:lpstr>Představení aplikace</vt:lpstr>
      <vt:lpstr>Představení aplikace</vt:lpstr>
      <vt:lpstr>Představení aplikace</vt:lpstr>
      <vt:lpstr>Představení aplikace</vt:lpstr>
      <vt:lpstr>Zhodnocení práce</vt:lpstr>
      <vt:lpstr>Zhodnocení práce</vt:lpstr>
      <vt:lpstr>Prezentace aplikace PowerPoint</vt:lpstr>
      <vt:lpstr>Otázky vedoucího</vt:lpstr>
      <vt:lpstr>Otázky oponenta</vt:lpstr>
    </vt:vector>
  </TitlesOfParts>
  <Company>Tieto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Barton Adam</dc:creator>
  <cp:lastModifiedBy>Jan Mikulík</cp:lastModifiedBy>
  <cp:revision>105</cp:revision>
  <dcterms:created xsi:type="dcterms:W3CDTF">2017-02-27T06:50:39Z</dcterms:created>
  <dcterms:modified xsi:type="dcterms:W3CDTF">2021-01-07T19:46:04Z</dcterms:modified>
</cp:coreProperties>
</file>