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278" r:id="rId3"/>
    <p:sldId id="279" r:id="rId4"/>
    <p:sldId id="283" r:id="rId5"/>
    <p:sldId id="280" r:id="rId6"/>
    <p:sldId id="284" r:id="rId7"/>
    <p:sldId id="289" r:id="rId8"/>
    <p:sldId id="285" r:id="rId9"/>
    <p:sldId id="286" r:id="rId10"/>
    <p:sldId id="258" r:id="rId11"/>
    <p:sldId id="287" r:id="rId12"/>
    <p:sldId id="288" r:id="rId13"/>
  </p:sldIdLst>
  <p:sldSz cx="9144000" cy="6858000" type="screen4x3"/>
  <p:notesSz cx="6858000" cy="9144000"/>
  <p:defaultTextStyle>
    <a:defPPr>
      <a:defRPr lang="cs-CZ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A9C22"/>
    <a:srgbClr val="00CCFF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00" autoAdjust="0"/>
    <p:restoredTop sz="88848" autoAdjust="0"/>
  </p:normalViewPr>
  <p:slideViewPr>
    <p:cSldViewPr>
      <p:cViewPr varScale="1">
        <p:scale>
          <a:sx n="99" d="100"/>
          <a:sy n="99" d="100"/>
        </p:scale>
        <p:origin x="148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AE9AC0-91B4-4824-A88B-C5B54BCCFFB7}" type="datetimeFigureOut">
              <a:rPr lang="cs-CZ" smtClean="0"/>
              <a:t>05.01.2021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77EF71-8149-4265-A17D-0378E96390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94244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3568" y="3501015"/>
            <a:ext cx="7772400" cy="821953"/>
          </a:xfrm>
        </p:spPr>
        <p:txBody>
          <a:bodyPr>
            <a:normAutofit/>
          </a:bodyPr>
          <a:lstStyle>
            <a:lvl1pPr algn="ctr">
              <a:defRPr sz="3200" baseline="0">
                <a:solidFill>
                  <a:schemeClr val="accent3">
                    <a:lumMod val="75000"/>
                  </a:schemeClr>
                </a:solidFill>
                <a:latin typeface="Helvetica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31640" y="4365104"/>
            <a:ext cx="6400800" cy="64807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accent3">
                    <a:lumMod val="75000"/>
                  </a:schemeClr>
                </a:solidFill>
                <a:latin typeface="Helvetica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cs-CZ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itchFamily="2" charset="0"/>
              </a:defRPr>
            </a:lvl1pPr>
          </a:lstStyle>
          <a:p>
            <a:pPr>
              <a:defRPr/>
            </a:pPr>
            <a:fld id="{FA73DBD0-4041-441D-88E6-1BDE07127113}" type="datetime1">
              <a:rPr lang="cs-CZ" smtClean="0"/>
              <a:t>05.01.2021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itchFamily="2" charset="0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itchFamily="2" charset="0"/>
              </a:defRPr>
            </a:lvl1pPr>
          </a:lstStyle>
          <a:p>
            <a:pPr>
              <a:defRPr/>
            </a:pPr>
            <a:fld id="{5F7D8966-10DF-4682-A1C7-251FC4CD5874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86588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19672" y="476672"/>
            <a:ext cx="7067128" cy="1008111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7A9C22"/>
                </a:solidFill>
                <a:latin typeface="Helvetica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buClr>
                <a:schemeClr val="accent3">
                  <a:lumMod val="75000"/>
                </a:schemeClr>
              </a:buClr>
              <a:defRPr>
                <a:latin typeface="Helvetica" pitchFamily="2" charset="0"/>
              </a:defRPr>
            </a:lvl1pPr>
            <a:lvl2pPr>
              <a:buClr>
                <a:schemeClr val="accent3">
                  <a:lumMod val="75000"/>
                </a:schemeClr>
              </a:buClr>
              <a:defRPr>
                <a:latin typeface="Helvetica" pitchFamily="2" charset="0"/>
              </a:defRPr>
            </a:lvl2pPr>
            <a:lvl3pPr>
              <a:buClr>
                <a:schemeClr val="accent3">
                  <a:lumMod val="75000"/>
                </a:schemeClr>
              </a:buClr>
              <a:defRPr>
                <a:latin typeface="Helvetica" pitchFamily="2" charset="0"/>
              </a:defRPr>
            </a:lvl3pPr>
            <a:lvl4pPr>
              <a:buClr>
                <a:schemeClr val="accent3">
                  <a:lumMod val="75000"/>
                </a:schemeClr>
              </a:buClr>
              <a:defRPr>
                <a:latin typeface="Helvetica" pitchFamily="2" charset="0"/>
              </a:defRPr>
            </a:lvl4pPr>
            <a:lvl5pPr>
              <a:buClr>
                <a:schemeClr val="accent3">
                  <a:lumMod val="75000"/>
                </a:schemeClr>
              </a:buClr>
              <a:defRPr>
                <a:latin typeface="Helvetica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E7FC96-EAE3-41B5-8484-4B59543BC2E6}" type="datetime1">
              <a:rPr lang="cs-CZ" smtClean="0"/>
              <a:t>05.01.2021</a:t>
            </a:fld>
            <a:endParaRPr lang="cs-CZ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85EA3E-EF1C-46DD-A688-0CEACACB2F7F}" type="slidenum">
              <a:rPr lang="cs-CZ"/>
              <a:pPr>
                <a:defRPr/>
              </a:pPr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520676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1556792"/>
            <a:ext cx="2057400" cy="4569373"/>
          </a:xfrm>
        </p:spPr>
        <p:txBody>
          <a:bodyPr vert="eaVert">
            <a:normAutofit/>
          </a:bodyPr>
          <a:lstStyle>
            <a:lvl1pPr algn="ctr">
              <a:defRPr sz="3600">
                <a:solidFill>
                  <a:srgbClr val="7A9C22"/>
                </a:solidFill>
                <a:latin typeface="Helvetica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1556792"/>
            <a:ext cx="6019800" cy="4569373"/>
          </a:xfrm>
        </p:spPr>
        <p:txBody>
          <a:bodyPr vert="eaVert"/>
          <a:lstStyle>
            <a:lvl1pPr>
              <a:buClr>
                <a:schemeClr val="accent3">
                  <a:lumMod val="75000"/>
                </a:schemeClr>
              </a:buClr>
              <a:defRPr>
                <a:latin typeface="Helvetica" pitchFamily="2" charset="0"/>
              </a:defRPr>
            </a:lvl1pPr>
            <a:lvl2pPr>
              <a:buClr>
                <a:schemeClr val="accent3">
                  <a:lumMod val="75000"/>
                </a:schemeClr>
              </a:buClr>
              <a:defRPr>
                <a:latin typeface="Helvetica" pitchFamily="2" charset="0"/>
              </a:defRPr>
            </a:lvl2pPr>
            <a:lvl3pPr>
              <a:buClr>
                <a:schemeClr val="accent3">
                  <a:lumMod val="75000"/>
                </a:schemeClr>
              </a:buClr>
              <a:defRPr>
                <a:latin typeface="Helvetica" pitchFamily="2" charset="0"/>
              </a:defRPr>
            </a:lvl3pPr>
            <a:lvl4pPr>
              <a:buClr>
                <a:schemeClr val="accent3">
                  <a:lumMod val="75000"/>
                </a:schemeClr>
              </a:buClr>
              <a:defRPr>
                <a:latin typeface="Helvetica" pitchFamily="2" charset="0"/>
              </a:defRPr>
            </a:lvl4pPr>
            <a:lvl5pPr>
              <a:buClr>
                <a:schemeClr val="accent3">
                  <a:lumMod val="75000"/>
                </a:schemeClr>
              </a:buClr>
              <a:defRPr>
                <a:latin typeface="Helvetica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04448D-71A4-4B6D-B9DB-54BB7AF207BA}" type="datetime1">
              <a:rPr lang="cs-CZ" smtClean="0"/>
              <a:t>05.01.2021</a:t>
            </a:fld>
            <a:endParaRPr lang="cs-CZ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6CB99B-3C6F-4B9E-AE6A-88488535C8C6}" type="slidenum">
              <a:rPr lang="cs-CZ"/>
              <a:pPr>
                <a:defRPr/>
              </a:pPr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189434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19672" y="476671"/>
            <a:ext cx="7067128" cy="1008113"/>
          </a:xfrm>
        </p:spPr>
        <p:txBody>
          <a:bodyPr>
            <a:normAutofit/>
          </a:bodyPr>
          <a:lstStyle>
            <a:lvl1pPr algn="l">
              <a:defRPr sz="3600" b="0" baseline="0">
                <a:solidFill>
                  <a:srgbClr val="7A9C22"/>
                </a:solidFill>
                <a:latin typeface="Helvetica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68313" y="1628774"/>
            <a:ext cx="8218487" cy="4464521"/>
          </a:xfrm>
        </p:spPr>
        <p:txBody>
          <a:bodyPr/>
          <a:lstStyle>
            <a:lvl1pPr>
              <a:buClr>
                <a:srgbClr val="7A9C22"/>
              </a:buClr>
              <a:defRPr>
                <a:latin typeface="Helvetica" pitchFamily="2" charset="0"/>
              </a:defRPr>
            </a:lvl1pPr>
            <a:lvl2pPr>
              <a:buClr>
                <a:srgbClr val="7A9C22"/>
              </a:buClr>
              <a:defRPr>
                <a:latin typeface="Helvetica" pitchFamily="2" charset="0"/>
              </a:defRPr>
            </a:lvl2pPr>
            <a:lvl3pPr>
              <a:buClr>
                <a:srgbClr val="7A9C22"/>
              </a:buClr>
              <a:defRPr>
                <a:latin typeface="Helvetica" pitchFamily="2" charset="0"/>
              </a:defRPr>
            </a:lvl3pPr>
            <a:lvl4pPr>
              <a:buClr>
                <a:srgbClr val="7A9C22"/>
              </a:buClr>
              <a:defRPr>
                <a:latin typeface="Helvetica" pitchFamily="2" charset="0"/>
              </a:defRPr>
            </a:lvl4pPr>
            <a:lvl5pPr>
              <a:buClr>
                <a:srgbClr val="7A9C22"/>
              </a:buClr>
              <a:defRPr>
                <a:latin typeface="Helvetica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D473FF-DF4E-4043-A1B9-DBD584DB4746}" type="datetime1">
              <a:rPr lang="cs-CZ" smtClean="0"/>
              <a:t>05.01.2021</a:t>
            </a:fld>
            <a:endParaRPr lang="cs-CZ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CDC768-3DE3-479D-89FC-7F989B177BF5}" type="slidenum">
              <a:rPr lang="cs-CZ"/>
              <a:pPr>
                <a:defRPr/>
              </a:pPr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672685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>
            <a:normAutofit/>
          </a:bodyPr>
          <a:lstStyle>
            <a:lvl1pPr algn="l">
              <a:defRPr sz="3200" b="1" cap="all">
                <a:latin typeface="Helvetica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Helvetica" pitchFamily="2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608D6E-9B35-47EF-9A97-18052E0AAFE1}" type="datetime1">
              <a:rPr lang="cs-CZ" smtClean="0"/>
              <a:t>05.01.2021</a:t>
            </a:fld>
            <a:endParaRPr lang="cs-CZ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3D0C19-CCF7-4888-AEFF-019FF8B0908C}" type="slidenum">
              <a:rPr lang="cs-CZ"/>
              <a:pPr>
                <a:defRPr/>
              </a:pPr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185724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19672" y="476672"/>
            <a:ext cx="7067128" cy="1008111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7A9C22"/>
                </a:solidFill>
                <a:latin typeface="Helvetica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buClr>
                <a:schemeClr val="accent3">
                  <a:lumMod val="75000"/>
                </a:schemeClr>
              </a:buClr>
              <a:defRPr sz="2800">
                <a:latin typeface="Helvetica" pitchFamily="2" charset="0"/>
              </a:defRPr>
            </a:lvl1pPr>
            <a:lvl2pPr>
              <a:buClr>
                <a:schemeClr val="accent3">
                  <a:lumMod val="75000"/>
                </a:schemeClr>
              </a:buClr>
              <a:defRPr sz="2400">
                <a:latin typeface="Helvetica" pitchFamily="2" charset="0"/>
              </a:defRPr>
            </a:lvl2pPr>
            <a:lvl3pPr>
              <a:buClr>
                <a:schemeClr val="accent3">
                  <a:lumMod val="75000"/>
                </a:schemeClr>
              </a:buClr>
              <a:defRPr sz="2000">
                <a:latin typeface="Helvetica" pitchFamily="2" charset="0"/>
              </a:defRPr>
            </a:lvl3pPr>
            <a:lvl4pPr>
              <a:buClr>
                <a:schemeClr val="accent3">
                  <a:lumMod val="75000"/>
                </a:schemeClr>
              </a:buClr>
              <a:defRPr sz="1800">
                <a:latin typeface="Helvetica" pitchFamily="2" charset="0"/>
              </a:defRPr>
            </a:lvl4pPr>
            <a:lvl5pPr>
              <a:buClr>
                <a:schemeClr val="accent3">
                  <a:lumMod val="75000"/>
                </a:schemeClr>
              </a:buClr>
              <a:defRPr sz="1800">
                <a:latin typeface="Helvetica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buClr>
                <a:schemeClr val="accent3">
                  <a:lumMod val="75000"/>
                </a:schemeClr>
              </a:buClr>
              <a:defRPr sz="2800">
                <a:latin typeface="Helvetica" pitchFamily="2" charset="0"/>
              </a:defRPr>
            </a:lvl1pPr>
            <a:lvl2pPr>
              <a:buClr>
                <a:schemeClr val="accent3">
                  <a:lumMod val="75000"/>
                </a:schemeClr>
              </a:buClr>
              <a:defRPr sz="2400">
                <a:latin typeface="Helvetica" pitchFamily="2" charset="0"/>
              </a:defRPr>
            </a:lvl2pPr>
            <a:lvl3pPr>
              <a:buClr>
                <a:schemeClr val="accent3">
                  <a:lumMod val="75000"/>
                </a:schemeClr>
              </a:buClr>
              <a:defRPr sz="2000">
                <a:latin typeface="Helvetica" pitchFamily="2" charset="0"/>
              </a:defRPr>
            </a:lvl3pPr>
            <a:lvl4pPr>
              <a:buClr>
                <a:schemeClr val="accent3">
                  <a:lumMod val="75000"/>
                </a:schemeClr>
              </a:buClr>
              <a:defRPr sz="1800">
                <a:latin typeface="Helvetica" pitchFamily="2" charset="0"/>
              </a:defRPr>
            </a:lvl4pPr>
            <a:lvl5pPr>
              <a:buClr>
                <a:schemeClr val="accent3">
                  <a:lumMod val="75000"/>
                </a:schemeClr>
              </a:buClr>
              <a:defRPr sz="1800">
                <a:latin typeface="Helvetica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5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D9D016-A836-4995-9767-6E40F7F84F5B}" type="datetime1">
              <a:rPr lang="cs-CZ" smtClean="0"/>
              <a:t>05.01.2021</a:t>
            </a:fld>
            <a:endParaRPr lang="cs-CZ" dirty="0"/>
          </a:p>
        </p:txBody>
      </p:sp>
      <p:sp>
        <p:nvSpPr>
          <p:cNvPr id="6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7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2D56CA-A5AC-4267-9CCE-8E9888B75D19}" type="slidenum">
              <a:rPr lang="cs-CZ"/>
              <a:pPr>
                <a:defRPr/>
              </a:pPr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433810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19672" y="404663"/>
            <a:ext cx="7067128" cy="1080121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7A9C22"/>
                </a:solidFill>
                <a:latin typeface="Helvetica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Helvetica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buClr>
                <a:srgbClr val="7A9C22"/>
              </a:buClr>
              <a:defRPr sz="2400">
                <a:latin typeface="Helvetica" pitchFamily="2" charset="0"/>
              </a:defRPr>
            </a:lvl1pPr>
            <a:lvl2pPr>
              <a:buClr>
                <a:srgbClr val="7A9C22"/>
              </a:buClr>
              <a:defRPr sz="2000">
                <a:latin typeface="Helvetica" pitchFamily="2" charset="0"/>
              </a:defRPr>
            </a:lvl2pPr>
            <a:lvl3pPr>
              <a:buClr>
                <a:srgbClr val="7A9C22"/>
              </a:buClr>
              <a:defRPr sz="1800">
                <a:latin typeface="Helvetica" pitchFamily="2" charset="0"/>
              </a:defRPr>
            </a:lvl3pPr>
            <a:lvl4pPr>
              <a:buClr>
                <a:srgbClr val="7A9C22"/>
              </a:buClr>
              <a:defRPr sz="1600">
                <a:latin typeface="Helvetica" pitchFamily="2" charset="0"/>
              </a:defRPr>
            </a:lvl4pPr>
            <a:lvl5pPr>
              <a:buClr>
                <a:srgbClr val="7A9C22"/>
              </a:buClr>
              <a:defRPr sz="1600">
                <a:latin typeface="Helvetica" pitchFamily="2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33" y="1535113"/>
            <a:ext cx="4041775" cy="639763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Helvetica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33" y="2174875"/>
            <a:ext cx="4041775" cy="3951288"/>
          </a:xfrm>
        </p:spPr>
        <p:txBody>
          <a:bodyPr/>
          <a:lstStyle>
            <a:lvl1pPr>
              <a:buClr>
                <a:schemeClr val="accent3">
                  <a:lumMod val="75000"/>
                </a:schemeClr>
              </a:buClr>
              <a:defRPr sz="2400">
                <a:latin typeface="Helvetica" pitchFamily="2" charset="0"/>
              </a:defRPr>
            </a:lvl1pPr>
            <a:lvl2pPr>
              <a:buClr>
                <a:schemeClr val="accent3">
                  <a:lumMod val="75000"/>
                </a:schemeClr>
              </a:buClr>
              <a:defRPr sz="2000">
                <a:latin typeface="Helvetica" pitchFamily="2" charset="0"/>
              </a:defRPr>
            </a:lvl2pPr>
            <a:lvl3pPr>
              <a:buClr>
                <a:schemeClr val="accent3">
                  <a:lumMod val="75000"/>
                </a:schemeClr>
              </a:buClr>
              <a:defRPr sz="1800">
                <a:latin typeface="Helvetica" pitchFamily="2" charset="0"/>
              </a:defRPr>
            </a:lvl3pPr>
            <a:lvl4pPr>
              <a:buClr>
                <a:schemeClr val="accent3">
                  <a:lumMod val="75000"/>
                </a:schemeClr>
              </a:buClr>
              <a:defRPr sz="1600">
                <a:latin typeface="Helvetica" pitchFamily="2" charset="0"/>
              </a:defRPr>
            </a:lvl4pPr>
            <a:lvl5pPr>
              <a:buClr>
                <a:schemeClr val="accent3">
                  <a:lumMod val="75000"/>
                </a:schemeClr>
              </a:buClr>
              <a:defRPr sz="1600">
                <a:latin typeface="Helvetica" pitchFamily="2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7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91B04F-608B-47B1-B158-920779C7C596}" type="datetime1">
              <a:rPr lang="cs-CZ" smtClean="0"/>
              <a:t>05.01.2021</a:t>
            </a:fld>
            <a:endParaRPr lang="cs-CZ" dirty="0"/>
          </a:p>
        </p:txBody>
      </p:sp>
      <p:sp>
        <p:nvSpPr>
          <p:cNvPr id="8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9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C2C5F0-41CF-4AB7-A3ED-D40C97F57224}" type="slidenum">
              <a:rPr lang="cs-CZ"/>
              <a:pPr>
                <a:defRPr/>
              </a:pPr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125508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19672" y="476671"/>
            <a:ext cx="7067128" cy="1008113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7A9C22"/>
                </a:solidFill>
                <a:latin typeface="Helvetica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D0F01E-2AAE-4199-88A5-DA519A106AD5}" type="datetime1">
              <a:rPr lang="cs-CZ" smtClean="0"/>
              <a:t>05.01.2021</a:t>
            </a:fld>
            <a:endParaRPr lang="cs-CZ" dirty="0"/>
          </a:p>
        </p:txBody>
      </p:sp>
      <p:sp>
        <p:nvSpPr>
          <p:cNvPr id="4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8EDB1D-D20F-4684-B3CF-B34DA38518BA}" type="slidenum">
              <a:rPr lang="cs-CZ"/>
              <a:pPr>
                <a:defRPr/>
              </a:pPr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36426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0EE0C1-D8D5-4B23-8B98-69900E67ADF0}" type="datetime1">
              <a:rPr lang="cs-CZ" smtClean="0"/>
              <a:t>05.01.2021</a:t>
            </a:fld>
            <a:endParaRPr lang="cs-CZ" dirty="0"/>
          </a:p>
        </p:txBody>
      </p:sp>
      <p:sp>
        <p:nvSpPr>
          <p:cNvPr id="3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4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270E5B-9963-4585-AE3A-E3C126B7FFA3}" type="slidenum">
              <a:rPr lang="cs-CZ"/>
              <a:pPr>
                <a:defRPr/>
              </a:pPr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867065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sah s titulkem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932040" y="980728"/>
            <a:ext cx="3754760" cy="5145445"/>
          </a:xfrm>
        </p:spPr>
        <p:txBody>
          <a:bodyPr/>
          <a:lstStyle>
            <a:lvl1pPr>
              <a:buClr>
                <a:schemeClr val="accent3">
                  <a:lumMod val="75000"/>
                </a:schemeClr>
              </a:buClr>
              <a:defRPr sz="3200">
                <a:solidFill>
                  <a:schemeClr val="bg1"/>
                </a:solidFill>
              </a:defRPr>
            </a:lvl1pPr>
            <a:lvl2pPr>
              <a:buClr>
                <a:schemeClr val="accent3">
                  <a:lumMod val="75000"/>
                </a:schemeClr>
              </a:buClr>
              <a:defRPr sz="2800">
                <a:solidFill>
                  <a:schemeClr val="bg1"/>
                </a:solidFill>
              </a:defRPr>
            </a:lvl2pPr>
            <a:lvl3pPr>
              <a:buClr>
                <a:schemeClr val="accent3">
                  <a:lumMod val="75000"/>
                </a:schemeClr>
              </a:buClr>
              <a:defRPr sz="2400">
                <a:solidFill>
                  <a:schemeClr val="bg1"/>
                </a:solidFill>
              </a:defRPr>
            </a:lvl3pPr>
            <a:lvl4pPr>
              <a:buClr>
                <a:schemeClr val="accent3">
                  <a:lumMod val="75000"/>
                </a:schemeClr>
              </a:buClr>
              <a:defRPr sz="2000">
                <a:solidFill>
                  <a:schemeClr val="bg1"/>
                </a:solidFill>
              </a:defRPr>
            </a:lvl4pPr>
            <a:lvl5pPr>
              <a:buClr>
                <a:schemeClr val="accent3">
                  <a:lumMod val="75000"/>
                </a:schemeClr>
              </a:buCl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4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7C5534-677A-478A-872E-3888978E6C71}" type="datetime1">
              <a:rPr lang="cs-CZ" smtClean="0"/>
              <a:t>05.01.2021</a:t>
            </a:fld>
            <a:endParaRPr lang="cs-CZ"/>
          </a:p>
        </p:txBody>
      </p:sp>
      <p:sp>
        <p:nvSpPr>
          <p:cNvPr id="5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167BA6-C5C0-4AE9-8563-CCC31371C1AC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22693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>
                <a:latin typeface="Helvetica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476672"/>
            <a:ext cx="5486400" cy="4250903"/>
          </a:xfrm>
        </p:spPr>
        <p:txBody>
          <a:bodyPr rtlCol="0">
            <a:normAutofit/>
          </a:bodyPr>
          <a:lstStyle>
            <a:lvl1pPr marL="0" indent="0">
              <a:buNone/>
              <a:defRPr sz="3200">
                <a:latin typeface="Helvetica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cs-CZ" noProof="0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46"/>
            <a:ext cx="5486400" cy="804863"/>
          </a:xfrm>
        </p:spPr>
        <p:txBody>
          <a:bodyPr/>
          <a:lstStyle>
            <a:lvl1pPr marL="0" indent="0">
              <a:buNone/>
              <a:defRPr sz="1400">
                <a:latin typeface="Helvetica" pitchFamily="2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2F850B-C590-41F7-824A-91113940C13D}" type="datetime1">
              <a:rPr lang="cs-CZ" smtClean="0"/>
              <a:t>05.01.2021</a:t>
            </a:fld>
            <a:endParaRPr lang="cs-CZ" dirty="0"/>
          </a:p>
        </p:txBody>
      </p:sp>
      <p:sp>
        <p:nvSpPr>
          <p:cNvPr id="6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7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D459E9-A17A-485B-ADB1-352EB41ED65E}" type="slidenum">
              <a:rPr lang="cs-CZ"/>
              <a:pPr>
                <a:defRPr/>
              </a:pPr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233722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Zástupný symbol pro nadpis 1"/>
          <p:cNvSpPr>
            <a:spLocks noGrp="1"/>
          </p:cNvSpPr>
          <p:nvPr>
            <p:ph type="title"/>
          </p:nvPr>
        </p:nvSpPr>
        <p:spPr bwMode="auto">
          <a:xfrm>
            <a:off x="1692275" y="476250"/>
            <a:ext cx="6994525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cs-CZ" altLang="cs-CZ"/>
              <a:t>Kliknutím lze upravit styl.</a:t>
            </a:r>
          </a:p>
        </p:txBody>
      </p:sp>
      <p:sp>
        <p:nvSpPr>
          <p:cNvPr id="1027" name="Zástupný symbol pro text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altLang="cs-CZ"/>
              <a:t>Kliknutím lze upravit styly předlohy textu.</a:t>
            </a:r>
          </a:p>
          <a:p>
            <a:pPr lvl="1"/>
            <a:r>
              <a:rPr lang="cs-CZ" altLang="cs-CZ"/>
              <a:t>Druhá úroveň</a:t>
            </a:r>
          </a:p>
          <a:p>
            <a:pPr lvl="2"/>
            <a:r>
              <a:rPr lang="cs-CZ" altLang="cs-CZ"/>
              <a:t>Třetí úroveň</a:t>
            </a:r>
          </a:p>
          <a:p>
            <a:pPr lvl="3"/>
            <a:r>
              <a:rPr lang="cs-CZ" altLang="cs-CZ"/>
              <a:t>Čtvrtá úroveň</a:t>
            </a:r>
          </a:p>
          <a:p>
            <a:pPr lvl="4"/>
            <a:r>
              <a:rPr lang="cs-CZ" alt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396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Helvetica" pitchFamily="2" charset="0"/>
                <a:cs typeface="Helvetica" pitchFamily="2" charset="0"/>
              </a:defRPr>
            </a:lvl1pPr>
          </a:lstStyle>
          <a:p>
            <a:pPr>
              <a:defRPr/>
            </a:pPr>
            <a:fld id="{ACA5497F-27AB-4133-A370-9F17F6AFD10B}" type="datetime1">
              <a:rPr lang="cs-CZ" smtClean="0"/>
              <a:t>05.01.2021</a:t>
            </a:fld>
            <a:endParaRPr lang="cs-CZ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3968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Helvetica" pitchFamily="2" charset="0"/>
                <a:cs typeface="Helvetica" pitchFamily="2" charset="0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396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Helvetica" pitchFamily="2" charset="0"/>
                <a:cs typeface="Helvetica" pitchFamily="2" charset="0"/>
              </a:defRPr>
            </a:lvl1pPr>
          </a:lstStyle>
          <a:p>
            <a:pPr>
              <a:defRPr/>
            </a:pPr>
            <a:fld id="{6D67D693-EAB7-4DAA-ACF6-2CE32433D92F}" type="slidenum">
              <a:rPr lang="cs-CZ"/>
              <a:pPr>
                <a:defRPr/>
              </a:pPr>
              <a:t>‹#›</a:t>
            </a:fld>
            <a:endParaRPr lang="cs-CZ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5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rgbClr val="7A9C22"/>
          </a:solidFill>
          <a:latin typeface="Helvetica" pitchFamily="2" charset="0"/>
          <a:ea typeface="+mj-ea"/>
          <a:cs typeface="Helvetica" pitchFamily="2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7A9C22"/>
          </a:solidFill>
          <a:latin typeface="Helvetica" panose="020B0604020202020204" pitchFamily="34" charset="0"/>
          <a:cs typeface="Helvetica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7A9C22"/>
          </a:solidFill>
          <a:latin typeface="Helvetica" panose="020B0604020202020204" pitchFamily="34" charset="0"/>
          <a:cs typeface="Helvetica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7A9C22"/>
          </a:solidFill>
          <a:latin typeface="Helvetica" panose="020B0604020202020204" pitchFamily="34" charset="0"/>
          <a:cs typeface="Helvetica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7A9C22"/>
          </a:solidFill>
          <a:latin typeface="Helvetica" panose="020B0604020202020204" pitchFamily="34" charset="0"/>
          <a:cs typeface="Helvetica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7A9C22"/>
          </a:solidFill>
          <a:latin typeface="Helvetica" panose="020B0604020202020204" pitchFamily="34" charset="0"/>
          <a:cs typeface="Helvetica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7A9C22"/>
          </a:solidFill>
          <a:latin typeface="Helvetica" panose="020B0604020202020204" pitchFamily="34" charset="0"/>
          <a:cs typeface="Helvetica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7A9C22"/>
          </a:solidFill>
          <a:latin typeface="Helvetica" panose="020B0604020202020204" pitchFamily="34" charset="0"/>
          <a:cs typeface="Helvetica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7A9C22"/>
          </a:solidFill>
          <a:latin typeface="Helvetica" panose="020B0604020202020204" pitchFamily="34" charset="0"/>
          <a:cs typeface="Helvetica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A9C22"/>
        </a:buClr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A9C22"/>
        </a:buClr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A9C2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A9C22"/>
        </a:buClr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A9C22"/>
        </a:buClr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ctrTitle"/>
          </p:nvPr>
        </p:nvSpPr>
        <p:spPr>
          <a:xfrm>
            <a:off x="646113" y="3212976"/>
            <a:ext cx="7772400" cy="822325"/>
          </a:xfrm>
        </p:spPr>
        <p:txBody>
          <a:bodyPr rtlCol="0">
            <a:normAutofit fontScale="90000"/>
          </a:bodyPr>
          <a:lstStyle/>
          <a:p>
            <a:r>
              <a:rPr lang="cs-CZ" dirty="0"/>
              <a:t>Systém pro simulaci pohybu v křižovatce s využitím fuzzy přístupů</a:t>
            </a:r>
          </a:p>
        </p:txBody>
      </p:sp>
      <p:sp>
        <p:nvSpPr>
          <p:cNvPr id="5" name="Podnadpis 4"/>
          <p:cNvSpPr>
            <a:spLocks noGrp="1"/>
          </p:cNvSpPr>
          <p:nvPr>
            <p:ph type="subTitle" idx="1"/>
          </p:nvPr>
        </p:nvSpPr>
        <p:spPr>
          <a:xfrm>
            <a:off x="1331913" y="4365625"/>
            <a:ext cx="6400800" cy="1223615"/>
          </a:xfrm>
        </p:spPr>
        <p:txBody>
          <a:bodyPr rtlCol="0">
            <a:normAutofit fontScale="850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cs-CZ" dirty="0"/>
              <a:t>Bc. Jan Mikulík</a:t>
            </a:r>
          </a:p>
          <a:p>
            <a:pPr fontAlgn="auto">
              <a:spcAft>
                <a:spcPts val="0"/>
              </a:spcAft>
              <a:defRPr/>
            </a:pPr>
            <a:endParaRPr lang="cs-CZ" dirty="0"/>
          </a:p>
          <a:p>
            <a:pPr fontAlgn="auto">
              <a:spcAft>
                <a:spcPts val="0"/>
              </a:spcAft>
              <a:defRPr/>
            </a:pPr>
            <a:r>
              <a:rPr lang="cs-CZ" dirty="0"/>
              <a:t>RNDr. Marek Vajgl Ph.D.</a:t>
            </a:r>
          </a:p>
        </p:txBody>
      </p:sp>
      <p:pic>
        <p:nvPicPr>
          <p:cNvPr id="6" name="Obráze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3409" y="908720"/>
            <a:ext cx="1257807" cy="47307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691680" y="2204864"/>
            <a:ext cx="7283152" cy="543401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cs-CZ" dirty="0"/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cs-CZ" sz="4800" dirty="0">
                <a:solidFill>
                  <a:schemeClr val="accent3">
                    <a:lumMod val="75000"/>
                  </a:schemeClr>
                </a:solidFill>
              </a:rPr>
              <a:t>Děkuji za pozornost.</a:t>
            </a:r>
            <a:endParaRPr lang="cs-CZ" sz="14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167BA6-C5C0-4AE9-8563-CCC31371C1AC}" type="slidenum">
              <a:rPr lang="cs-CZ" smtClean="0"/>
              <a:pPr>
                <a:defRPr/>
              </a:pPr>
              <a:t>10</a:t>
            </a:fld>
            <a:endParaRPr lang="cs-CZ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Otázky vedoucího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cs-CZ" sz="2800" dirty="0"/>
              <a:t>Otázky…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56CDC768-3DE3-479D-89FC-7F989B177BF5}" type="slidenum">
              <a:rPr lang="cs-CZ" smtClean="0"/>
              <a:pPr>
                <a:defRPr/>
              </a:pPr>
              <a:t>11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455987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Otázky oponenta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cs-CZ" sz="2800" dirty="0"/>
              <a:t>Otázky…</a:t>
            </a:r>
          </a:p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56CDC768-3DE3-479D-89FC-7F989B177BF5}" type="slidenum">
              <a:rPr lang="cs-CZ" smtClean="0"/>
              <a:pPr>
                <a:defRPr/>
              </a:pPr>
              <a:t>12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321384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Osnova</a:t>
            </a: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56CDC768-3DE3-479D-89FC-7F989B177BF5}" type="slidenum">
              <a:rPr lang="cs-CZ" smtClean="0"/>
              <a:pPr>
                <a:defRPr/>
              </a:pPr>
              <a:t>2</a:t>
            </a:fld>
            <a:endParaRPr lang="cs-CZ" dirty="0"/>
          </a:p>
        </p:txBody>
      </p:sp>
      <p:sp>
        <p:nvSpPr>
          <p:cNvPr id="8" name="Zástupný symbol pro obsah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cs-CZ" sz="2800" dirty="0"/>
              <a:t>Cíle práce</a:t>
            </a:r>
          </a:p>
          <a:p>
            <a:r>
              <a:rPr lang="cs-CZ" sz="2800" dirty="0"/>
              <a:t>Úvod do problematiky</a:t>
            </a:r>
          </a:p>
          <a:p>
            <a:r>
              <a:rPr lang="cs-CZ" sz="2800" dirty="0"/>
              <a:t>Analýza současného stavu</a:t>
            </a:r>
          </a:p>
          <a:p>
            <a:r>
              <a:rPr lang="cs-CZ" sz="2800" dirty="0"/>
              <a:t>Představení aplikace</a:t>
            </a:r>
          </a:p>
          <a:p>
            <a:r>
              <a:rPr lang="cs-CZ" sz="2800" dirty="0"/>
              <a:t>Zhodnocení práce</a:t>
            </a:r>
          </a:p>
          <a:p>
            <a:r>
              <a:rPr lang="cs-CZ" sz="2800" dirty="0"/>
              <a:t>Odpovědi na otázky</a:t>
            </a:r>
          </a:p>
        </p:txBody>
      </p:sp>
    </p:spTree>
    <p:extLst>
      <p:ext uri="{BB962C8B-B14F-4D97-AF65-F5344CB8AC3E}">
        <p14:creationId xmlns:p14="http://schemas.microsoft.com/office/powerpoint/2010/main" val="374202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Cíle práce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cs-CZ" sz="2800" dirty="0"/>
              <a:t>Aplikace fuzzy přístupu do řízení pohybu vozidel v simulátoru křižovatky</a:t>
            </a:r>
          </a:p>
          <a:p>
            <a:r>
              <a:rPr lang="cs-CZ" sz="2800" dirty="0"/>
              <a:t>Do vytvořeného simulačního modelu začlenit chování vozidel na základě fuzzy přístupu</a:t>
            </a:r>
          </a:p>
          <a:p>
            <a:r>
              <a:rPr lang="cs-CZ" sz="2800" dirty="0"/>
              <a:t>Rozšíření aplikace z BP o nové funkce a vylepšení stávajících</a:t>
            </a: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56CDC768-3DE3-479D-89FC-7F989B177BF5}" type="slidenum">
              <a:rPr lang="cs-CZ" smtClean="0"/>
              <a:pPr>
                <a:defRPr/>
              </a:pPr>
              <a:t>3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55230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Úvod do problematiky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cs-CZ" sz="2800" dirty="0"/>
              <a:t>Porozumění fuzzy logice</a:t>
            </a:r>
          </a:p>
          <a:p>
            <a:r>
              <a:rPr lang="cs-CZ" sz="2800" dirty="0"/>
              <a:t>Aplikace fuzzy přístupů do aplikace</a:t>
            </a:r>
          </a:p>
          <a:p>
            <a:r>
              <a:rPr lang="cs-CZ" sz="2800" dirty="0"/>
              <a:t>Reálný pohyb vozidel</a:t>
            </a:r>
          </a:p>
          <a:p>
            <a:r>
              <a:rPr lang="cs-CZ" sz="2800" dirty="0"/>
              <a:t>Řízení dopravy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56CDC768-3DE3-479D-89FC-7F989B177BF5}" type="slidenum">
              <a:rPr lang="cs-CZ" smtClean="0"/>
              <a:pPr>
                <a:defRPr/>
              </a:pPr>
              <a:t>4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259038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Analýza současného stavu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cs-CZ" sz="2800" dirty="0"/>
              <a:t>Podobné problémy, ještě budu doplňovat do textu</a:t>
            </a: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56CDC768-3DE3-479D-89FC-7F989B177BF5}" type="slidenum">
              <a:rPr lang="cs-CZ" smtClean="0"/>
              <a:pPr>
                <a:defRPr/>
              </a:pPr>
              <a:t>5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903566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Představení aplikace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3"/>
          </p:nvPr>
        </p:nvSpPr>
        <p:spPr>
          <a:xfrm>
            <a:off x="468313" y="1628773"/>
            <a:ext cx="8218487" cy="4752555"/>
          </a:xfrm>
        </p:spPr>
        <p:txBody>
          <a:bodyPr/>
          <a:lstStyle/>
          <a:p>
            <a:r>
              <a:rPr lang="cs-CZ" sz="2800" dirty="0"/>
              <a:t>Funkce aplikace</a:t>
            </a:r>
          </a:p>
          <a:p>
            <a:pPr lvl="1"/>
            <a:r>
              <a:rPr lang="cs-CZ" sz="2400" dirty="0"/>
              <a:t>Návrh</a:t>
            </a:r>
          </a:p>
          <a:p>
            <a:pPr lvl="1"/>
            <a:r>
              <a:rPr lang="cs-CZ" sz="2400" dirty="0"/>
              <a:t>Řízení dopravy</a:t>
            </a:r>
          </a:p>
          <a:p>
            <a:pPr lvl="1"/>
            <a:r>
              <a:rPr lang="cs-CZ" sz="2400" dirty="0"/>
              <a:t>Nastavení simulace</a:t>
            </a:r>
          </a:p>
          <a:p>
            <a:pPr lvl="1"/>
            <a:r>
              <a:rPr lang="cs-CZ" sz="2400" dirty="0"/>
              <a:t>Správa návrhu</a:t>
            </a:r>
          </a:p>
          <a:p>
            <a:r>
              <a:rPr lang="cs-CZ" sz="2800" dirty="0"/>
              <a:t>Účel aplikace</a:t>
            </a:r>
          </a:p>
          <a:p>
            <a:pPr lvl="1"/>
            <a:r>
              <a:rPr lang="cs-CZ" sz="2400" dirty="0"/>
              <a:t>Simulace dopravy</a:t>
            </a:r>
          </a:p>
          <a:p>
            <a:pPr lvl="1"/>
            <a:r>
              <a:rPr lang="cs-CZ" sz="2400" dirty="0"/>
              <a:t>Testování uživatelů</a:t>
            </a:r>
          </a:p>
          <a:p>
            <a:pPr lvl="1"/>
            <a:r>
              <a:rPr lang="cs-CZ" sz="2400" dirty="0"/>
              <a:t>Spořič obrazovky</a:t>
            </a:r>
          </a:p>
          <a:p>
            <a:endParaRPr lang="cs-CZ" dirty="0"/>
          </a:p>
          <a:p>
            <a:endParaRPr lang="cs-CZ" dirty="0"/>
          </a:p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56CDC768-3DE3-479D-89FC-7F989B177BF5}" type="slidenum">
              <a:rPr lang="cs-CZ" smtClean="0"/>
              <a:pPr>
                <a:defRPr/>
              </a:pPr>
              <a:t>6</a:t>
            </a:fld>
            <a:endParaRPr lang="cs-CZ" dirty="0"/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F2EE5AC3-8562-40EF-8E72-C09668662903}"/>
              </a:ext>
            </a:extLst>
          </p:cNvPr>
          <p:cNvSpPr txBox="1"/>
          <p:nvPr/>
        </p:nvSpPr>
        <p:spPr>
          <a:xfrm>
            <a:off x="5436096" y="3429000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Obrázek </a:t>
            </a:r>
            <a:r>
              <a:rPr lang="cs-CZ" dirty="0" err="1"/>
              <a:t>gui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017262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54F850E-FBE5-4CBE-9D72-1B28E793C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Představení aplikace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F397D2B-8121-4EB3-AB24-D53988BE96C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cs-CZ" dirty="0"/>
              <a:t>Fuzzy logika</a:t>
            </a:r>
          </a:p>
          <a:p>
            <a:pPr lvl="1"/>
            <a:r>
              <a:rPr lang="cs-CZ" dirty="0"/>
              <a:t>Jízda za sebou</a:t>
            </a:r>
          </a:p>
          <a:p>
            <a:pPr lvl="1"/>
            <a:r>
              <a:rPr lang="cs-CZ" dirty="0"/>
              <a:t>Určení přednosti</a:t>
            </a:r>
          </a:p>
          <a:p>
            <a:r>
              <a:rPr lang="cs-CZ" dirty="0"/>
              <a:t>Použitá logika</a:t>
            </a:r>
          </a:p>
          <a:p>
            <a:pPr lvl="1"/>
            <a:r>
              <a:rPr lang="cs-CZ" dirty="0"/>
              <a:t>DNF</a:t>
            </a:r>
          </a:p>
          <a:p>
            <a:pPr lvl="1"/>
            <a:r>
              <a:rPr lang="cs-CZ" dirty="0"/>
              <a:t>COG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6F2356E9-1801-43D2-94DD-FB114B35A0D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56CDC768-3DE3-479D-89FC-7F989B177BF5}" type="slidenum">
              <a:rPr lang="cs-CZ" smtClean="0"/>
              <a:pPr>
                <a:defRPr/>
              </a:pPr>
              <a:t>7</a:t>
            </a:fld>
            <a:endParaRPr lang="cs-CZ" dirty="0"/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073C6EC0-FA8C-4A72-8DF9-D51387F2FD9A}"/>
              </a:ext>
            </a:extLst>
          </p:cNvPr>
          <p:cNvSpPr txBox="1"/>
          <p:nvPr/>
        </p:nvSpPr>
        <p:spPr>
          <a:xfrm>
            <a:off x="4932040" y="3422083"/>
            <a:ext cx="4789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Obrázek pravidel/vzorečky</a:t>
            </a:r>
          </a:p>
        </p:txBody>
      </p:sp>
    </p:spTree>
    <p:extLst>
      <p:ext uri="{BB962C8B-B14F-4D97-AF65-F5344CB8AC3E}">
        <p14:creationId xmlns:p14="http://schemas.microsoft.com/office/powerpoint/2010/main" val="3435794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Zhodnocení práce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cs-CZ" sz="2800" dirty="0"/>
              <a:t>Rozdíly BP/DP</a:t>
            </a:r>
          </a:p>
          <a:p>
            <a:r>
              <a:rPr lang="cs-CZ" sz="2800" dirty="0"/>
              <a:t>Měření výsledků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56CDC768-3DE3-479D-89FC-7F989B177BF5}" type="slidenum">
              <a:rPr lang="cs-CZ" smtClean="0"/>
              <a:pPr>
                <a:defRPr/>
              </a:pPr>
              <a:t>8</a:t>
            </a:fld>
            <a:endParaRPr lang="cs-CZ" dirty="0"/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8258C19C-9516-4846-BC9A-AEC9219A339B}"/>
              </a:ext>
            </a:extLst>
          </p:cNvPr>
          <p:cNvSpPr txBox="1"/>
          <p:nvPr/>
        </p:nvSpPr>
        <p:spPr>
          <a:xfrm>
            <a:off x="3635896" y="3140968"/>
            <a:ext cx="2646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Grafy naměřených hodnot</a:t>
            </a:r>
          </a:p>
        </p:txBody>
      </p:sp>
    </p:spTree>
    <p:extLst>
      <p:ext uri="{BB962C8B-B14F-4D97-AF65-F5344CB8AC3E}">
        <p14:creationId xmlns:p14="http://schemas.microsoft.com/office/powerpoint/2010/main" val="243088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Zhodnocení práce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cs-CZ" sz="2800" dirty="0"/>
              <a:t>Splnění cílů</a:t>
            </a:r>
          </a:p>
          <a:p>
            <a:pPr lvl="1"/>
            <a:r>
              <a:rPr lang="cs-CZ" sz="2400" dirty="0"/>
              <a:t>Použití fuzzy logiky</a:t>
            </a:r>
          </a:p>
          <a:p>
            <a:pPr lvl="1"/>
            <a:r>
              <a:rPr lang="cs-CZ" sz="2400" dirty="0"/>
              <a:t>Rozšíření BP</a:t>
            </a:r>
          </a:p>
          <a:p>
            <a:r>
              <a:rPr lang="cs-CZ" sz="2800" dirty="0"/>
              <a:t>Silné stránky aplikace</a:t>
            </a:r>
          </a:p>
          <a:p>
            <a:pPr lvl="1"/>
            <a:r>
              <a:rPr lang="cs-CZ" sz="2400" dirty="0"/>
              <a:t>Plynulý pohyb</a:t>
            </a:r>
          </a:p>
          <a:p>
            <a:pPr lvl="1"/>
            <a:r>
              <a:rPr lang="cs-CZ" sz="2400" dirty="0"/>
              <a:t>Funkčnost aplikace</a:t>
            </a:r>
          </a:p>
          <a:p>
            <a:r>
              <a:rPr lang="cs-CZ" sz="2800" dirty="0"/>
              <a:t>Slabé stránky</a:t>
            </a:r>
          </a:p>
          <a:p>
            <a:pPr lvl="1"/>
            <a:r>
              <a:rPr lang="cs-CZ" sz="2400" dirty="0"/>
              <a:t>Systémová náročnost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56CDC768-3DE3-479D-89FC-7F989B177BF5}" type="slidenum">
              <a:rPr lang="cs-CZ" smtClean="0"/>
              <a:pPr>
                <a:defRPr/>
              </a:pPr>
              <a:t>9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253892387"/>
      </p:ext>
    </p:extLst>
  </p:cSld>
  <p:clrMapOvr>
    <a:masterClrMapping/>
  </p:clrMapOvr>
</p:sld>
</file>

<file path=ppt/theme/theme1.xml><?xml version="1.0" encoding="utf-8"?>
<a:theme xmlns:a="http://schemas.openxmlformats.org/drawingml/2006/main" name="ppt_PRF_rozmer 4_3_cz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ace_PrF_43_cz.ppt [režim kompatibility]" id="{631A3AE4-5F20-402E-9449-9A7C83B3103B}" vid="{8A03CD42-AE14-4385-A2A4-4A2F5545ED4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prezentace_PrF_4_3_cz</Template>
  <TotalTime>661</TotalTime>
  <Words>190</Words>
  <Application>Microsoft Office PowerPoint</Application>
  <PresentationFormat>Předvádění na obrazovce (4:3)</PresentationFormat>
  <Paragraphs>72</Paragraphs>
  <Slides>12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12</vt:i4>
      </vt:variant>
    </vt:vector>
  </HeadingPairs>
  <TitlesOfParts>
    <vt:vector size="16" baseType="lpstr">
      <vt:lpstr>Arial</vt:lpstr>
      <vt:lpstr>Calibri</vt:lpstr>
      <vt:lpstr>Helvetica</vt:lpstr>
      <vt:lpstr>ppt_PRF_rozmer 4_3_cz</vt:lpstr>
      <vt:lpstr>Systém pro simulaci pohybu v křižovatce s využitím fuzzy přístupů</vt:lpstr>
      <vt:lpstr>Osnova</vt:lpstr>
      <vt:lpstr>Cíle práce</vt:lpstr>
      <vt:lpstr>Úvod do problematiky</vt:lpstr>
      <vt:lpstr>Analýza současného stavu</vt:lpstr>
      <vt:lpstr>Představení aplikace</vt:lpstr>
      <vt:lpstr>Představení aplikace</vt:lpstr>
      <vt:lpstr>Zhodnocení práce</vt:lpstr>
      <vt:lpstr>Zhodnocení práce</vt:lpstr>
      <vt:lpstr>Prezentace aplikace PowerPoint</vt:lpstr>
      <vt:lpstr>Otázky vedoucího</vt:lpstr>
      <vt:lpstr>Otázky oponenta</vt:lpstr>
    </vt:vector>
  </TitlesOfParts>
  <Company>Tieto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Barton Adam</dc:creator>
  <cp:lastModifiedBy>Jan Mikulík</cp:lastModifiedBy>
  <cp:revision>91</cp:revision>
  <dcterms:created xsi:type="dcterms:W3CDTF">2017-02-27T06:50:39Z</dcterms:created>
  <dcterms:modified xsi:type="dcterms:W3CDTF">2021-01-05T20:06:05Z</dcterms:modified>
</cp:coreProperties>
</file>