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efault+of+credit+card+clients" TargetMode="External"/><Relationship Id="rId2" Type="http://schemas.openxmlformats.org/officeDocument/2006/relationships/hyperlink" Target="https://rstudio-pubs-static.s3.amazonaws.com/281390_8a4ea1f1d23043479814ec4a38dbbfd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MLWave/Black-Boxxy/master/credit-card-default.cs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82050"/>
            <a:ext cx="10572000" cy="2971051"/>
          </a:xfrm>
        </p:spPr>
        <p:txBody>
          <a:bodyPr/>
          <a:lstStyle/>
          <a:p>
            <a:r>
              <a:rPr lang="en-US" dirty="0"/>
              <a:t>Detection of Credit Card Defaulters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76262"/>
          </a:xfrm>
        </p:spPr>
        <p:txBody>
          <a:bodyPr>
            <a:normAutofit/>
          </a:bodyPr>
          <a:lstStyle/>
          <a:p>
            <a:r>
              <a:rPr lang="en-IN" dirty="0" err="1"/>
              <a:t>Eswar</a:t>
            </a:r>
            <a:r>
              <a:rPr lang="en-IN" dirty="0"/>
              <a:t> Reddy </a:t>
            </a:r>
            <a:r>
              <a:rPr lang="en-IN" dirty="0" err="1"/>
              <a:t>Eruvuri</a:t>
            </a:r>
            <a:r>
              <a:rPr lang="en-IN" dirty="0"/>
              <a:t> - 00754001</a:t>
            </a:r>
          </a:p>
          <a:p>
            <a:r>
              <a:rPr lang="en-IN" dirty="0"/>
              <a:t>Manish Chandra Singarapu - 00744507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9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Fold Cross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670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91133-2971-48B8-9D2D-74BA6A49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25" y="3234727"/>
            <a:ext cx="6619875" cy="3257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0000" y="2421374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also used K Fold Cross Validation to assess the </a:t>
            </a:r>
            <a:r>
              <a:rPr lang="en-US" dirty="0" smtClean="0"/>
              <a:t>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Feature importance for Random </a:t>
            </a:r>
            <a:r>
              <a:rPr lang="en-IN" dirty="0" smtClean="0"/>
              <a:t>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946366"/>
            <a:ext cx="10554574" cy="49116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BD87-A50E-4A0C-A427-C9448F67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17" y="2754995"/>
            <a:ext cx="5717647" cy="40640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1005" y="2116421"/>
            <a:ext cx="10259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calculated important features of the Random Forest Model because it performed well in comparison to other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rstudio-pubs-static.s3.amazonaws.com/281390_8a4ea1f1d23043479814ec4a38dbbfd9.html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retrieved from : </a:t>
            </a:r>
            <a:r>
              <a:rPr lang="en-IN" dirty="0">
                <a:solidFill>
                  <a:srgbClr val="0070C0"/>
                </a:solidFill>
                <a:hlinkClick r:id="rId3"/>
              </a:rPr>
              <a:t>https://archive.ics.uci.edu/ml/datasets/default+of+credit+card+clients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hlinkClick r:id="rId4"/>
              </a:rPr>
              <a:t>https://raw.githubusercontent.com/MLWave/Black-Boxxy/master/credit-card-default.csv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9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Thank You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52916"/>
            <a:ext cx="10554574" cy="4309141"/>
          </a:xfrm>
        </p:spPr>
        <p:txBody>
          <a:bodyPr>
            <a:normAutofit/>
          </a:bodyPr>
          <a:lstStyle/>
          <a:p>
            <a:r>
              <a:rPr lang="en-US" dirty="0"/>
              <a:t>Machine learning techniques are sweeping the commercial world, and the internet is already </a:t>
            </a:r>
            <a:r>
              <a:rPr lang="en-US" dirty="0" smtClean="0"/>
              <a:t>covered </a:t>
            </a:r>
            <a:r>
              <a:rPr lang="en-US" dirty="0"/>
              <a:t>in ML models ranging from e-commerce to human care, and the list goes on.</a:t>
            </a:r>
            <a:endParaRPr lang="en-IN" sz="1600" dirty="0"/>
          </a:p>
          <a:p>
            <a:r>
              <a:rPr lang="en-US" sz="1600" dirty="0"/>
              <a:t>We are predicting credit card defaulters in this project by training a data set using several machine learning techniques and comparing the results of each model</a:t>
            </a:r>
            <a:r>
              <a:rPr lang="en-US" sz="1600" dirty="0" smtClean="0"/>
              <a:t>. </a:t>
            </a:r>
            <a:r>
              <a:rPr lang="en-US" dirty="0" smtClean="0">
                <a:latin typeface="Inter"/>
              </a:rPr>
              <a:t>Machine </a:t>
            </a:r>
            <a:r>
              <a:rPr lang="en-US" dirty="0">
                <a:latin typeface="Inter"/>
              </a:rPr>
              <a:t>Learning models like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Inter"/>
              </a:rPr>
              <a:t>SVM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Inter"/>
              </a:rPr>
              <a:t>Logistic Regression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Inter"/>
              </a:rPr>
              <a:t>Naive bayes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Inter"/>
              </a:rPr>
              <a:t>Random Forest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32" y="855241"/>
            <a:ext cx="10571998" cy="970450"/>
          </a:xfrm>
        </p:spPr>
        <p:txBody>
          <a:bodyPr/>
          <a:lstStyle/>
          <a:p>
            <a:r>
              <a:rPr lang="en-IN" dirty="0"/>
              <a:t>Approach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587932" y="2299062"/>
            <a:ext cx="10058400" cy="4157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Get the data set via the </a:t>
            </a:r>
            <a:r>
              <a:rPr lang="en-US" dirty="0" smtClean="0"/>
              <a:t>API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ML model is used to train the data </a:t>
            </a:r>
            <a:r>
              <a:rPr lang="en-US" dirty="0" smtClean="0"/>
              <a:t>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Predict the model with Test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Metrics – Confusion matrix , F1 score, K Fold cross validation.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5E9E0-202D-4627-952E-D5F64A1F1E86}"/>
              </a:ext>
            </a:extLst>
          </p:cNvPr>
          <p:cNvSpPr/>
          <p:nvPr/>
        </p:nvSpPr>
        <p:spPr>
          <a:xfrm>
            <a:off x="2942126" y="5063284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DDE66-0B0A-4DBC-AE2C-D83E2170C1A5}"/>
              </a:ext>
            </a:extLst>
          </p:cNvPr>
          <p:cNvSpPr/>
          <p:nvPr/>
        </p:nvSpPr>
        <p:spPr>
          <a:xfrm>
            <a:off x="4861847" y="5063284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 the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9ABE4-8840-450E-891D-8B8312466AD3}"/>
              </a:ext>
            </a:extLst>
          </p:cNvPr>
          <p:cNvSpPr/>
          <p:nvPr/>
        </p:nvSpPr>
        <p:spPr>
          <a:xfrm>
            <a:off x="6670191" y="5063284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Predict </a:t>
            </a:r>
            <a:r>
              <a:rPr lang="en-IN" dirty="0"/>
              <a:t>the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C15E-F177-4B3A-A4F8-FB4803E815F8}"/>
              </a:ext>
            </a:extLst>
          </p:cNvPr>
          <p:cNvSpPr/>
          <p:nvPr/>
        </p:nvSpPr>
        <p:spPr>
          <a:xfrm>
            <a:off x="8559006" y="5063284"/>
            <a:ext cx="1442474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 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2BE8BC-1D00-4C0D-8B29-F8CE20604576}"/>
              </a:ext>
            </a:extLst>
          </p:cNvPr>
          <p:cNvCxnSpPr>
            <a:cxnSpLocks/>
          </p:cNvCxnSpPr>
          <p:nvPr/>
        </p:nvCxnSpPr>
        <p:spPr>
          <a:xfrm>
            <a:off x="4238266" y="5635893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7A736-917E-441C-A0CF-B205A5597D30}"/>
              </a:ext>
            </a:extLst>
          </p:cNvPr>
          <p:cNvCxnSpPr>
            <a:cxnSpLocks/>
          </p:cNvCxnSpPr>
          <p:nvPr/>
        </p:nvCxnSpPr>
        <p:spPr>
          <a:xfrm>
            <a:off x="6134411" y="5607038"/>
            <a:ext cx="518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638FE6-CAE8-407C-824B-8C35B96B5F9F}"/>
              </a:ext>
            </a:extLst>
          </p:cNvPr>
          <p:cNvCxnSpPr>
            <a:cxnSpLocks/>
          </p:cNvCxnSpPr>
          <p:nvPr/>
        </p:nvCxnSpPr>
        <p:spPr>
          <a:xfrm>
            <a:off x="7966331" y="5607038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18584-FA8A-4A60-8228-3B254484EBDC}"/>
              </a:ext>
            </a:extLst>
          </p:cNvPr>
          <p:cNvSpPr/>
          <p:nvPr/>
        </p:nvSpPr>
        <p:spPr>
          <a:xfrm>
            <a:off x="1022405" y="5063283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Retrieve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58CE69-24CB-48C2-A701-B1CDF9C9A84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318545" y="5635893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712" y="2382185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data set, I looked for any missing values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259DFA-7757-4027-BB06-5767FFA2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69" y="2875643"/>
            <a:ext cx="8940401" cy="34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04F9A-FC16-42A7-907A-CDBD4C71E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18" y="2421374"/>
            <a:ext cx="5721531" cy="4090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114" y="2236708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2. Correlation between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3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N" dirty="0"/>
              <a:t>Find unique values in few columns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Transform the education and marital status columns' </a:t>
            </a:r>
            <a:r>
              <a:rPr lang="en-US" dirty="0" smtClean="0"/>
              <a:t>values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Set 'default’ as target and create a new </a:t>
            </a:r>
            <a:r>
              <a:rPr lang="en-US" dirty="0" smtClean="0"/>
              <a:t>dataset </a:t>
            </a:r>
            <a:r>
              <a:rPr lang="en-US" dirty="0"/>
              <a:t>by dropping this column from original dataset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Use RobustScaler to transform </a:t>
            </a:r>
            <a:r>
              <a:rPr lang="en-US" dirty="0" smtClean="0"/>
              <a:t>the new data set from above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1" y="4882272"/>
            <a:ext cx="53625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Created the train and test data </a:t>
            </a:r>
            <a:r>
              <a:rPr lang="en-IN" dirty="0" smtClean="0"/>
              <a:t>set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From SKLearn Imported the ML </a:t>
            </a:r>
            <a:r>
              <a:rPr lang="en-IN" dirty="0" smtClean="0"/>
              <a:t>model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Performed train data set on those </a:t>
            </a:r>
            <a:r>
              <a:rPr lang="en-IN" dirty="0" smtClean="0"/>
              <a:t>models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 test data set to predict the </a:t>
            </a:r>
            <a:r>
              <a:rPr lang="en-US" dirty="0" smtClean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F1 </a:t>
            </a:r>
            <a:r>
              <a:rPr lang="en-US" dirty="0"/>
              <a:t>score and confusion matrix were used to evaluate the </a:t>
            </a:r>
            <a:r>
              <a:rPr lang="en-US" dirty="0" smtClean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 </a:t>
            </a:r>
            <a:r>
              <a:rPr lang="en-US" dirty="0"/>
              <a:t>Fold Cross Validation is used to evaluate the </a:t>
            </a:r>
            <a:r>
              <a:rPr lang="en-US" dirty="0" smtClean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new dataset was used to test the </a:t>
            </a:r>
            <a:r>
              <a:rPr lang="en-US" sz="2000" dirty="0" smtClean="0"/>
              <a:t>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3" y="5568072"/>
            <a:ext cx="7829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7FE80-3CDD-44B2-850C-69F4A042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25" y="3410689"/>
            <a:ext cx="10067335" cy="2036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0000" y="2421374"/>
            <a:ext cx="6159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1. Following </a:t>
            </a:r>
            <a:r>
              <a:rPr lang="en-IN" dirty="0"/>
              <a:t>is the performance of each models used.</a:t>
            </a:r>
          </a:p>
        </p:txBody>
      </p:sp>
    </p:spTree>
    <p:extLst>
      <p:ext uri="{BB962C8B-B14F-4D97-AF65-F5344CB8AC3E}">
        <p14:creationId xmlns:p14="http://schemas.microsoft.com/office/powerpoint/2010/main" val="796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10000" y="2421374"/>
            <a:ext cx="4780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dirty="0"/>
              <a:t>Representing the performance of model visually by plotting bar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F288D-4C2D-4A2A-A5E3-49CBE6B9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38" y="1692227"/>
            <a:ext cx="5381896" cy="50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480</TotalTime>
  <Words>342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Inter</vt:lpstr>
      <vt:lpstr>Wingdings 2</vt:lpstr>
      <vt:lpstr>Quotable</vt:lpstr>
      <vt:lpstr>Detection of Credit Card Defaulters</vt:lpstr>
      <vt:lpstr>Overview</vt:lpstr>
      <vt:lpstr>Approach </vt:lpstr>
      <vt:lpstr>Feature analysis</vt:lpstr>
      <vt:lpstr>Feature analysis</vt:lpstr>
      <vt:lpstr>Feature analysis</vt:lpstr>
      <vt:lpstr>Modelling</vt:lpstr>
      <vt:lpstr>Performance</vt:lpstr>
      <vt:lpstr>Performance</vt:lpstr>
      <vt:lpstr>K Fold Cross validation</vt:lpstr>
      <vt:lpstr>Calculating Feature importance for Random Forest</vt:lpstr>
      <vt:lpstr>References</vt:lpstr>
      <vt:lpstr>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Credit Card Defaulters</dc:title>
  <dc:creator>Shree</dc:creator>
  <cp:lastModifiedBy>Shree</cp:lastModifiedBy>
  <cp:revision>8</cp:revision>
  <dcterms:created xsi:type="dcterms:W3CDTF">2022-04-29T16:27:02Z</dcterms:created>
  <dcterms:modified xsi:type="dcterms:W3CDTF">2022-04-30T00:37:11Z</dcterms:modified>
</cp:coreProperties>
</file>