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58" r:id="rId5"/>
    <p:sldId id="259" r:id="rId6"/>
    <p:sldId id="261"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87E649-0CC8-6640-938E-B017CA55A84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B75136BB-5B8F-994C-B667-A2166B2A2E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5A588939-B6F7-C745-9C11-67809C739BFE}"/>
              </a:ext>
            </a:extLst>
          </p:cNvPr>
          <p:cNvSpPr>
            <a:spLocks noGrp="1"/>
          </p:cNvSpPr>
          <p:nvPr>
            <p:ph type="dt" sz="half" idx="10"/>
          </p:nvPr>
        </p:nvSpPr>
        <p:spPr/>
        <p:txBody>
          <a:bodyPr/>
          <a:lstStyle/>
          <a:p>
            <a:fld id="{EA97D2A3-4432-A34B-8B0A-3B262EAD2C89}" type="datetimeFigureOut">
              <a:rPr lang="fr-FR" smtClean="0"/>
              <a:t>15/12/2020</a:t>
            </a:fld>
            <a:endParaRPr lang="fr-FR"/>
          </a:p>
        </p:txBody>
      </p:sp>
      <p:sp>
        <p:nvSpPr>
          <p:cNvPr id="5" name="Espace réservé du pied de page 4">
            <a:extLst>
              <a:ext uri="{FF2B5EF4-FFF2-40B4-BE49-F238E27FC236}">
                <a16:creationId xmlns:a16="http://schemas.microsoft.com/office/drawing/2014/main" id="{614AF8EE-3FDB-A24C-AD4A-F56BB0F9857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6F93F69-14AA-9043-BD54-231C46A7CE64}"/>
              </a:ext>
            </a:extLst>
          </p:cNvPr>
          <p:cNvSpPr>
            <a:spLocks noGrp="1"/>
          </p:cNvSpPr>
          <p:nvPr>
            <p:ph type="sldNum" sz="quarter" idx="12"/>
          </p:nvPr>
        </p:nvSpPr>
        <p:spPr/>
        <p:txBody>
          <a:bodyPr/>
          <a:lstStyle/>
          <a:p>
            <a:fld id="{39B07FD7-DECC-1A42-9ABD-BBA8BD9D9B9A}" type="slidenum">
              <a:rPr lang="fr-FR" smtClean="0"/>
              <a:t>‹N°›</a:t>
            </a:fld>
            <a:endParaRPr lang="fr-FR"/>
          </a:p>
        </p:txBody>
      </p:sp>
    </p:spTree>
    <p:extLst>
      <p:ext uri="{BB962C8B-B14F-4D97-AF65-F5344CB8AC3E}">
        <p14:creationId xmlns:p14="http://schemas.microsoft.com/office/powerpoint/2010/main" val="2097888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4E81B4-0A4F-A943-8179-FE30FC5ACEF1}"/>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A6E5E89-2BB9-5A46-9090-EC9ADA61E6B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0F0FE56-E194-B042-B329-C280F305EC31}"/>
              </a:ext>
            </a:extLst>
          </p:cNvPr>
          <p:cNvSpPr>
            <a:spLocks noGrp="1"/>
          </p:cNvSpPr>
          <p:nvPr>
            <p:ph type="dt" sz="half" idx="10"/>
          </p:nvPr>
        </p:nvSpPr>
        <p:spPr/>
        <p:txBody>
          <a:bodyPr/>
          <a:lstStyle/>
          <a:p>
            <a:fld id="{EA97D2A3-4432-A34B-8B0A-3B262EAD2C89}" type="datetimeFigureOut">
              <a:rPr lang="fr-FR" smtClean="0"/>
              <a:t>15/12/2020</a:t>
            </a:fld>
            <a:endParaRPr lang="fr-FR"/>
          </a:p>
        </p:txBody>
      </p:sp>
      <p:sp>
        <p:nvSpPr>
          <p:cNvPr id="5" name="Espace réservé du pied de page 4">
            <a:extLst>
              <a:ext uri="{FF2B5EF4-FFF2-40B4-BE49-F238E27FC236}">
                <a16:creationId xmlns:a16="http://schemas.microsoft.com/office/drawing/2014/main" id="{EF2B55D3-1B15-DE48-8B29-2B8DC96B284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8429C5E-20BA-3E48-B394-17E926A4BF60}"/>
              </a:ext>
            </a:extLst>
          </p:cNvPr>
          <p:cNvSpPr>
            <a:spLocks noGrp="1"/>
          </p:cNvSpPr>
          <p:nvPr>
            <p:ph type="sldNum" sz="quarter" idx="12"/>
          </p:nvPr>
        </p:nvSpPr>
        <p:spPr/>
        <p:txBody>
          <a:bodyPr/>
          <a:lstStyle/>
          <a:p>
            <a:fld id="{39B07FD7-DECC-1A42-9ABD-BBA8BD9D9B9A}" type="slidenum">
              <a:rPr lang="fr-FR" smtClean="0"/>
              <a:t>‹N°›</a:t>
            </a:fld>
            <a:endParaRPr lang="fr-FR"/>
          </a:p>
        </p:txBody>
      </p:sp>
    </p:spTree>
    <p:extLst>
      <p:ext uri="{BB962C8B-B14F-4D97-AF65-F5344CB8AC3E}">
        <p14:creationId xmlns:p14="http://schemas.microsoft.com/office/powerpoint/2010/main" val="738189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C081DD2-967F-0E44-B80E-40B646C9F28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8A2EDB2-8904-2B42-A467-A06FEEA1E42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FD4312B-1B9F-0441-A173-F79840FD77C3}"/>
              </a:ext>
            </a:extLst>
          </p:cNvPr>
          <p:cNvSpPr>
            <a:spLocks noGrp="1"/>
          </p:cNvSpPr>
          <p:nvPr>
            <p:ph type="dt" sz="half" idx="10"/>
          </p:nvPr>
        </p:nvSpPr>
        <p:spPr/>
        <p:txBody>
          <a:bodyPr/>
          <a:lstStyle/>
          <a:p>
            <a:fld id="{EA97D2A3-4432-A34B-8B0A-3B262EAD2C89}" type="datetimeFigureOut">
              <a:rPr lang="fr-FR" smtClean="0"/>
              <a:t>15/12/2020</a:t>
            </a:fld>
            <a:endParaRPr lang="fr-FR"/>
          </a:p>
        </p:txBody>
      </p:sp>
      <p:sp>
        <p:nvSpPr>
          <p:cNvPr id="5" name="Espace réservé du pied de page 4">
            <a:extLst>
              <a:ext uri="{FF2B5EF4-FFF2-40B4-BE49-F238E27FC236}">
                <a16:creationId xmlns:a16="http://schemas.microsoft.com/office/drawing/2014/main" id="{36D6870F-E63D-8041-A09F-3D7E20BF1B8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21593BA-D3C9-B04E-BD86-2BD658524242}"/>
              </a:ext>
            </a:extLst>
          </p:cNvPr>
          <p:cNvSpPr>
            <a:spLocks noGrp="1"/>
          </p:cNvSpPr>
          <p:nvPr>
            <p:ph type="sldNum" sz="quarter" idx="12"/>
          </p:nvPr>
        </p:nvSpPr>
        <p:spPr/>
        <p:txBody>
          <a:bodyPr/>
          <a:lstStyle/>
          <a:p>
            <a:fld id="{39B07FD7-DECC-1A42-9ABD-BBA8BD9D9B9A}" type="slidenum">
              <a:rPr lang="fr-FR" smtClean="0"/>
              <a:t>‹N°›</a:t>
            </a:fld>
            <a:endParaRPr lang="fr-FR"/>
          </a:p>
        </p:txBody>
      </p:sp>
    </p:spTree>
    <p:extLst>
      <p:ext uri="{BB962C8B-B14F-4D97-AF65-F5344CB8AC3E}">
        <p14:creationId xmlns:p14="http://schemas.microsoft.com/office/powerpoint/2010/main" val="1083514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FBB392-AC73-B041-ABF2-F747D734D70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28EF6E0-878D-0642-961D-2970293EA32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A9C1C21-A62A-CE4E-9B64-9AE1C4458087}"/>
              </a:ext>
            </a:extLst>
          </p:cNvPr>
          <p:cNvSpPr>
            <a:spLocks noGrp="1"/>
          </p:cNvSpPr>
          <p:nvPr>
            <p:ph type="dt" sz="half" idx="10"/>
          </p:nvPr>
        </p:nvSpPr>
        <p:spPr/>
        <p:txBody>
          <a:bodyPr/>
          <a:lstStyle/>
          <a:p>
            <a:fld id="{EA97D2A3-4432-A34B-8B0A-3B262EAD2C89}" type="datetimeFigureOut">
              <a:rPr lang="fr-FR" smtClean="0"/>
              <a:t>15/12/2020</a:t>
            </a:fld>
            <a:endParaRPr lang="fr-FR"/>
          </a:p>
        </p:txBody>
      </p:sp>
      <p:sp>
        <p:nvSpPr>
          <p:cNvPr id="5" name="Espace réservé du pied de page 4">
            <a:extLst>
              <a:ext uri="{FF2B5EF4-FFF2-40B4-BE49-F238E27FC236}">
                <a16:creationId xmlns:a16="http://schemas.microsoft.com/office/drawing/2014/main" id="{5DEF8F07-3123-194C-A49F-EE76E9F11EA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D433E82-800A-864C-B174-3BB3A08E2065}"/>
              </a:ext>
            </a:extLst>
          </p:cNvPr>
          <p:cNvSpPr>
            <a:spLocks noGrp="1"/>
          </p:cNvSpPr>
          <p:nvPr>
            <p:ph type="sldNum" sz="quarter" idx="12"/>
          </p:nvPr>
        </p:nvSpPr>
        <p:spPr/>
        <p:txBody>
          <a:bodyPr/>
          <a:lstStyle/>
          <a:p>
            <a:fld id="{39B07FD7-DECC-1A42-9ABD-BBA8BD9D9B9A}" type="slidenum">
              <a:rPr lang="fr-FR" smtClean="0"/>
              <a:t>‹N°›</a:t>
            </a:fld>
            <a:endParaRPr lang="fr-FR"/>
          </a:p>
        </p:txBody>
      </p:sp>
    </p:spTree>
    <p:extLst>
      <p:ext uri="{BB962C8B-B14F-4D97-AF65-F5344CB8AC3E}">
        <p14:creationId xmlns:p14="http://schemas.microsoft.com/office/powerpoint/2010/main" val="302874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412570-6F96-4B41-AC8C-EEE7E6D47BE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2AA55E8-CD4D-D74A-A417-731CB6A94A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010A2445-6BE2-364C-9292-B00187333503}"/>
              </a:ext>
            </a:extLst>
          </p:cNvPr>
          <p:cNvSpPr>
            <a:spLocks noGrp="1"/>
          </p:cNvSpPr>
          <p:nvPr>
            <p:ph type="dt" sz="half" idx="10"/>
          </p:nvPr>
        </p:nvSpPr>
        <p:spPr/>
        <p:txBody>
          <a:bodyPr/>
          <a:lstStyle/>
          <a:p>
            <a:fld id="{EA97D2A3-4432-A34B-8B0A-3B262EAD2C89}" type="datetimeFigureOut">
              <a:rPr lang="fr-FR" smtClean="0"/>
              <a:t>15/12/2020</a:t>
            </a:fld>
            <a:endParaRPr lang="fr-FR"/>
          </a:p>
        </p:txBody>
      </p:sp>
      <p:sp>
        <p:nvSpPr>
          <p:cNvPr id="5" name="Espace réservé du pied de page 4">
            <a:extLst>
              <a:ext uri="{FF2B5EF4-FFF2-40B4-BE49-F238E27FC236}">
                <a16:creationId xmlns:a16="http://schemas.microsoft.com/office/drawing/2014/main" id="{A4F30342-00D4-1F49-B1F8-C35FDD5AC9A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348E5C9-51E9-544E-88D8-65DEDEE417C2}"/>
              </a:ext>
            </a:extLst>
          </p:cNvPr>
          <p:cNvSpPr>
            <a:spLocks noGrp="1"/>
          </p:cNvSpPr>
          <p:nvPr>
            <p:ph type="sldNum" sz="quarter" idx="12"/>
          </p:nvPr>
        </p:nvSpPr>
        <p:spPr/>
        <p:txBody>
          <a:bodyPr/>
          <a:lstStyle/>
          <a:p>
            <a:fld id="{39B07FD7-DECC-1A42-9ABD-BBA8BD9D9B9A}" type="slidenum">
              <a:rPr lang="fr-FR" smtClean="0"/>
              <a:t>‹N°›</a:t>
            </a:fld>
            <a:endParaRPr lang="fr-FR"/>
          </a:p>
        </p:txBody>
      </p:sp>
    </p:spTree>
    <p:extLst>
      <p:ext uri="{BB962C8B-B14F-4D97-AF65-F5344CB8AC3E}">
        <p14:creationId xmlns:p14="http://schemas.microsoft.com/office/powerpoint/2010/main" val="262008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3E7F39-D715-A64A-ADC3-8705390FAC6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88E351D-4F8E-B947-9D7F-9CFB447BCDA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93117417-37A4-074D-8186-2BDCCE66F74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ED93D33-2577-8644-946C-01EB3F142412}"/>
              </a:ext>
            </a:extLst>
          </p:cNvPr>
          <p:cNvSpPr>
            <a:spLocks noGrp="1"/>
          </p:cNvSpPr>
          <p:nvPr>
            <p:ph type="dt" sz="half" idx="10"/>
          </p:nvPr>
        </p:nvSpPr>
        <p:spPr/>
        <p:txBody>
          <a:bodyPr/>
          <a:lstStyle/>
          <a:p>
            <a:fld id="{EA97D2A3-4432-A34B-8B0A-3B262EAD2C89}" type="datetimeFigureOut">
              <a:rPr lang="fr-FR" smtClean="0"/>
              <a:t>15/12/2020</a:t>
            </a:fld>
            <a:endParaRPr lang="fr-FR"/>
          </a:p>
        </p:txBody>
      </p:sp>
      <p:sp>
        <p:nvSpPr>
          <p:cNvPr id="6" name="Espace réservé du pied de page 5">
            <a:extLst>
              <a:ext uri="{FF2B5EF4-FFF2-40B4-BE49-F238E27FC236}">
                <a16:creationId xmlns:a16="http://schemas.microsoft.com/office/drawing/2014/main" id="{DC964481-0EB3-4845-AA7E-44213A83991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7209ACE-ADEA-334E-AE54-D34CE1612585}"/>
              </a:ext>
            </a:extLst>
          </p:cNvPr>
          <p:cNvSpPr>
            <a:spLocks noGrp="1"/>
          </p:cNvSpPr>
          <p:nvPr>
            <p:ph type="sldNum" sz="quarter" idx="12"/>
          </p:nvPr>
        </p:nvSpPr>
        <p:spPr/>
        <p:txBody>
          <a:bodyPr/>
          <a:lstStyle/>
          <a:p>
            <a:fld id="{39B07FD7-DECC-1A42-9ABD-BBA8BD9D9B9A}" type="slidenum">
              <a:rPr lang="fr-FR" smtClean="0"/>
              <a:t>‹N°›</a:t>
            </a:fld>
            <a:endParaRPr lang="fr-FR"/>
          </a:p>
        </p:txBody>
      </p:sp>
    </p:spTree>
    <p:extLst>
      <p:ext uri="{BB962C8B-B14F-4D97-AF65-F5344CB8AC3E}">
        <p14:creationId xmlns:p14="http://schemas.microsoft.com/office/powerpoint/2010/main" val="180628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EC22FA-99C4-6844-8BC8-E26328E04271}"/>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1F018F46-03C3-9D48-97E0-0BE15D8696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B1A61A8-376E-6C46-A537-5FF0EAC9352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B326B9D-5061-2E46-9F8D-69ED0CE982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53174E1-D237-7E4B-9D37-67A4E6B8E5C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A4AAD95-632F-8E42-9045-82960E2F3DBB}"/>
              </a:ext>
            </a:extLst>
          </p:cNvPr>
          <p:cNvSpPr>
            <a:spLocks noGrp="1"/>
          </p:cNvSpPr>
          <p:nvPr>
            <p:ph type="dt" sz="half" idx="10"/>
          </p:nvPr>
        </p:nvSpPr>
        <p:spPr/>
        <p:txBody>
          <a:bodyPr/>
          <a:lstStyle/>
          <a:p>
            <a:fld id="{EA97D2A3-4432-A34B-8B0A-3B262EAD2C89}" type="datetimeFigureOut">
              <a:rPr lang="fr-FR" smtClean="0"/>
              <a:t>15/12/2020</a:t>
            </a:fld>
            <a:endParaRPr lang="fr-FR"/>
          </a:p>
        </p:txBody>
      </p:sp>
      <p:sp>
        <p:nvSpPr>
          <p:cNvPr id="8" name="Espace réservé du pied de page 7">
            <a:extLst>
              <a:ext uri="{FF2B5EF4-FFF2-40B4-BE49-F238E27FC236}">
                <a16:creationId xmlns:a16="http://schemas.microsoft.com/office/drawing/2014/main" id="{7F7DEA3F-FE6F-6949-A664-FCC5FFBED68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A271AFE-379E-AC44-BDE2-9C404011FDA1}"/>
              </a:ext>
            </a:extLst>
          </p:cNvPr>
          <p:cNvSpPr>
            <a:spLocks noGrp="1"/>
          </p:cNvSpPr>
          <p:nvPr>
            <p:ph type="sldNum" sz="quarter" idx="12"/>
          </p:nvPr>
        </p:nvSpPr>
        <p:spPr/>
        <p:txBody>
          <a:bodyPr/>
          <a:lstStyle/>
          <a:p>
            <a:fld id="{39B07FD7-DECC-1A42-9ABD-BBA8BD9D9B9A}" type="slidenum">
              <a:rPr lang="fr-FR" smtClean="0"/>
              <a:t>‹N°›</a:t>
            </a:fld>
            <a:endParaRPr lang="fr-FR"/>
          </a:p>
        </p:txBody>
      </p:sp>
    </p:spTree>
    <p:extLst>
      <p:ext uri="{BB962C8B-B14F-4D97-AF65-F5344CB8AC3E}">
        <p14:creationId xmlns:p14="http://schemas.microsoft.com/office/powerpoint/2010/main" val="2481182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1F51C9-AADA-9047-A642-B50F157B9887}"/>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12038F54-76A8-FB4F-97BD-BD72322C6CB5}"/>
              </a:ext>
            </a:extLst>
          </p:cNvPr>
          <p:cNvSpPr>
            <a:spLocks noGrp="1"/>
          </p:cNvSpPr>
          <p:nvPr>
            <p:ph type="dt" sz="half" idx="10"/>
          </p:nvPr>
        </p:nvSpPr>
        <p:spPr/>
        <p:txBody>
          <a:bodyPr/>
          <a:lstStyle/>
          <a:p>
            <a:fld id="{EA97D2A3-4432-A34B-8B0A-3B262EAD2C89}" type="datetimeFigureOut">
              <a:rPr lang="fr-FR" smtClean="0"/>
              <a:t>15/12/2020</a:t>
            </a:fld>
            <a:endParaRPr lang="fr-FR"/>
          </a:p>
        </p:txBody>
      </p:sp>
      <p:sp>
        <p:nvSpPr>
          <p:cNvPr id="4" name="Espace réservé du pied de page 3">
            <a:extLst>
              <a:ext uri="{FF2B5EF4-FFF2-40B4-BE49-F238E27FC236}">
                <a16:creationId xmlns:a16="http://schemas.microsoft.com/office/drawing/2014/main" id="{9B4B65E4-28D4-A143-A66A-CA64F5A62FF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8F3A0B77-FDD5-D048-A1AE-87EC55D51CE2}"/>
              </a:ext>
            </a:extLst>
          </p:cNvPr>
          <p:cNvSpPr>
            <a:spLocks noGrp="1"/>
          </p:cNvSpPr>
          <p:nvPr>
            <p:ph type="sldNum" sz="quarter" idx="12"/>
          </p:nvPr>
        </p:nvSpPr>
        <p:spPr/>
        <p:txBody>
          <a:bodyPr/>
          <a:lstStyle/>
          <a:p>
            <a:fld id="{39B07FD7-DECC-1A42-9ABD-BBA8BD9D9B9A}" type="slidenum">
              <a:rPr lang="fr-FR" smtClean="0"/>
              <a:t>‹N°›</a:t>
            </a:fld>
            <a:endParaRPr lang="fr-FR"/>
          </a:p>
        </p:txBody>
      </p:sp>
    </p:spTree>
    <p:extLst>
      <p:ext uri="{BB962C8B-B14F-4D97-AF65-F5344CB8AC3E}">
        <p14:creationId xmlns:p14="http://schemas.microsoft.com/office/powerpoint/2010/main" val="3664660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85AF16D-6FB4-ED45-BADF-D8600B57F6AF}"/>
              </a:ext>
            </a:extLst>
          </p:cNvPr>
          <p:cNvSpPr>
            <a:spLocks noGrp="1"/>
          </p:cNvSpPr>
          <p:nvPr>
            <p:ph type="dt" sz="half" idx="10"/>
          </p:nvPr>
        </p:nvSpPr>
        <p:spPr/>
        <p:txBody>
          <a:bodyPr/>
          <a:lstStyle/>
          <a:p>
            <a:fld id="{EA97D2A3-4432-A34B-8B0A-3B262EAD2C89}" type="datetimeFigureOut">
              <a:rPr lang="fr-FR" smtClean="0"/>
              <a:t>15/12/2020</a:t>
            </a:fld>
            <a:endParaRPr lang="fr-FR"/>
          </a:p>
        </p:txBody>
      </p:sp>
      <p:sp>
        <p:nvSpPr>
          <p:cNvPr id="3" name="Espace réservé du pied de page 2">
            <a:extLst>
              <a:ext uri="{FF2B5EF4-FFF2-40B4-BE49-F238E27FC236}">
                <a16:creationId xmlns:a16="http://schemas.microsoft.com/office/drawing/2014/main" id="{CA238FF4-A032-0A41-86CC-8EEF8A7AA0E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14657C5-9089-BA40-8546-9533B4D89CFE}"/>
              </a:ext>
            </a:extLst>
          </p:cNvPr>
          <p:cNvSpPr>
            <a:spLocks noGrp="1"/>
          </p:cNvSpPr>
          <p:nvPr>
            <p:ph type="sldNum" sz="quarter" idx="12"/>
          </p:nvPr>
        </p:nvSpPr>
        <p:spPr/>
        <p:txBody>
          <a:bodyPr/>
          <a:lstStyle/>
          <a:p>
            <a:fld id="{39B07FD7-DECC-1A42-9ABD-BBA8BD9D9B9A}" type="slidenum">
              <a:rPr lang="fr-FR" smtClean="0"/>
              <a:t>‹N°›</a:t>
            </a:fld>
            <a:endParaRPr lang="fr-FR"/>
          </a:p>
        </p:txBody>
      </p:sp>
    </p:spTree>
    <p:extLst>
      <p:ext uri="{BB962C8B-B14F-4D97-AF65-F5344CB8AC3E}">
        <p14:creationId xmlns:p14="http://schemas.microsoft.com/office/powerpoint/2010/main" val="438716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5859EE-7B80-CF43-BC83-0BFA3067155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290136F9-2126-7447-899A-2511266ECD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919053F-32D8-2B4B-B0A6-B13D21DBF2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2AA6EB3-3154-D545-A761-83C5A9504174}"/>
              </a:ext>
            </a:extLst>
          </p:cNvPr>
          <p:cNvSpPr>
            <a:spLocks noGrp="1"/>
          </p:cNvSpPr>
          <p:nvPr>
            <p:ph type="dt" sz="half" idx="10"/>
          </p:nvPr>
        </p:nvSpPr>
        <p:spPr/>
        <p:txBody>
          <a:bodyPr/>
          <a:lstStyle/>
          <a:p>
            <a:fld id="{EA97D2A3-4432-A34B-8B0A-3B262EAD2C89}" type="datetimeFigureOut">
              <a:rPr lang="fr-FR" smtClean="0"/>
              <a:t>15/12/2020</a:t>
            </a:fld>
            <a:endParaRPr lang="fr-FR"/>
          </a:p>
        </p:txBody>
      </p:sp>
      <p:sp>
        <p:nvSpPr>
          <p:cNvPr id="6" name="Espace réservé du pied de page 5">
            <a:extLst>
              <a:ext uri="{FF2B5EF4-FFF2-40B4-BE49-F238E27FC236}">
                <a16:creationId xmlns:a16="http://schemas.microsoft.com/office/drawing/2014/main" id="{EB452ED9-93AA-C14E-B0D9-6A4CD8B7C72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C513F37-B132-DB4A-AC8F-EFF8B59BAFEB}"/>
              </a:ext>
            </a:extLst>
          </p:cNvPr>
          <p:cNvSpPr>
            <a:spLocks noGrp="1"/>
          </p:cNvSpPr>
          <p:nvPr>
            <p:ph type="sldNum" sz="quarter" idx="12"/>
          </p:nvPr>
        </p:nvSpPr>
        <p:spPr/>
        <p:txBody>
          <a:bodyPr/>
          <a:lstStyle/>
          <a:p>
            <a:fld id="{39B07FD7-DECC-1A42-9ABD-BBA8BD9D9B9A}" type="slidenum">
              <a:rPr lang="fr-FR" smtClean="0"/>
              <a:t>‹N°›</a:t>
            </a:fld>
            <a:endParaRPr lang="fr-FR"/>
          </a:p>
        </p:txBody>
      </p:sp>
    </p:spTree>
    <p:extLst>
      <p:ext uri="{BB962C8B-B14F-4D97-AF65-F5344CB8AC3E}">
        <p14:creationId xmlns:p14="http://schemas.microsoft.com/office/powerpoint/2010/main" val="2964979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2D7323-D390-F44B-8DAC-1CD3CA565D6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C4BF15A-3A13-1E49-A137-EB6BAC5238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DE24BE0-C94E-2049-B766-93AEC8AA2F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1798B06-FDF7-FB49-8AE2-8DC1903A08D9}"/>
              </a:ext>
            </a:extLst>
          </p:cNvPr>
          <p:cNvSpPr>
            <a:spLocks noGrp="1"/>
          </p:cNvSpPr>
          <p:nvPr>
            <p:ph type="dt" sz="half" idx="10"/>
          </p:nvPr>
        </p:nvSpPr>
        <p:spPr/>
        <p:txBody>
          <a:bodyPr/>
          <a:lstStyle/>
          <a:p>
            <a:fld id="{EA97D2A3-4432-A34B-8B0A-3B262EAD2C89}" type="datetimeFigureOut">
              <a:rPr lang="fr-FR" smtClean="0"/>
              <a:t>15/12/2020</a:t>
            </a:fld>
            <a:endParaRPr lang="fr-FR"/>
          </a:p>
        </p:txBody>
      </p:sp>
      <p:sp>
        <p:nvSpPr>
          <p:cNvPr id="6" name="Espace réservé du pied de page 5">
            <a:extLst>
              <a:ext uri="{FF2B5EF4-FFF2-40B4-BE49-F238E27FC236}">
                <a16:creationId xmlns:a16="http://schemas.microsoft.com/office/drawing/2014/main" id="{AF934AFA-679D-A947-B54A-79BB898A925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708972D-3346-E14A-A77A-B1266334B350}"/>
              </a:ext>
            </a:extLst>
          </p:cNvPr>
          <p:cNvSpPr>
            <a:spLocks noGrp="1"/>
          </p:cNvSpPr>
          <p:nvPr>
            <p:ph type="sldNum" sz="quarter" idx="12"/>
          </p:nvPr>
        </p:nvSpPr>
        <p:spPr/>
        <p:txBody>
          <a:bodyPr/>
          <a:lstStyle/>
          <a:p>
            <a:fld id="{39B07FD7-DECC-1A42-9ABD-BBA8BD9D9B9A}" type="slidenum">
              <a:rPr lang="fr-FR" smtClean="0"/>
              <a:t>‹N°›</a:t>
            </a:fld>
            <a:endParaRPr lang="fr-FR"/>
          </a:p>
        </p:txBody>
      </p:sp>
    </p:spTree>
    <p:extLst>
      <p:ext uri="{BB962C8B-B14F-4D97-AF65-F5344CB8AC3E}">
        <p14:creationId xmlns:p14="http://schemas.microsoft.com/office/powerpoint/2010/main" val="2654157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2B850C8-10C7-D64A-B696-F106EE7609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EF01C0E-F374-B546-B3EB-2619FBCABF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7212AF6-6901-2643-9FD6-49BE912B85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97D2A3-4432-A34B-8B0A-3B262EAD2C89}" type="datetimeFigureOut">
              <a:rPr lang="fr-FR" smtClean="0"/>
              <a:t>15/12/2020</a:t>
            </a:fld>
            <a:endParaRPr lang="fr-FR"/>
          </a:p>
        </p:txBody>
      </p:sp>
      <p:sp>
        <p:nvSpPr>
          <p:cNvPr id="5" name="Espace réservé du pied de page 4">
            <a:extLst>
              <a:ext uri="{FF2B5EF4-FFF2-40B4-BE49-F238E27FC236}">
                <a16:creationId xmlns:a16="http://schemas.microsoft.com/office/drawing/2014/main" id="{A3362437-3F8F-8843-8FCF-49CCD0A28E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4D1804A6-F0F2-CB46-902E-9E1E59B501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B07FD7-DECC-1A42-9ABD-BBA8BD9D9B9A}" type="slidenum">
              <a:rPr lang="fr-FR" smtClean="0"/>
              <a:t>‹N°›</a:t>
            </a:fld>
            <a:endParaRPr lang="fr-FR"/>
          </a:p>
        </p:txBody>
      </p:sp>
    </p:spTree>
    <p:extLst>
      <p:ext uri="{BB962C8B-B14F-4D97-AF65-F5344CB8AC3E}">
        <p14:creationId xmlns:p14="http://schemas.microsoft.com/office/powerpoint/2010/main" val="1027687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657FE1-1EE0-7140-BA72-B932B888AD8D}"/>
              </a:ext>
            </a:extLst>
          </p:cNvPr>
          <p:cNvSpPr>
            <a:spLocks noGrp="1"/>
          </p:cNvSpPr>
          <p:nvPr>
            <p:ph type="ctrTitle"/>
          </p:nvPr>
        </p:nvSpPr>
        <p:spPr/>
        <p:txBody>
          <a:bodyPr/>
          <a:lstStyle/>
          <a:p>
            <a:r>
              <a:rPr lang="fr-FR" dirty="0"/>
              <a:t>HAL &amp; </a:t>
            </a:r>
            <a:r>
              <a:rPr lang="fr-FR" dirty="0" err="1"/>
              <a:t>arXiv</a:t>
            </a:r>
            <a:endParaRPr lang="fr-FR" dirty="0"/>
          </a:p>
        </p:txBody>
      </p:sp>
      <p:sp>
        <p:nvSpPr>
          <p:cNvPr id="3" name="Sous-titre 2">
            <a:extLst>
              <a:ext uri="{FF2B5EF4-FFF2-40B4-BE49-F238E27FC236}">
                <a16:creationId xmlns:a16="http://schemas.microsoft.com/office/drawing/2014/main" id="{A3FE7720-B338-BE42-A317-3646B53242FA}"/>
              </a:ext>
            </a:extLst>
          </p:cNvPr>
          <p:cNvSpPr>
            <a:spLocks noGrp="1"/>
          </p:cNvSpPr>
          <p:nvPr>
            <p:ph type="subTitle" idx="1"/>
          </p:nvPr>
        </p:nvSpPr>
        <p:spPr/>
        <p:txBody>
          <a:bodyPr/>
          <a:lstStyle/>
          <a:p>
            <a:r>
              <a:rPr lang="fr-FR" dirty="0"/>
              <a:t>Web services</a:t>
            </a:r>
          </a:p>
        </p:txBody>
      </p:sp>
    </p:spTree>
    <p:extLst>
      <p:ext uri="{BB962C8B-B14F-4D97-AF65-F5344CB8AC3E}">
        <p14:creationId xmlns:p14="http://schemas.microsoft.com/office/powerpoint/2010/main" val="2369168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471FC3-1965-2F41-ADE4-9ADB007C553C}"/>
              </a:ext>
            </a:extLst>
          </p:cNvPr>
          <p:cNvSpPr>
            <a:spLocks noGrp="1"/>
          </p:cNvSpPr>
          <p:nvPr>
            <p:ph type="title"/>
          </p:nvPr>
        </p:nvSpPr>
        <p:spPr/>
        <p:txBody>
          <a:bodyPr/>
          <a:lstStyle/>
          <a:p>
            <a:r>
              <a:rPr lang="fr-FR" dirty="0"/>
              <a:t>Recherche avec HAL</a:t>
            </a:r>
          </a:p>
        </p:txBody>
      </p:sp>
      <p:sp>
        <p:nvSpPr>
          <p:cNvPr id="3" name="Espace réservé du contenu 2">
            <a:extLst>
              <a:ext uri="{FF2B5EF4-FFF2-40B4-BE49-F238E27FC236}">
                <a16:creationId xmlns:a16="http://schemas.microsoft.com/office/drawing/2014/main" id="{1AFA2E41-A0F7-274D-905E-66E654D90CB5}"/>
              </a:ext>
            </a:extLst>
          </p:cNvPr>
          <p:cNvSpPr>
            <a:spLocks noGrp="1"/>
          </p:cNvSpPr>
          <p:nvPr>
            <p:ph idx="1"/>
          </p:nvPr>
        </p:nvSpPr>
        <p:spPr/>
        <p:txBody>
          <a:bodyPr/>
          <a:lstStyle/>
          <a:p>
            <a:r>
              <a:rPr lang="fr-FR" dirty="0"/>
              <a:t>Récupérer les informations de l’API ouverte HAL afin de pouvoir traiter les informations que l’on récupère pour les afficher sur une page web et également de l’enregistrer dans notre base de données</a:t>
            </a:r>
          </a:p>
          <a:p>
            <a:r>
              <a:rPr lang="fr-FR" dirty="0"/>
              <a:t>Réaliser la création d’une API afin de sécurité la recherche dans le code de l’application</a:t>
            </a:r>
          </a:p>
        </p:txBody>
      </p:sp>
    </p:spTree>
    <p:extLst>
      <p:ext uri="{BB962C8B-B14F-4D97-AF65-F5344CB8AC3E}">
        <p14:creationId xmlns:p14="http://schemas.microsoft.com/office/powerpoint/2010/main" val="444298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15D0E4-4166-124C-BEF6-AC40A942C5B8}"/>
              </a:ext>
            </a:extLst>
          </p:cNvPr>
          <p:cNvSpPr>
            <a:spLocks noGrp="1"/>
          </p:cNvSpPr>
          <p:nvPr>
            <p:ph type="title"/>
          </p:nvPr>
        </p:nvSpPr>
        <p:spPr/>
        <p:txBody>
          <a:bodyPr/>
          <a:lstStyle/>
          <a:p>
            <a:r>
              <a:rPr lang="fr-FR" dirty="0"/>
              <a:t>Choix des technologies</a:t>
            </a:r>
          </a:p>
        </p:txBody>
      </p:sp>
      <p:sp>
        <p:nvSpPr>
          <p:cNvPr id="3" name="Espace réservé du contenu 2">
            <a:extLst>
              <a:ext uri="{FF2B5EF4-FFF2-40B4-BE49-F238E27FC236}">
                <a16:creationId xmlns:a16="http://schemas.microsoft.com/office/drawing/2014/main" id="{C2156399-F9E3-5448-B06C-1C639C4F44AF}"/>
              </a:ext>
            </a:extLst>
          </p:cNvPr>
          <p:cNvSpPr>
            <a:spLocks noGrp="1"/>
          </p:cNvSpPr>
          <p:nvPr>
            <p:ph idx="1"/>
          </p:nvPr>
        </p:nvSpPr>
        <p:spPr/>
        <p:txBody>
          <a:bodyPr/>
          <a:lstStyle/>
          <a:p>
            <a:r>
              <a:rPr lang="fr-FR" dirty="0"/>
              <a:t>Base de données: MySQL</a:t>
            </a:r>
          </a:p>
          <a:p>
            <a:r>
              <a:rPr lang="fr-FR" dirty="0" err="1"/>
              <a:t>Backend</a:t>
            </a:r>
            <a:r>
              <a:rPr lang="fr-FR" dirty="0"/>
              <a:t>: </a:t>
            </a:r>
            <a:r>
              <a:rPr lang="fr-FR" dirty="0" err="1"/>
              <a:t>Node.js</a:t>
            </a:r>
            <a:r>
              <a:rPr lang="fr-FR" dirty="0"/>
              <a:t> + </a:t>
            </a:r>
            <a:r>
              <a:rPr lang="fr-FR" dirty="0" err="1"/>
              <a:t>Express.js</a:t>
            </a:r>
            <a:endParaRPr lang="fr-FR" dirty="0"/>
          </a:p>
          <a:p>
            <a:r>
              <a:rPr lang="fr-FR" dirty="0" err="1"/>
              <a:t>Frontend</a:t>
            </a:r>
            <a:r>
              <a:rPr lang="fr-FR" dirty="0"/>
              <a:t>: </a:t>
            </a:r>
            <a:r>
              <a:rPr lang="fr-FR" dirty="0" err="1"/>
              <a:t>React.js</a:t>
            </a:r>
            <a:endParaRPr lang="fr-FR" dirty="0"/>
          </a:p>
        </p:txBody>
      </p:sp>
    </p:spTree>
    <p:extLst>
      <p:ext uri="{BB962C8B-B14F-4D97-AF65-F5344CB8AC3E}">
        <p14:creationId xmlns:p14="http://schemas.microsoft.com/office/powerpoint/2010/main" val="2708717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FBC412-5991-8F42-8E2C-AAC9CC789FA4}"/>
              </a:ext>
            </a:extLst>
          </p:cNvPr>
          <p:cNvSpPr>
            <a:spLocks noGrp="1"/>
          </p:cNvSpPr>
          <p:nvPr>
            <p:ph type="title"/>
          </p:nvPr>
        </p:nvSpPr>
        <p:spPr/>
        <p:txBody>
          <a:bodyPr/>
          <a:lstStyle/>
          <a:p>
            <a:r>
              <a:rPr lang="fr-FR" dirty="0"/>
              <a:t>Fonctions à faire</a:t>
            </a:r>
          </a:p>
        </p:txBody>
      </p:sp>
      <p:sp>
        <p:nvSpPr>
          <p:cNvPr id="3" name="Espace réservé du contenu 2">
            <a:extLst>
              <a:ext uri="{FF2B5EF4-FFF2-40B4-BE49-F238E27FC236}">
                <a16:creationId xmlns:a16="http://schemas.microsoft.com/office/drawing/2014/main" id="{8E78EA39-7EE9-6D4B-B300-687F5E1C9DE1}"/>
              </a:ext>
            </a:extLst>
          </p:cNvPr>
          <p:cNvSpPr>
            <a:spLocks noGrp="1"/>
          </p:cNvSpPr>
          <p:nvPr>
            <p:ph idx="1"/>
          </p:nvPr>
        </p:nvSpPr>
        <p:spPr/>
        <p:txBody>
          <a:bodyPr/>
          <a:lstStyle/>
          <a:p>
            <a:r>
              <a:rPr lang="fr-FR" dirty="0"/>
              <a:t>Fonction de recherche en utilisant l’API</a:t>
            </a:r>
          </a:p>
          <a:p>
            <a:r>
              <a:rPr lang="fr-FR" dirty="0"/>
              <a:t>Fonction de recherche par titre</a:t>
            </a:r>
          </a:p>
          <a:p>
            <a:r>
              <a:rPr lang="fr-FR" dirty="0"/>
              <a:t>Fonction de recherche par auteur</a:t>
            </a:r>
          </a:p>
          <a:p>
            <a:endParaRPr lang="fr-FR" dirty="0"/>
          </a:p>
        </p:txBody>
      </p:sp>
    </p:spTree>
    <p:extLst>
      <p:ext uri="{BB962C8B-B14F-4D97-AF65-F5344CB8AC3E}">
        <p14:creationId xmlns:p14="http://schemas.microsoft.com/office/powerpoint/2010/main" val="1264563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F86D46-DCB9-BD47-85C3-9D310732E45D}"/>
              </a:ext>
            </a:extLst>
          </p:cNvPr>
          <p:cNvSpPr>
            <a:spLocks noGrp="1"/>
          </p:cNvSpPr>
          <p:nvPr>
            <p:ph type="title"/>
          </p:nvPr>
        </p:nvSpPr>
        <p:spPr/>
        <p:txBody>
          <a:bodyPr/>
          <a:lstStyle/>
          <a:p>
            <a:r>
              <a:rPr lang="fr-FR" dirty="0"/>
              <a:t>Implémentation du </a:t>
            </a:r>
            <a:r>
              <a:rPr lang="fr-FR" dirty="0" err="1"/>
              <a:t>backend</a:t>
            </a:r>
            <a:endParaRPr lang="fr-FR" dirty="0"/>
          </a:p>
        </p:txBody>
      </p:sp>
      <p:sp>
        <p:nvSpPr>
          <p:cNvPr id="3" name="Espace réservé du contenu 2">
            <a:extLst>
              <a:ext uri="{FF2B5EF4-FFF2-40B4-BE49-F238E27FC236}">
                <a16:creationId xmlns:a16="http://schemas.microsoft.com/office/drawing/2014/main" id="{A72E9BB6-F3A0-3A49-9C43-8E01CA52F2F5}"/>
              </a:ext>
            </a:extLst>
          </p:cNvPr>
          <p:cNvSpPr>
            <a:spLocks noGrp="1"/>
          </p:cNvSpPr>
          <p:nvPr>
            <p:ph idx="1"/>
          </p:nvPr>
        </p:nvSpPr>
        <p:spPr/>
        <p:txBody>
          <a:bodyPr/>
          <a:lstStyle/>
          <a:p>
            <a:r>
              <a:rPr lang="fr-FR" dirty="0"/>
              <a:t>Mettre à jour la base de données avec nos résultats</a:t>
            </a:r>
          </a:p>
          <a:p>
            <a:r>
              <a:rPr lang="fr-FR" dirty="0"/>
              <a:t>Mettre en place des requêtes HTTP afin de sécuriser le </a:t>
            </a:r>
            <a:r>
              <a:rPr lang="fr-FR" dirty="0" err="1"/>
              <a:t>frontend</a:t>
            </a:r>
            <a:endParaRPr lang="fr-FR" dirty="0"/>
          </a:p>
          <a:p>
            <a:endParaRPr lang="fr-FR" dirty="0"/>
          </a:p>
        </p:txBody>
      </p:sp>
    </p:spTree>
    <p:extLst>
      <p:ext uri="{BB962C8B-B14F-4D97-AF65-F5344CB8AC3E}">
        <p14:creationId xmlns:p14="http://schemas.microsoft.com/office/powerpoint/2010/main" val="4177999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EDDB22-8D02-D445-B8A4-729B75FF9D1B}"/>
              </a:ext>
            </a:extLst>
          </p:cNvPr>
          <p:cNvSpPr>
            <a:spLocks noGrp="1"/>
          </p:cNvSpPr>
          <p:nvPr>
            <p:ph type="title"/>
          </p:nvPr>
        </p:nvSpPr>
        <p:spPr/>
        <p:txBody>
          <a:bodyPr/>
          <a:lstStyle/>
          <a:p>
            <a:r>
              <a:rPr lang="fr-FR" dirty="0"/>
              <a:t>Implémentation du </a:t>
            </a:r>
            <a:r>
              <a:rPr lang="fr-FR" dirty="0" err="1"/>
              <a:t>frontend</a:t>
            </a:r>
            <a:endParaRPr lang="fr-FR" dirty="0"/>
          </a:p>
        </p:txBody>
      </p:sp>
      <p:sp>
        <p:nvSpPr>
          <p:cNvPr id="3" name="Espace réservé du contenu 2">
            <a:extLst>
              <a:ext uri="{FF2B5EF4-FFF2-40B4-BE49-F238E27FC236}">
                <a16:creationId xmlns:a16="http://schemas.microsoft.com/office/drawing/2014/main" id="{1576EA23-D76C-1B4E-967A-A57CD3C2B36A}"/>
              </a:ext>
            </a:extLst>
          </p:cNvPr>
          <p:cNvSpPr>
            <a:spLocks noGrp="1"/>
          </p:cNvSpPr>
          <p:nvPr>
            <p:ph idx="1"/>
          </p:nvPr>
        </p:nvSpPr>
        <p:spPr/>
        <p:txBody>
          <a:bodyPr/>
          <a:lstStyle/>
          <a:p>
            <a:r>
              <a:rPr lang="fr-FR" dirty="0"/>
              <a:t>Création d’une application sous </a:t>
            </a:r>
            <a:r>
              <a:rPr lang="fr-FR" dirty="0" err="1"/>
              <a:t>React.js</a:t>
            </a:r>
            <a:endParaRPr lang="fr-FR" dirty="0"/>
          </a:p>
          <a:p>
            <a:r>
              <a:rPr lang="fr-FR" dirty="0"/>
              <a:t>Utilisation de </a:t>
            </a:r>
            <a:r>
              <a:rPr lang="fr-FR" dirty="0" err="1"/>
              <a:t>React</a:t>
            </a:r>
            <a:r>
              <a:rPr lang="fr-FR" dirty="0"/>
              <a:t> </a:t>
            </a:r>
            <a:r>
              <a:rPr lang="fr-FR" dirty="0" err="1"/>
              <a:t>Bootstrap</a:t>
            </a:r>
            <a:r>
              <a:rPr lang="fr-FR" dirty="0"/>
              <a:t> pour le design de l’application</a:t>
            </a:r>
          </a:p>
          <a:p>
            <a:r>
              <a:rPr lang="fr-FR" dirty="0" err="1"/>
              <a:t>Fetch</a:t>
            </a:r>
            <a:r>
              <a:rPr lang="fr-FR" dirty="0"/>
              <a:t> à notre API au lieu de l’API Hal pour masquer la recherche sur un navigateur et sécuriser la recherche</a:t>
            </a:r>
          </a:p>
          <a:p>
            <a:r>
              <a:rPr lang="fr-FR" dirty="0"/>
              <a:t>Affichage des </a:t>
            </a:r>
            <a:r>
              <a:rPr lang="fr-FR"/>
              <a:t>résultats obtenus</a:t>
            </a:r>
          </a:p>
        </p:txBody>
      </p:sp>
    </p:spTree>
    <p:extLst>
      <p:ext uri="{BB962C8B-B14F-4D97-AF65-F5344CB8AC3E}">
        <p14:creationId xmlns:p14="http://schemas.microsoft.com/office/powerpoint/2010/main" val="18811014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163</Words>
  <Application>Microsoft Macintosh PowerPoint</Application>
  <PresentationFormat>Grand écran</PresentationFormat>
  <Paragraphs>21</Paragraphs>
  <Slides>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Arial</vt:lpstr>
      <vt:lpstr>Calibri</vt:lpstr>
      <vt:lpstr>Calibri Light</vt:lpstr>
      <vt:lpstr>Thème Office</vt:lpstr>
      <vt:lpstr>HAL &amp; arXiv</vt:lpstr>
      <vt:lpstr>Recherche avec HAL</vt:lpstr>
      <vt:lpstr>Choix des technologies</vt:lpstr>
      <vt:lpstr>Fonctions à faire</vt:lpstr>
      <vt:lpstr>Implémentation du backend</vt:lpstr>
      <vt:lpstr>Implémentation du frontend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HAL &amp; arXiv</dc:title>
  <dc:creator>Microsoft Office User</dc:creator>
  <cp:lastModifiedBy>Microsoft Office User</cp:lastModifiedBy>
  <cp:revision>1</cp:revision>
  <dcterms:created xsi:type="dcterms:W3CDTF">2020-12-15T10:41:54Z</dcterms:created>
  <dcterms:modified xsi:type="dcterms:W3CDTF">2020-12-15T10:50:48Z</dcterms:modified>
</cp:coreProperties>
</file>