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8"/>
    <p:restoredTop sz="94729"/>
  </p:normalViewPr>
  <p:slideViewPr>
    <p:cSldViewPr snapToGrid="0">
      <p:cViewPr varScale="1">
        <p:scale>
          <a:sx n="168" d="100"/>
          <a:sy n="168" d="100"/>
        </p:scale>
        <p:origin x="216" y="3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59C25-ADE5-D448-A812-1180F6B3BA5E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CD54E-2694-C142-858C-63281E07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4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emojiterra.com</a:t>
            </a:r>
            <a:r>
              <a:rPr lang="en-US" dirty="0"/>
              <a:t>/bust-in-silhouette/</a:t>
            </a:r>
          </a:p>
          <a:p>
            <a:r>
              <a:rPr lang="en-US" dirty="0"/>
              <a:t>https://</a:t>
            </a:r>
            <a:r>
              <a:rPr lang="en-US" dirty="0" err="1"/>
              <a:t>www.mogaland.io</a:t>
            </a:r>
            <a:r>
              <a:rPr lang="en-US" dirty="0"/>
              <a:t>/</a:t>
            </a:r>
          </a:p>
          <a:p>
            <a:r>
              <a:rPr lang="en-US" dirty="0"/>
              <a:t>https://</a:t>
            </a:r>
            <a:r>
              <a:rPr lang="en-US" dirty="0" err="1"/>
              <a:t>www.vexels.com</a:t>
            </a:r>
            <a:r>
              <a:rPr lang="en-US" dirty="0"/>
              <a:t>/</a:t>
            </a:r>
            <a:r>
              <a:rPr lang="en-US" dirty="0" err="1"/>
              <a:t>png-svg</a:t>
            </a:r>
            <a:r>
              <a:rPr lang="en-US" dirty="0"/>
              <a:t>/preview/137089/wallet-icon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CD54E-2694-C142-858C-63281E07FA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CD54E-2694-C142-858C-63281E07FA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7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CA06-9110-DD4A-B18C-B16CE4905331}" type="datetime1">
              <a:rPr lang="en-CA" smtClean="0"/>
              <a:t>2025-07-14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73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3C10-320E-B048-B61E-BE7FADA026F8}" type="datetime1">
              <a:rPr lang="en-CA" smtClean="0"/>
              <a:t>2025-07-14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6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FE97-59D1-674A-9AB0-7FDA321FA5F5}" type="datetime1">
              <a:rPr lang="en-CA" smtClean="0"/>
              <a:t>2025-07-14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0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BB9C-A543-4F49-B953-3DDC07400681}" type="datetime1">
              <a:rPr lang="en-CA" smtClean="0"/>
              <a:t>2025-07-14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78A6-010D-B246-B48F-11505E90849D}" type="datetime1">
              <a:rPr lang="en-CA" smtClean="0"/>
              <a:t>2025-07-14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37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3AD3-70C3-384C-9C89-1A4602999A09}" type="datetime1">
              <a:rPr lang="en-CA" smtClean="0"/>
              <a:t>2025-07-14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CBA4-F86C-EC49-BE07-5E590BFD6A28}" type="datetime1">
              <a:rPr lang="en-CA" smtClean="0"/>
              <a:t>2025-07-14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6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DB9CD-AFC9-6F4B-956E-B007EA3D0AFA}" type="datetime1">
              <a:rPr lang="en-CA" smtClean="0"/>
              <a:t>2025-07-14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8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E161-A491-1644-9375-BB079F05B1B6}" type="datetime1">
              <a:rPr lang="en-CA" smtClean="0"/>
              <a:t>2025-07-14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2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6ED8-248F-784F-AB4B-5A63ED9C28FE}" type="datetime1">
              <a:rPr lang="en-CA" smtClean="0"/>
              <a:t>2025-07-14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B30DDCF-640D-3349-B247-06939874C70C}" type="datetime1">
              <a:rPr lang="en-CA" smtClean="0"/>
              <a:t>2025-07-14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1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9EBE308-BC2C-9D4A-9458-353C78783CEC}" type="datetime1">
              <a:rPr lang="en-CA" smtClean="0"/>
              <a:t>2025-07-14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6541124-6A23-4844-B9EA-7566DC06A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5537-AC8E-A0C3-F003-7E04B6EA7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Smart </a:t>
            </a:r>
            <a:r>
              <a:rPr lang="fr-CA" dirty="0" err="1"/>
              <a:t>Contracts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30307-65C6-E2F7-98BA-714B3CF3B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3917" y="4352544"/>
            <a:ext cx="7424166" cy="1239894"/>
          </a:xfrm>
        </p:spPr>
        <p:txBody>
          <a:bodyPr/>
          <a:lstStyle/>
          <a:p>
            <a:r>
              <a:rPr lang="fr-CA" dirty="0"/>
              <a:t>Présentation de l’étude de cas faite dans le cadre du cours LOG430, par Erwan Derrien</a:t>
            </a:r>
          </a:p>
        </p:txBody>
      </p:sp>
      <p:pic>
        <p:nvPicPr>
          <p:cNvPr id="1026" name="Picture 2" descr="École de technologie supérieure | Art Public Montréal">
            <a:extLst>
              <a:ext uri="{FF2B5EF4-FFF2-40B4-BE49-F238E27FC236}">
                <a16:creationId xmlns:a16="http://schemas.microsoft.com/office/drawing/2014/main" id="{78EE974C-67F1-89DF-B848-D88F21F77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59" y="122906"/>
            <a:ext cx="1103238" cy="63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6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B868-27EA-9BAB-BEFF-C5639045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Contexte</a:t>
            </a:r>
            <a:r>
              <a:rPr lang="en-US" dirty="0"/>
              <a:t>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BAEB1-A45E-DBF6-58D8-5E74AACC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1124-6A23-4844-B9EA-7566DC06A6D2}" type="slidenum">
              <a:rPr lang="en-US" smtClean="0"/>
              <a:t>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53B1F4-0DF4-539D-D56F-0D40720CE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179" y="3429002"/>
            <a:ext cx="1553642" cy="155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👤 Bust In Silhouette Emoji: Meaning &amp; Usage">
            <a:extLst>
              <a:ext uri="{FF2B5EF4-FFF2-40B4-BE49-F238E27FC236}">
                <a16:creationId xmlns:a16="http://schemas.microsoft.com/office/drawing/2014/main" id="{42E56D03-11B0-1A43-7A84-9687F7BF9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3429000"/>
            <a:ext cx="1553643" cy="155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allet Icon PNG &amp; SVG Design For T-Shirts">
            <a:extLst>
              <a:ext uri="{FF2B5EF4-FFF2-40B4-BE49-F238E27FC236}">
                <a16:creationId xmlns:a16="http://schemas.microsoft.com/office/drawing/2014/main" id="{A5CA21DC-33F8-2694-794F-468A7391E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222" y="3429001"/>
            <a:ext cx="1553642" cy="155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21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9319D-1DC7-BAD3-4BAC-03D18777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/>
              <a:t>Vue d’architecture</a:t>
            </a:r>
          </a:p>
        </p:txBody>
      </p:sp>
      <p:pic>
        <p:nvPicPr>
          <p:cNvPr id="5" name="Content Placeholder 4" descr="A diagram of a smart contract&#10;&#10;AI-generated content may be incorrect.">
            <a:extLst>
              <a:ext uri="{FF2B5EF4-FFF2-40B4-BE49-F238E27FC236}">
                <a16:creationId xmlns:a16="http://schemas.microsoft.com/office/drawing/2014/main" id="{6D2CB15C-4377-706F-7469-FB1194D7A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827591"/>
            <a:ext cx="6257544" cy="48881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ACD88-B4C5-48CF-33BA-F45366A8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6541124-6A23-4844-B9EA-7566DC06A6D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80FFB5-F06F-DBAF-CA19-23F36A746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41BDBF-FCFE-6934-FF5E-C147114EE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732DDF-822A-BBF7-0CCA-275546505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AB684-1E95-A601-2BA3-77C5456B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/>
              <a:t>Vue de </a:t>
            </a:r>
            <a:r>
              <a:rPr lang="en-US" sz="2000" dirty="0" err="1"/>
              <a:t>déploiement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EE671-9B18-633D-A392-32E1CD2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6541124-6A23-4844-B9EA-7566DC06A6D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E1D8C-9EE2-6F16-97BE-80C724F7A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518" y="548634"/>
            <a:ext cx="2643869" cy="5120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912D82-4F99-2EC7-3863-3F01D8367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450" y="1691929"/>
            <a:ext cx="4559463" cy="3408444"/>
          </a:xfrm>
          <a:prstGeom prst="rect">
            <a:avLst/>
          </a:prstGeom>
        </p:spPr>
      </p:pic>
      <p:sp>
        <p:nvSpPr>
          <p:cNvPr id="13" name="Manual Operation 12">
            <a:extLst>
              <a:ext uri="{FF2B5EF4-FFF2-40B4-BE49-F238E27FC236}">
                <a16:creationId xmlns:a16="http://schemas.microsoft.com/office/drawing/2014/main" id="{3A69CACF-490F-5641-E2E7-A7C2519C60AB}"/>
              </a:ext>
            </a:extLst>
          </p:cNvPr>
          <p:cNvSpPr/>
          <p:nvPr/>
        </p:nvSpPr>
        <p:spPr>
          <a:xfrm rot="5400000">
            <a:off x="5580386" y="3161536"/>
            <a:ext cx="3413644" cy="4497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26546"/>
              <a:gd name="connsiteY0" fmla="*/ 0 h 16551"/>
              <a:gd name="connsiteX1" fmla="*/ 26546 w 26546"/>
              <a:gd name="connsiteY1" fmla="*/ 6551 h 16551"/>
              <a:gd name="connsiteX2" fmla="*/ 24546 w 26546"/>
              <a:gd name="connsiteY2" fmla="*/ 16551 h 16551"/>
              <a:gd name="connsiteX3" fmla="*/ 18546 w 26546"/>
              <a:gd name="connsiteY3" fmla="*/ 16551 h 16551"/>
              <a:gd name="connsiteX4" fmla="*/ 0 w 26546"/>
              <a:gd name="connsiteY4" fmla="*/ 0 h 16551"/>
              <a:gd name="connsiteX0" fmla="*/ 0 w 24546"/>
              <a:gd name="connsiteY0" fmla="*/ 0 h 16551"/>
              <a:gd name="connsiteX1" fmla="*/ 23092 w 24546"/>
              <a:gd name="connsiteY1" fmla="*/ 0 h 16551"/>
              <a:gd name="connsiteX2" fmla="*/ 24546 w 24546"/>
              <a:gd name="connsiteY2" fmla="*/ 16551 h 16551"/>
              <a:gd name="connsiteX3" fmla="*/ 18546 w 24546"/>
              <a:gd name="connsiteY3" fmla="*/ 16551 h 16551"/>
              <a:gd name="connsiteX4" fmla="*/ 0 w 24546"/>
              <a:gd name="connsiteY4" fmla="*/ 0 h 16551"/>
              <a:gd name="connsiteX0" fmla="*/ 0 w 24546"/>
              <a:gd name="connsiteY0" fmla="*/ 0 h 16551"/>
              <a:gd name="connsiteX1" fmla="*/ 23092 w 24546"/>
              <a:gd name="connsiteY1" fmla="*/ 0 h 16551"/>
              <a:gd name="connsiteX2" fmla="*/ 24546 w 24546"/>
              <a:gd name="connsiteY2" fmla="*/ 16551 h 16551"/>
              <a:gd name="connsiteX3" fmla="*/ 8804 w 24546"/>
              <a:gd name="connsiteY3" fmla="*/ 1806 h 16551"/>
              <a:gd name="connsiteX4" fmla="*/ 0 w 24546"/>
              <a:gd name="connsiteY4" fmla="*/ 0 h 16551"/>
              <a:gd name="connsiteX0" fmla="*/ 0 w 23092"/>
              <a:gd name="connsiteY0" fmla="*/ 0 h 1806"/>
              <a:gd name="connsiteX1" fmla="*/ 23092 w 23092"/>
              <a:gd name="connsiteY1" fmla="*/ 0 h 1806"/>
              <a:gd name="connsiteX2" fmla="*/ 15783 w 23092"/>
              <a:gd name="connsiteY2" fmla="*/ 810 h 1806"/>
              <a:gd name="connsiteX3" fmla="*/ 8804 w 23092"/>
              <a:gd name="connsiteY3" fmla="*/ 1806 h 1806"/>
              <a:gd name="connsiteX4" fmla="*/ 0 w 23092"/>
              <a:gd name="connsiteY4" fmla="*/ 0 h 1806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322 w 10000"/>
              <a:gd name="connsiteY2" fmla="*/ 7433 h 10000"/>
              <a:gd name="connsiteX3" fmla="*/ 381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7565"/>
              <a:gd name="connsiteX1" fmla="*/ 10000 w 10000"/>
              <a:gd name="connsiteY1" fmla="*/ 0 h 7565"/>
              <a:gd name="connsiteX2" fmla="*/ 6322 w 10000"/>
              <a:gd name="connsiteY2" fmla="*/ 7433 h 7565"/>
              <a:gd name="connsiteX3" fmla="*/ 3478 w 10000"/>
              <a:gd name="connsiteY3" fmla="*/ 7565 h 7565"/>
              <a:gd name="connsiteX4" fmla="*/ 0 w 10000"/>
              <a:gd name="connsiteY4" fmla="*/ 0 h 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7565">
                <a:moveTo>
                  <a:pt x="0" y="0"/>
                </a:moveTo>
                <a:lnTo>
                  <a:pt x="10000" y="0"/>
                </a:lnTo>
                <a:lnTo>
                  <a:pt x="6322" y="7433"/>
                </a:lnTo>
                <a:lnTo>
                  <a:pt x="3478" y="7565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9AA9FD-4B1E-2131-9DB1-43CE6B409864}"/>
              </a:ext>
            </a:extLst>
          </p:cNvPr>
          <p:cNvSpPr/>
          <p:nvPr/>
        </p:nvSpPr>
        <p:spPr>
          <a:xfrm>
            <a:off x="7502387" y="1691929"/>
            <a:ext cx="4532526" cy="34084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119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103</TotalTime>
  <Words>62</Words>
  <Application>Microsoft Macintosh PowerPoint</Application>
  <PresentationFormat>Widescreen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Gill Sans MT</vt:lpstr>
      <vt:lpstr>Parcel</vt:lpstr>
      <vt:lpstr>Smart Contracts</vt:lpstr>
      <vt:lpstr>Contexte du projet</vt:lpstr>
      <vt:lpstr>Vue d’architecture</vt:lpstr>
      <vt:lpstr>Vue de déploiement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Derrien, Erwan</dc:creator>
  <cp:lastModifiedBy>Derrien, Erwan</cp:lastModifiedBy>
  <cp:revision>15</cp:revision>
  <dcterms:created xsi:type="dcterms:W3CDTF">2025-07-14T18:51:04Z</dcterms:created>
  <dcterms:modified xsi:type="dcterms:W3CDTF">2025-07-14T21:04:15Z</dcterms:modified>
</cp:coreProperties>
</file>