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3" r:id="rId6"/>
    <p:sldId id="269" r:id="rId7"/>
    <p:sldId id="268" r:id="rId8"/>
    <p:sldId id="261" r:id="rId9"/>
    <p:sldId id="265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3"/>
    <p:restoredTop sz="92247"/>
  </p:normalViewPr>
  <p:slideViewPr>
    <p:cSldViewPr snapToGrid="0">
      <p:cViewPr varScale="1">
        <p:scale>
          <a:sx n="144" d="100"/>
          <a:sy n="144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59C25-ADE5-D448-A812-1180F6B3BA5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CD54E-2694-C142-858C-63281E07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4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emojiterra.com</a:t>
            </a:r>
            <a:r>
              <a:rPr lang="en-US" dirty="0"/>
              <a:t>/bust-in-silhouette/</a:t>
            </a:r>
          </a:p>
          <a:p>
            <a:r>
              <a:rPr lang="en-US" dirty="0"/>
              <a:t>https://</a:t>
            </a:r>
            <a:r>
              <a:rPr lang="en-US" dirty="0" err="1"/>
              <a:t>www.mogaland.io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www.vexels.com</a:t>
            </a:r>
            <a:r>
              <a:rPr lang="en-US" dirty="0"/>
              <a:t>/</a:t>
            </a:r>
            <a:r>
              <a:rPr lang="en-US" dirty="0" err="1"/>
              <a:t>png-svg</a:t>
            </a:r>
            <a:r>
              <a:rPr lang="en-US" dirty="0"/>
              <a:t>/preview/137089/wallet-icon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D54E-2694-C142-858C-63281E07FA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E42ED-2969-97E8-ECB5-A90AE797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9D9E5-F103-43A4-89E5-1C44AA5E1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9F3C0-19AC-75CE-5347-2D42F469A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E57DB-C233-1B49-7666-9C33A08DF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D54E-2694-C142-858C-63281E07FA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642A-BB8C-6DD4-8913-D4F5ADB4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32169-DC5E-5BA4-81A8-856966905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3D24C-CD3A-99D9-0191-95EF74FED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C583A-5260-A3D5-DF59-2CBC8CE0F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D54E-2694-C142-858C-63281E07FA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D54E-2694-C142-858C-63281E07FA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A06-9110-DD4A-B18C-B16CE4905331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3C10-320E-B048-B61E-BE7FADA026F8}" type="datetime1">
              <a:rPr lang="en-CA" smtClean="0"/>
              <a:t>2025-07-14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E97-59D1-674A-9AB0-7FDA321FA5F5}" type="datetime1">
              <a:rPr lang="en-CA" smtClean="0"/>
              <a:t>2025-07-14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BB9C-A543-4F49-B953-3DDC07400681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8A6-010D-B246-B48F-11505E90849D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3AD3-70C3-384C-9C89-1A4602999A09}" type="datetime1">
              <a:rPr lang="en-CA" smtClean="0"/>
              <a:t>2025-07-14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CBA4-F86C-EC49-BE07-5E590BFD6A28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9CD-AFC9-6F4B-956E-B007EA3D0AFA}" type="datetime1">
              <a:rPr lang="en-CA" smtClean="0"/>
              <a:t>2025-07-14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E161-A491-1644-9375-BB079F05B1B6}" type="datetime1">
              <a:rPr lang="en-CA" smtClean="0"/>
              <a:t>2025-07-14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6ED8-248F-784F-AB4B-5A63ED9C28FE}" type="datetime1">
              <a:rPr lang="en-CA" smtClean="0"/>
              <a:t>2025-07-14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30DDCF-640D-3349-B247-06939874C70C}" type="datetime1">
              <a:rPr lang="en-CA" smtClean="0"/>
              <a:t>2025-07-14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EBE308-BC2C-9D4A-9458-353C78783CEC}" type="datetime1">
              <a:rPr lang="en-CA" smtClean="0"/>
              <a:t>2025-07-14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5537-AC8E-A0C3-F003-7E04B6EA7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Smart </a:t>
            </a:r>
            <a:r>
              <a:rPr lang="fr-CA" dirty="0" err="1"/>
              <a:t>Contracts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30307-65C6-E2F7-98BA-714B3CF3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3917" y="4352544"/>
            <a:ext cx="7424166" cy="1239894"/>
          </a:xfrm>
        </p:spPr>
        <p:txBody>
          <a:bodyPr/>
          <a:lstStyle/>
          <a:p>
            <a:r>
              <a:rPr lang="fr-CA" dirty="0"/>
              <a:t>Présentation de l’étude de cas faite dans le cadre du cours LOG430, par Erwan Derrien</a:t>
            </a:r>
          </a:p>
        </p:txBody>
      </p:sp>
      <p:pic>
        <p:nvPicPr>
          <p:cNvPr id="1026" name="Picture 2" descr="École de technologie supérieure | Art Public Montréal">
            <a:extLst>
              <a:ext uri="{FF2B5EF4-FFF2-40B4-BE49-F238E27FC236}">
                <a16:creationId xmlns:a16="http://schemas.microsoft.com/office/drawing/2014/main" id="{78EE974C-67F1-89DF-B848-D88F21F7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9" y="122906"/>
            <a:ext cx="1103238" cy="6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6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0E99-CF4B-3CCD-048E-9FDB07E2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cyclomatique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36203-86B9-7686-8424-0861BC9B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079" y="2697480"/>
            <a:ext cx="8099842" cy="25968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82B44-F1C0-FE72-FAEE-C4413AF6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7DD-B4BE-5610-BEE8-D7F821B9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5BC3-32EB-3353-D3E7-E76E658D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21" y="2398089"/>
            <a:ext cx="3122099" cy="369332"/>
          </a:xfrm>
        </p:spPr>
        <p:txBody>
          <a:bodyPr/>
          <a:lstStyle/>
          <a:p>
            <a:r>
              <a:rPr lang="en-US" dirty="0" err="1"/>
              <a:t>Implémentation</a:t>
            </a:r>
            <a:r>
              <a:rPr lang="en-US" dirty="0"/>
              <a:t> d’un proxy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A7A8E-11AB-A326-758A-2E40573F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FF2AC-B9AD-DCB8-A141-27321A42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28" y="2988776"/>
            <a:ext cx="5952744" cy="32176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5298AF-9F55-493C-80DD-DE1BE494AAF9}"/>
              </a:ext>
            </a:extLst>
          </p:cNvPr>
          <p:cNvCxnSpPr/>
          <p:nvPr/>
        </p:nvCxnSpPr>
        <p:spPr>
          <a:xfrm flipV="1">
            <a:off x="5814874" y="3429000"/>
            <a:ext cx="0" cy="2448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4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8D887-C3BD-D5B1-15A6-DBA7AECFF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207-A06B-1A5C-DDFB-845B259E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CBBAD-5755-0E07-A1EE-372C36DF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B868-27EA-9BAB-BEFF-C5639045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Contexte du projet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3B1F4-0DF4-539D-D56F-0D40720C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4985" y="889611"/>
            <a:ext cx="2685694" cy="26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🧑‍🎓 Student Emoji: Meaning &amp; Usage">
            <a:extLst>
              <a:ext uri="{FF2B5EF4-FFF2-40B4-BE49-F238E27FC236}">
                <a16:creationId xmlns:a16="http://schemas.microsoft.com/office/drawing/2014/main" id="{B2E8E6B9-5E0D-4CF4-CE08-0ABF48B7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587858"/>
            <a:ext cx="3301307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BAEB1-A45E-DBF6-58D8-5E74AACC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541124-6A23-4844-B9EA-7566DC06A6D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21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9319D-1DC7-BAD3-4BAC-03D18777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Usecases</a:t>
            </a:r>
            <a:endParaRPr lang="en-US" sz="2000" dirty="0"/>
          </a:p>
        </p:txBody>
      </p:sp>
      <p:pic>
        <p:nvPicPr>
          <p:cNvPr id="5" name="Content Placeholder 4" descr="A diagram of a smart contract&#10;&#10;AI-generated content may be incorrect.">
            <a:extLst>
              <a:ext uri="{FF2B5EF4-FFF2-40B4-BE49-F238E27FC236}">
                <a16:creationId xmlns:a16="http://schemas.microsoft.com/office/drawing/2014/main" id="{6D2CB15C-4377-706F-7469-FB1194D7A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827591"/>
            <a:ext cx="6257544" cy="48881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ACD88-B4C5-48CF-33BA-F45366A8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541124-6A23-4844-B9EA-7566DC06A6D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79F55-AB7E-77A4-7B9C-975AFDC54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94DDF5-C413-7A57-1972-39856851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47097-3781-604D-59F9-EA8305DE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8BE49-E190-ADD0-F994-836AD3D6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séquence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8635E-7446-9A06-B739-436D4583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541124-6A23-4844-B9EA-7566DC06A6D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FE1E5-ED49-FEE2-A48F-0A5F9A02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87" y="1782401"/>
            <a:ext cx="6092416" cy="32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2DB63-DC64-513E-2397-99D49F0E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10639-E16D-D6FF-996A-170959235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5011B-3A7F-0FCE-5348-E56D4974C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32BDF-A02B-0ACD-A233-6522A484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déploiement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5448-92C4-FF43-284B-F59639B7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541124-6A23-4844-B9EA-7566DC06A6D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6C952-34A9-AA03-505D-107E4267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97" y="1694783"/>
            <a:ext cx="3906696" cy="35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43CC-4F01-6E20-12B2-6FE12C19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Choix de layer 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BB21-0694-2E34-7E1F-6A6EDDC8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44" y="2655799"/>
            <a:ext cx="3264141" cy="3101983"/>
          </a:xfrm>
        </p:spPr>
        <p:txBody>
          <a:bodyPr>
            <a:normAutofit/>
          </a:bodyPr>
          <a:lstStyle/>
          <a:p>
            <a:r>
              <a:rPr lang="en-CA" b="1" dirty="0"/>
              <a:t>Ethereum </a:t>
            </a:r>
            <a:r>
              <a:rPr lang="en-CA" b="1" dirty="0" err="1"/>
              <a:t>Mainnet</a:t>
            </a:r>
            <a:r>
              <a:rPr lang="en-CA" b="1" dirty="0"/>
              <a:t> (L1)</a:t>
            </a:r>
            <a:br>
              <a:rPr lang="en-CA" dirty="0"/>
            </a:br>
            <a:r>
              <a:rPr lang="en-CA" dirty="0"/>
              <a:t>✓ </a:t>
            </a:r>
            <a:r>
              <a:rPr lang="en-CA" dirty="0" err="1"/>
              <a:t>Sécurité</a:t>
            </a:r>
            <a:r>
              <a:rPr lang="en-CA" dirty="0"/>
              <a:t> </a:t>
            </a:r>
            <a:r>
              <a:rPr lang="en-CA" dirty="0" err="1"/>
              <a:t>maximale</a:t>
            </a:r>
            <a:br>
              <a:rPr lang="en-CA" dirty="0"/>
            </a:br>
            <a:r>
              <a:rPr lang="en-CA" dirty="0"/>
              <a:t>✓ </a:t>
            </a:r>
            <a:r>
              <a:rPr lang="en-CA" dirty="0" err="1"/>
              <a:t>Complètement</a:t>
            </a:r>
            <a:r>
              <a:rPr lang="en-CA" dirty="0"/>
              <a:t> </a:t>
            </a:r>
            <a:r>
              <a:rPr lang="en-CA" dirty="0" err="1"/>
              <a:t>décentralisé</a:t>
            </a:r>
            <a:br>
              <a:rPr lang="en-CA" dirty="0"/>
            </a:br>
            <a:r>
              <a:rPr lang="en-CA" dirty="0"/>
              <a:t>✗ </a:t>
            </a:r>
            <a:r>
              <a:rPr lang="en-CA" dirty="0" err="1"/>
              <a:t>Coût</a:t>
            </a:r>
            <a:r>
              <a:rPr lang="en-CA" dirty="0"/>
              <a:t> </a:t>
            </a:r>
            <a:r>
              <a:rPr lang="en-CA" dirty="0" err="1"/>
              <a:t>élevé</a:t>
            </a:r>
            <a:r>
              <a:rPr lang="en-CA" dirty="0"/>
              <a:t> (&gt;1$/transaction)</a:t>
            </a:r>
            <a:br>
              <a:rPr lang="en-CA" dirty="0"/>
            </a:br>
            <a:r>
              <a:rPr lang="en-CA" dirty="0"/>
              <a:t>✗ </a:t>
            </a:r>
            <a:r>
              <a:rPr lang="en-CA" dirty="0" err="1"/>
              <a:t>Scalabilité</a:t>
            </a:r>
            <a:r>
              <a:rPr lang="en-CA" dirty="0"/>
              <a:t> </a:t>
            </a:r>
            <a:r>
              <a:rPr lang="en-CA" dirty="0" err="1"/>
              <a:t>limitée</a:t>
            </a:r>
            <a:endParaRPr lang="en-C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C2F30-20F1-8601-E2E0-29679BEA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2D18A-FB75-7AF3-7859-D4909B5535BB}"/>
              </a:ext>
            </a:extLst>
          </p:cNvPr>
          <p:cNvSpPr txBox="1">
            <a:spLocks/>
          </p:cNvSpPr>
          <p:nvPr/>
        </p:nvSpPr>
        <p:spPr>
          <a:xfrm>
            <a:off x="4230092" y="2655798"/>
            <a:ext cx="352011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Layer 2 (</a:t>
            </a:r>
            <a:r>
              <a:rPr lang="en-CA" b="1" dirty="0" err="1"/>
              <a:t>Arbitrum</a:t>
            </a:r>
            <a:r>
              <a:rPr lang="en-CA" b="1" dirty="0"/>
              <a:t>/Polygon)</a:t>
            </a:r>
            <a:br>
              <a:rPr lang="en-CA" dirty="0"/>
            </a:br>
            <a:r>
              <a:rPr lang="en-CA" dirty="0"/>
              <a:t>✓ Frais </a:t>
            </a:r>
            <a:r>
              <a:rPr lang="en-CA" dirty="0" err="1"/>
              <a:t>réduits</a:t>
            </a:r>
            <a:r>
              <a:rPr lang="en-CA" dirty="0"/>
              <a:t> (10-50x </a:t>
            </a:r>
            <a:r>
              <a:rPr lang="en-CA" dirty="0" err="1"/>
              <a:t>moins</a:t>
            </a:r>
            <a:r>
              <a:rPr lang="en-CA" dirty="0"/>
              <a:t> </a:t>
            </a:r>
            <a:r>
              <a:rPr lang="en-CA" dirty="0" err="1"/>
              <a:t>cher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>✓ </a:t>
            </a:r>
            <a:r>
              <a:rPr lang="en-CA" dirty="0" err="1"/>
              <a:t>Compatibilité</a:t>
            </a:r>
            <a:r>
              <a:rPr lang="en-CA" dirty="0"/>
              <a:t> EVM </a:t>
            </a:r>
            <a:r>
              <a:rPr lang="en-CA" dirty="0" err="1"/>
              <a:t>complète</a:t>
            </a:r>
            <a:br>
              <a:rPr lang="en-CA" dirty="0"/>
            </a:br>
            <a:r>
              <a:rPr lang="en-CA" dirty="0"/>
              <a:t>✗ Solution </a:t>
            </a:r>
            <a:r>
              <a:rPr lang="en-CA" dirty="0" err="1"/>
              <a:t>générique</a:t>
            </a:r>
            <a:r>
              <a:rPr lang="en-CA" dirty="0"/>
              <a:t>, non </a:t>
            </a:r>
            <a:r>
              <a:rPr lang="en-CA" dirty="0" err="1"/>
              <a:t>optimisée</a:t>
            </a:r>
            <a:br>
              <a:rPr lang="en-CA" dirty="0"/>
            </a:br>
            <a:r>
              <a:rPr lang="en-CA" dirty="0"/>
              <a:t>✗ </a:t>
            </a:r>
            <a:r>
              <a:rPr lang="en-CA" dirty="0" err="1"/>
              <a:t>Moins</a:t>
            </a:r>
            <a:r>
              <a:rPr lang="en-CA" dirty="0"/>
              <a:t> de </a:t>
            </a:r>
            <a:r>
              <a:rPr lang="en-CA" dirty="0" err="1"/>
              <a:t>contrôle</a:t>
            </a:r>
            <a:r>
              <a:rPr lang="en-CA" dirty="0"/>
              <a:t> sur le réseau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45C57A-A1E2-4C7A-57CB-34967525E168}"/>
              </a:ext>
            </a:extLst>
          </p:cNvPr>
          <p:cNvSpPr txBox="1">
            <a:spLocks/>
          </p:cNvSpPr>
          <p:nvPr/>
        </p:nvSpPr>
        <p:spPr>
          <a:xfrm>
            <a:off x="7994342" y="2655798"/>
            <a:ext cx="352011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EDU Chain (L3 Custom)</a:t>
            </a:r>
            <a:br>
              <a:rPr lang="en-CA" dirty="0"/>
            </a:br>
            <a:r>
              <a:rPr lang="en-CA" dirty="0"/>
              <a:t>✓ Frais quasi-</a:t>
            </a:r>
            <a:r>
              <a:rPr lang="en-CA" dirty="0" err="1"/>
              <a:t>nuls</a:t>
            </a:r>
            <a:r>
              <a:rPr lang="en-CA" dirty="0"/>
              <a:t> pour les </a:t>
            </a:r>
            <a:r>
              <a:rPr lang="en-CA" dirty="0" err="1"/>
              <a:t>utilisateurs</a:t>
            </a:r>
            <a:br>
              <a:rPr lang="en-CA" dirty="0"/>
            </a:br>
            <a:r>
              <a:rPr lang="en-CA" dirty="0"/>
              <a:t>✓ </a:t>
            </a:r>
            <a:r>
              <a:rPr lang="en-CA" dirty="0" err="1"/>
              <a:t>Fonctionnalités</a:t>
            </a:r>
            <a:r>
              <a:rPr lang="en-CA" dirty="0"/>
              <a:t> </a:t>
            </a:r>
            <a:r>
              <a:rPr lang="en-CA" dirty="0" err="1"/>
              <a:t>éducatives</a:t>
            </a:r>
            <a:r>
              <a:rPr lang="en-CA" dirty="0"/>
              <a:t> </a:t>
            </a:r>
            <a:r>
              <a:rPr lang="en-CA" dirty="0" err="1"/>
              <a:t>dédiées</a:t>
            </a:r>
            <a:br>
              <a:rPr lang="en-CA" dirty="0"/>
            </a:br>
            <a:r>
              <a:rPr lang="en-CA" dirty="0"/>
              <a:t>✓ </a:t>
            </a:r>
            <a:r>
              <a:rPr lang="en-CA" dirty="0" err="1"/>
              <a:t>Interopérabilité</a:t>
            </a:r>
            <a:r>
              <a:rPr lang="en-CA" dirty="0"/>
              <a:t> avec L1/L2</a:t>
            </a:r>
            <a:br>
              <a:rPr lang="en-CA" dirty="0"/>
            </a:br>
            <a:r>
              <a:rPr lang="en-CA" dirty="0"/>
              <a:t>✗ </a:t>
            </a:r>
            <a:r>
              <a:rPr lang="en-CA" dirty="0" err="1"/>
              <a:t>Délais</a:t>
            </a:r>
            <a:r>
              <a:rPr lang="en-CA" dirty="0"/>
              <a:t> plus long pour confirmer </a:t>
            </a:r>
            <a:r>
              <a:rPr lang="en-CA" dirty="0" err="1"/>
              <a:t>une</a:t>
            </a:r>
            <a:r>
              <a:rPr lang="en-CA" dirty="0"/>
              <a:t> transaction</a:t>
            </a:r>
          </a:p>
        </p:txBody>
      </p:sp>
    </p:spTree>
    <p:extLst>
      <p:ext uri="{BB962C8B-B14F-4D97-AF65-F5344CB8AC3E}">
        <p14:creationId xmlns:p14="http://schemas.microsoft.com/office/powerpoint/2010/main" val="427365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4BDE-461E-BE0B-1958-8AA755EA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de </a:t>
            </a:r>
            <a:r>
              <a:rPr lang="en-US" dirty="0" err="1"/>
              <a:t>qualité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D30A-6C34-52E0-93BF-89B3FF89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479551" cy="3101983"/>
          </a:xfrm>
        </p:spPr>
        <p:txBody>
          <a:bodyPr>
            <a:normAutofit/>
          </a:bodyPr>
          <a:lstStyle/>
          <a:p>
            <a:r>
              <a:rPr lang="en-US" sz="2800" dirty="0" err="1"/>
              <a:t>Sécurité</a:t>
            </a:r>
            <a:endParaRPr lang="en-US" sz="2800" dirty="0"/>
          </a:p>
          <a:p>
            <a:pPr lvl="1"/>
            <a:r>
              <a:rPr lang="en-US" sz="2400" dirty="0"/>
              <a:t>Immutable après audit</a:t>
            </a:r>
          </a:p>
          <a:p>
            <a:pPr lvl="1"/>
            <a:r>
              <a:rPr lang="en-US" sz="2400" dirty="0"/>
              <a:t>Anti-reentrancy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898B6-A5D4-ED55-CD8F-EFBA0E7C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E16110-2379-B4D1-1A2C-7875CA6ED905}"/>
              </a:ext>
            </a:extLst>
          </p:cNvPr>
          <p:cNvSpPr txBox="1">
            <a:spLocks/>
          </p:cNvSpPr>
          <p:nvPr/>
        </p:nvSpPr>
        <p:spPr>
          <a:xfrm>
            <a:off x="6481315" y="2638044"/>
            <a:ext cx="347955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Preformance</a:t>
            </a:r>
            <a:endParaRPr lang="en-US" sz="2800" dirty="0"/>
          </a:p>
          <a:p>
            <a:pPr lvl="1"/>
            <a:r>
              <a:rPr lang="en-US" sz="2400" dirty="0"/>
              <a:t>Publication sur L3, </a:t>
            </a:r>
            <a:r>
              <a:rPr lang="en-US" sz="2400" dirty="0" err="1"/>
              <a:t>puis</a:t>
            </a:r>
            <a:r>
              <a:rPr lang="en-US" sz="2400" dirty="0"/>
              <a:t> L2 et L1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2847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0FFB5-F06F-DBAF-CA19-23F36A74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41BDBF-FCFE-6934-FF5E-C147114EE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32DDF-822A-BBF7-0CCA-27554650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AB684-1E95-A601-2BA3-77C5456B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E671-9B18-633D-A392-32E1CD2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541124-6A23-4844-B9EA-7566DC06A6D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5482AA-99A1-09EB-2445-E289697E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86" r="659" b="1"/>
          <a:stretch>
            <a:fillRect/>
          </a:stretch>
        </p:blipFill>
        <p:spPr>
          <a:xfrm>
            <a:off x="5221902" y="488272"/>
            <a:ext cx="6532133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A030-CB4F-4580-21A4-28FF91DE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8021"/>
            <a:ext cx="7729728" cy="1188720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266C-D565-7B28-3341-072FFD1B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979" y="1717566"/>
            <a:ext cx="4032198" cy="122351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Modularité</a:t>
            </a:r>
            <a:r>
              <a:rPr lang="en-US" dirty="0"/>
              <a:t> avec templates pour </a:t>
            </a:r>
            <a:r>
              <a:rPr lang="en-US" dirty="0" err="1"/>
              <a:t>etherum</a:t>
            </a:r>
            <a:endParaRPr lang="en-US" dirty="0"/>
          </a:p>
          <a:p>
            <a:r>
              <a:rPr lang="en-US" dirty="0" err="1"/>
              <a:t>Sécurisé</a:t>
            </a:r>
            <a:r>
              <a:rPr lang="en-US" dirty="0"/>
              <a:t> avec </a:t>
            </a:r>
            <a:r>
              <a:rPr lang="en-US" dirty="0" err="1"/>
              <a:t>nonReentrant</a:t>
            </a:r>
            <a:endParaRPr lang="en-US" dirty="0"/>
          </a:p>
          <a:p>
            <a:r>
              <a:rPr lang="en-US" dirty="0"/>
              <a:t>Gestion de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entiers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956D2-F4A4-3914-8EDD-36F6EAE1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D96C6-4967-3D10-CFB9-62A4186C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7" y="1717566"/>
            <a:ext cx="5368589" cy="2641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2645A-475F-D156-E80F-05CCFBE1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8" y="4572000"/>
            <a:ext cx="5369098" cy="2150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532EF-129F-C08C-F77C-4534FA8C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60" y="3105096"/>
            <a:ext cx="3935767" cy="36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984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3055</TotalTime>
  <Words>211</Words>
  <Application>Microsoft Macintosh PowerPoint</Application>
  <PresentationFormat>Widescreen</PresentationFormat>
  <Paragraphs>44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Gill Sans MT</vt:lpstr>
      <vt:lpstr>Parcel</vt:lpstr>
      <vt:lpstr>Smart Contracts</vt:lpstr>
      <vt:lpstr>Contexte du projet</vt:lpstr>
      <vt:lpstr>Usecases</vt:lpstr>
      <vt:lpstr>séquence</vt:lpstr>
      <vt:lpstr>déploiement</vt:lpstr>
      <vt:lpstr>ADR Choix de layer Ethereum</vt:lpstr>
      <vt:lpstr>Aspects de qualité</vt:lpstr>
      <vt:lpstr>Classes</vt:lpstr>
      <vt:lpstr>Analyse de code</vt:lpstr>
      <vt:lpstr>Complexité cyclomatique</vt:lpstr>
      <vt:lpstr>Recommandations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Derrien, Erwan</dc:creator>
  <cp:lastModifiedBy>Derrien, Erwan</cp:lastModifiedBy>
  <cp:revision>41</cp:revision>
  <dcterms:created xsi:type="dcterms:W3CDTF">2025-07-14T18:51:04Z</dcterms:created>
  <dcterms:modified xsi:type="dcterms:W3CDTF">2025-07-16T22:46:09Z</dcterms:modified>
</cp:coreProperties>
</file>