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sldIdLst>
    <p:sldId id="256" r:id="rId2"/>
    <p:sldId id="260" r:id="rId3"/>
    <p:sldId id="258" r:id="rId4"/>
    <p:sldId id="316" r:id="rId5"/>
    <p:sldId id="323" r:id="rId6"/>
    <p:sldId id="324" r:id="rId7"/>
    <p:sldId id="325" r:id="rId8"/>
    <p:sldId id="326" r:id="rId9"/>
    <p:sldId id="321" r:id="rId10"/>
    <p:sldId id="327" r:id="rId11"/>
    <p:sldId id="328" r:id="rId12"/>
    <p:sldId id="329" r:id="rId13"/>
    <p:sldId id="330" r:id="rId14"/>
    <p:sldId id="322" r:id="rId15"/>
  </p:sldIdLst>
  <p:sldSz cx="9144000" cy="5143500" type="screen16x9"/>
  <p:notesSz cx="6794500" cy="9931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F0DCC1-B3C8-4472-B56D-9E7C3010E943}">
  <a:tblStyle styleId="{81F0DCC1-B3C8-4472-B56D-9E7C3010E94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b="off" i="off"/>
      <a:tcStyle>
        <a:tcBdr/>
        <a:fill>
          <a:solidFill>
            <a:srgbClr val="CACBCE"/>
          </a:solidFill>
        </a:fill>
      </a:tcStyle>
    </a:band1H>
    <a:band2H>
      <a:tcTxStyle b="off" i="off"/>
      <a:tcStyle>
        <a:tcBdr/>
      </a:tcStyle>
    </a:band2H>
    <a:band1V>
      <a:tcTxStyle b="off" i="off"/>
      <a:tcStyle>
        <a:tcBdr/>
        <a:fill>
          <a:solidFill>
            <a:srgbClr val="CACBCE"/>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302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024" cy="49704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477" y="0"/>
            <a:ext cx="2945024" cy="49704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0"/>
              </a:spcBef>
              <a:spcAft>
                <a:spcPts val="0"/>
              </a:spcAft>
              <a:buClr>
                <a:srgbClr val="263857"/>
              </a:buClr>
              <a:buSzPts val="1200"/>
              <a:buFont typeface="Arial"/>
              <a:buChar char="•"/>
              <a:defRPr sz="1200" b="1" i="0" u="none" strike="noStrike" cap="none">
                <a:solidFill>
                  <a:srgbClr val="263857"/>
                </a:solidFill>
                <a:latin typeface="Calibri"/>
                <a:ea typeface="Calibri"/>
                <a:cs typeface="Calibri"/>
                <a:sym typeface="Calibri"/>
              </a:defRPr>
            </a:lvl1pPr>
            <a:lvl2pPr marL="914400" marR="0" lvl="1"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2pPr>
            <a:lvl3pPr marL="1371600" marR="0" lvl="2"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3pPr>
            <a:lvl4pPr marL="1828800" marR="0" lvl="3"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4pPr>
            <a:lvl5pPr marL="2286000" marR="0" lvl="4"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4355"/>
            <a:ext cx="2945024" cy="49704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638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rgbClr val="263857"/>
                </a:solidFill>
                <a:latin typeface="Calibri"/>
                <a:ea typeface="Calibri"/>
                <a:cs typeface="Calibri"/>
                <a:sym typeface="Calibri"/>
              </a:rPr>
              <a:t>‹N°›</a:t>
            </a:fld>
            <a:endParaRPr sz="1200" b="0" i="0" u="none" strike="noStrike" cap="none">
              <a:solidFill>
                <a:srgbClr val="263857"/>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fr-FR" sz="1200">
                <a:solidFill>
                  <a:schemeClr val="dk1"/>
                </a:solidFill>
                <a:latin typeface="Times New Roman"/>
                <a:ea typeface="Times New Roman"/>
                <a:cs typeface="Times New Roman"/>
                <a:sym typeface="Times New Roman"/>
              </a:rPr>
              <a:t>1</a:t>
            </a:fld>
            <a:endParaRPr sz="1200">
              <a:solidFill>
                <a:schemeClr val="dk1"/>
              </a:solidFill>
              <a:latin typeface="Times New Roman"/>
              <a:ea typeface="Times New Roman"/>
              <a:cs typeface="Times New Roman"/>
              <a:sym typeface="Times New Roman"/>
            </a:endParaRPr>
          </a:p>
        </p:txBody>
      </p:sp>
      <p:sp>
        <p:nvSpPr>
          <p:cNvPr id="56" name="Google Shape;56;p1:notes"/>
          <p:cNvSpPr>
            <a:spLocks noGrp="1" noRot="1" noChangeAspect="1"/>
          </p:cNvSpPr>
          <p:nvPr>
            <p:ph type="sldImg" idx="2"/>
          </p:nvPr>
        </p:nvSpPr>
        <p:spPr>
          <a:xfrm>
            <a:off x="88900"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171450" lvl="0" indent="-95250" algn="l" rtl="0">
              <a:lnSpc>
                <a:spcPct val="90000"/>
              </a:lnSpc>
              <a:spcBef>
                <a:spcPts val="0"/>
              </a:spcBef>
              <a:spcAft>
                <a:spcPts val="0"/>
              </a:spcAft>
              <a:buClr>
                <a:srgbClr val="263857"/>
              </a:buClr>
              <a:buSzPts val="12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B28AABF7-68AA-68DB-D306-95511C13CC21}"/>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F3848136-5DCA-650E-63D7-1BF6B891B819}"/>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B91DF76-9E46-64F5-3E3F-A2ED8AADB71C}"/>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57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118A495C-57AC-F504-B5DF-416DEA835F73}"/>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5625EE0D-CD88-3FA5-58AD-0AD067ED2A09}"/>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BE77BDAB-09DA-22A8-E560-2A79D88D2DC6}"/>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369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71F0CA7C-0294-D4C7-EF09-E567FF65ADA6}"/>
            </a:ext>
          </a:extLst>
        </p:cNvPr>
        <p:cNvGrpSpPr/>
        <p:nvPr/>
      </p:nvGrpSpPr>
      <p:grpSpPr>
        <a:xfrm>
          <a:off x="0" y="0"/>
          <a:ext cx="0" cy="0"/>
          <a:chOff x="0" y="0"/>
          <a:chExt cx="0" cy="0"/>
        </a:xfrm>
      </p:grpSpPr>
      <p:sp>
        <p:nvSpPr>
          <p:cNvPr id="149" name="Google Shape;149;g1aee5abebf5_0_0:notes">
            <a:extLst>
              <a:ext uri="{FF2B5EF4-FFF2-40B4-BE49-F238E27FC236}">
                <a16:creationId xmlns:a16="http://schemas.microsoft.com/office/drawing/2014/main" id="{52F765A0-98AC-8657-661D-A734CDDCB3C2}"/>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g1aee5abebf5_0_0:notes">
            <a:extLst>
              <a:ext uri="{FF2B5EF4-FFF2-40B4-BE49-F238E27FC236}">
                <a16:creationId xmlns:a16="http://schemas.microsoft.com/office/drawing/2014/main" id="{6D0D8E14-023C-EA7E-B29C-6158D9BB52FF}"/>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151" name="Google Shape;151;g1aee5abebf5_0_0:notes">
            <a:extLst>
              <a:ext uri="{FF2B5EF4-FFF2-40B4-BE49-F238E27FC236}">
                <a16:creationId xmlns:a16="http://schemas.microsoft.com/office/drawing/2014/main" id="{6D4AE9E3-62F9-37D2-7E8D-5F7C61E96E1A}"/>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14</a:t>
            </a:fld>
            <a:endParaRPr/>
          </a:p>
        </p:txBody>
      </p:sp>
    </p:spTree>
    <p:extLst>
      <p:ext uri="{BB962C8B-B14F-4D97-AF65-F5344CB8AC3E}">
        <p14:creationId xmlns:p14="http://schemas.microsoft.com/office/powerpoint/2010/main" val="19740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97ca198114_0_284:notes"/>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197ca198114_0_284:notes"/>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85" name="Google Shape;85;g197ca198114_0_284:notes"/>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ba62edcc9_6_1:notes"/>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ba62edcc9_6_1:notes"/>
          <p:cNvSpPr txBox="1">
            <a:spLocks noGrp="1"/>
          </p:cNvSpPr>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1aba62edcc9_6_1:notes"/>
          <p:cNvSpPr txBox="1">
            <a:spLocks noGrp="1"/>
          </p:cNvSpPr>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37D16D81-A0F8-F02A-91F3-6E853CBE2AC2}"/>
            </a:ext>
          </a:extLst>
        </p:cNvPr>
        <p:cNvGrpSpPr/>
        <p:nvPr/>
      </p:nvGrpSpPr>
      <p:grpSpPr>
        <a:xfrm>
          <a:off x="0" y="0"/>
          <a:ext cx="0" cy="0"/>
          <a:chOff x="0" y="0"/>
          <a:chExt cx="0" cy="0"/>
        </a:xfrm>
      </p:grpSpPr>
      <p:sp>
        <p:nvSpPr>
          <p:cNvPr id="83" name="Google Shape;83;g197ca198114_0_284:notes">
            <a:extLst>
              <a:ext uri="{FF2B5EF4-FFF2-40B4-BE49-F238E27FC236}">
                <a16:creationId xmlns:a16="http://schemas.microsoft.com/office/drawing/2014/main" id="{B720F81C-F615-D484-3FF3-B163D7E6A2A0}"/>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197ca198114_0_284:notes">
            <a:extLst>
              <a:ext uri="{FF2B5EF4-FFF2-40B4-BE49-F238E27FC236}">
                <a16:creationId xmlns:a16="http://schemas.microsoft.com/office/drawing/2014/main" id="{CFDA511E-3E67-8F9E-BF25-042BFBD59A72}"/>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85" name="Google Shape;85;g197ca198114_0_284:notes">
            <a:extLst>
              <a:ext uri="{FF2B5EF4-FFF2-40B4-BE49-F238E27FC236}">
                <a16:creationId xmlns:a16="http://schemas.microsoft.com/office/drawing/2014/main" id="{83B6202D-409F-5501-FE58-642792F75CD9}"/>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4</a:t>
            </a:fld>
            <a:endParaRPr/>
          </a:p>
        </p:txBody>
      </p:sp>
    </p:spTree>
    <p:extLst>
      <p:ext uri="{BB962C8B-B14F-4D97-AF65-F5344CB8AC3E}">
        <p14:creationId xmlns:p14="http://schemas.microsoft.com/office/powerpoint/2010/main" val="122941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8E7A0207-7CF6-EED0-0FB9-A3B7B368E510}"/>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AD89E75E-6264-9934-C418-DF5B06E8DB9A}"/>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9A420FF8-30B2-5A9A-648B-94D70EEB2945}"/>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530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06A2C906-C303-D99B-429D-0CFE6875045C}"/>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ECB79C63-4D9E-3B52-BA3C-C12DE976DCA7}"/>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DE03A4E2-36AD-6D0A-94DB-F60A881D20CB}"/>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01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CAD98A00-02F3-8A2F-9D37-713474FA5BBD}"/>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1D69C79B-F8AD-0A7F-5896-FCE17EBD8A7C}"/>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0498A85-245A-7520-7E87-CCD8194F7F03}"/>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642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7D73991-7710-DC27-E283-78E9CDD8B3D6}"/>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8D05EC8C-FE82-BC18-44D4-EA3FAC754748}"/>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09ECED0-5635-6A4D-3A52-68B65DA65E9D}"/>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810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E2FC0952-E838-8E3A-0C1F-D939FC0DFF22}"/>
            </a:ext>
          </a:extLst>
        </p:cNvPr>
        <p:cNvGrpSpPr/>
        <p:nvPr/>
      </p:nvGrpSpPr>
      <p:grpSpPr>
        <a:xfrm>
          <a:off x="0" y="0"/>
          <a:ext cx="0" cy="0"/>
          <a:chOff x="0" y="0"/>
          <a:chExt cx="0" cy="0"/>
        </a:xfrm>
      </p:grpSpPr>
      <p:sp>
        <p:nvSpPr>
          <p:cNvPr id="149" name="Google Shape;149;g1aee5abebf5_0_0:notes">
            <a:extLst>
              <a:ext uri="{FF2B5EF4-FFF2-40B4-BE49-F238E27FC236}">
                <a16:creationId xmlns:a16="http://schemas.microsoft.com/office/drawing/2014/main" id="{572A7AB4-4C27-A5F7-AAED-089724ADE814}"/>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g1aee5abebf5_0_0:notes">
            <a:extLst>
              <a:ext uri="{FF2B5EF4-FFF2-40B4-BE49-F238E27FC236}">
                <a16:creationId xmlns:a16="http://schemas.microsoft.com/office/drawing/2014/main" id="{2C8A0185-6B1A-8B5F-DBD1-6C01E670227E}"/>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151" name="Google Shape;151;g1aee5abebf5_0_0:notes">
            <a:extLst>
              <a:ext uri="{FF2B5EF4-FFF2-40B4-BE49-F238E27FC236}">
                <a16:creationId xmlns:a16="http://schemas.microsoft.com/office/drawing/2014/main" id="{14C0F73B-E260-448C-F626-7722CC771BA0}"/>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9</a:t>
            </a:fld>
            <a:endParaRPr/>
          </a:p>
        </p:txBody>
      </p:sp>
    </p:spTree>
    <p:extLst>
      <p:ext uri="{BB962C8B-B14F-4D97-AF65-F5344CB8AC3E}">
        <p14:creationId xmlns:p14="http://schemas.microsoft.com/office/powerpoint/2010/main" val="111075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16"/>
        <p:cNvGrpSpPr/>
        <p:nvPr/>
      </p:nvGrpSpPr>
      <p:grpSpPr>
        <a:xfrm>
          <a:off x="0" y="0"/>
          <a:ext cx="0" cy="0"/>
          <a:chOff x="0" y="0"/>
          <a:chExt cx="0" cy="0"/>
        </a:xfrm>
      </p:grpSpPr>
      <p:sp>
        <p:nvSpPr>
          <p:cNvPr id="17" name="Google Shape;17;p2"/>
          <p:cNvSpPr/>
          <p:nvPr/>
        </p:nvSpPr>
        <p:spPr>
          <a:xfrm>
            <a:off x="0" y="4248152"/>
            <a:ext cx="9144000" cy="9093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
        <p:nvSpPr>
          <p:cNvPr id="18" name="Google Shape;18;p2"/>
          <p:cNvSpPr txBox="1">
            <a:spLocks noGrp="1"/>
          </p:cNvSpPr>
          <p:nvPr>
            <p:ph type="ctrTitle"/>
          </p:nvPr>
        </p:nvSpPr>
        <p:spPr>
          <a:xfrm>
            <a:off x="2542058" y="2653003"/>
            <a:ext cx="4059900" cy="241500"/>
          </a:xfrm>
          <a:prstGeom prst="rect">
            <a:avLst/>
          </a:prstGeom>
          <a:noFill/>
          <a:ln>
            <a:noFill/>
          </a:ln>
        </p:spPr>
        <p:txBody>
          <a:bodyPr spcFirstLastPara="1" wrap="square" lIns="31150" tIns="31150" rIns="31150" bIns="31150" anchor="t" anchorCtr="0">
            <a:spAutoFit/>
          </a:bodyPr>
          <a:lstStyle>
            <a:lvl1pPr lvl="0" algn="ctr">
              <a:lnSpc>
                <a:spcPct val="90000"/>
              </a:lnSpc>
              <a:spcBef>
                <a:spcPts val="800"/>
              </a:spcBef>
              <a:spcAft>
                <a:spcPts val="0"/>
              </a:spcAft>
              <a:buSzPts val="1200"/>
              <a:buNone/>
              <a:defRPr sz="1600" b="1">
                <a:solidFill>
                  <a:srgbClr val="13264A"/>
                </a:solidFill>
                <a:latin typeface="Calibri"/>
                <a:ea typeface="Calibri"/>
                <a:cs typeface="Calibri"/>
                <a:sym typeface="Calibri"/>
              </a:defRPr>
            </a:lvl1pPr>
            <a:lvl2pPr lvl="1" algn="ctr">
              <a:lnSpc>
                <a:spcPct val="105000"/>
              </a:lnSpc>
              <a:spcBef>
                <a:spcPts val="0"/>
              </a:spcBef>
              <a:spcAft>
                <a:spcPts val="0"/>
              </a:spcAft>
              <a:buSzPts val="1200"/>
              <a:buNone/>
              <a:defRPr/>
            </a:lvl2pPr>
            <a:lvl3pPr lvl="2" algn="ctr">
              <a:lnSpc>
                <a:spcPct val="105000"/>
              </a:lnSpc>
              <a:spcBef>
                <a:spcPts val="0"/>
              </a:spcBef>
              <a:spcAft>
                <a:spcPts val="0"/>
              </a:spcAft>
              <a:buSzPts val="1200"/>
              <a:buNone/>
              <a:defRPr/>
            </a:lvl3pPr>
            <a:lvl4pPr lvl="3" algn="ctr">
              <a:lnSpc>
                <a:spcPct val="105000"/>
              </a:lnSpc>
              <a:spcBef>
                <a:spcPts val="0"/>
              </a:spcBef>
              <a:spcAft>
                <a:spcPts val="0"/>
              </a:spcAft>
              <a:buSzPts val="1200"/>
              <a:buNone/>
              <a:defRPr/>
            </a:lvl4pPr>
            <a:lvl5pPr lvl="4" algn="ctr">
              <a:lnSpc>
                <a:spcPct val="105000"/>
              </a:lnSpc>
              <a:spcBef>
                <a:spcPts val="0"/>
              </a:spcBef>
              <a:spcAft>
                <a:spcPts val="0"/>
              </a:spcAft>
              <a:buSzPts val="1200"/>
              <a:buNone/>
              <a:defRPr/>
            </a:lvl5pPr>
            <a:lvl6pPr lvl="5" algn="ctr">
              <a:lnSpc>
                <a:spcPct val="105000"/>
              </a:lnSpc>
              <a:spcBef>
                <a:spcPts val="0"/>
              </a:spcBef>
              <a:spcAft>
                <a:spcPts val="0"/>
              </a:spcAft>
              <a:buSzPts val="1200"/>
              <a:buNone/>
              <a:defRPr/>
            </a:lvl6pPr>
            <a:lvl7pPr lvl="6" algn="ctr">
              <a:lnSpc>
                <a:spcPct val="105000"/>
              </a:lnSpc>
              <a:spcBef>
                <a:spcPts val="0"/>
              </a:spcBef>
              <a:spcAft>
                <a:spcPts val="0"/>
              </a:spcAft>
              <a:buSzPts val="1200"/>
              <a:buNone/>
              <a:defRPr/>
            </a:lvl7pPr>
            <a:lvl8pPr lvl="7" algn="ctr">
              <a:lnSpc>
                <a:spcPct val="105000"/>
              </a:lnSpc>
              <a:spcBef>
                <a:spcPts val="0"/>
              </a:spcBef>
              <a:spcAft>
                <a:spcPts val="0"/>
              </a:spcAft>
              <a:buSzPts val="1200"/>
              <a:buNone/>
              <a:defRPr/>
            </a:lvl8pPr>
            <a:lvl9pPr lvl="8" algn="ctr">
              <a:lnSpc>
                <a:spcPct val="105000"/>
              </a:lnSpc>
              <a:spcBef>
                <a:spcPts val="0"/>
              </a:spcBef>
              <a:spcAft>
                <a:spcPts val="0"/>
              </a:spcAft>
              <a:buSzPts val="1200"/>
              <a:buNone/>
              <a:defRPr/>
            </a:lvl9pPr>
          </a:lstStyle>
          <a:p>
            <a:endParaRPr/>
          </a:p>
        </p:txBody>
      </p:sp>
      <p:sp>
        <p:nvSpPr>
          <p:cNvPr id="19" name="Google Shape;19;p2"/>
          <p:cNvSpPr txBox="1">
            <a:spLocks noGrp="1"/>
          </p:cNvSpPr>
          <p:nvPr>
            <p:ph type="subTitle" idx="1"/>
          </p:nvPr>
        </p:nvSpPr>
        <p:spPr>
          <a:xfrm>
            <a:off x="2005350" y="1119600"/>
            <a:ext cx="5133300" cy="957600"/>
          </a:xfrm>
          <a:prstGeom prst="rect">
            <a:avLst/>
          </a:prstGeom>
          <a:noFill/>
          <a:ln>
            <a:noFill/>
          </a:ln>
        </p:spPr>
        <p:txBody>
          <a:bodyPr spcFirstLastPara="1" wrap="square" lIns="79125" tIns="39550" rIns="79125" bIns="39550" anchor="ctr" anchorCtr="0">
            <a:noAutofit/>
          </a:bodyPr>
          <a:lstStyle>
            <a:lvl1pPr lvl="0" algn="ctr">
              <a:lnSpc>
                <a:spcPct val="90000"/>
              </a:lnSpc>
              <a:spcBef>
                <a:spcPts val="0"/>
              </a:spcBef>
              <a:spcAft>
                <a:spcPts val="0"/>
              </a:spcAft>
              <a:buClr>
                <a:schemeClr val="lt1"/>
              </a:buClr>
              <a:buSzPts val="3000"/>
              <a:buFont typeface="Calibri"/>
              <a:buNone/>
              <a:defRPr sz="3000">
                <a:solidFill>
                  <a:srgbClr val="13264A"/>
                </a:solidFill>
              </a:defRPr>
            </a:lvl1pPr>
            <a:lvl2pPr lvl="1" algn="l">
              <a:lnSpc>
                <a:spcPct val="90000"/>
              </a:lnSpc>
              <a:spcBef>
                <a:spcPts val="200"/>
              </a:spcBef>
              <a:spcAft>
                <a:spcPts val="0"/>
              </a:spcAft>
              <a:buSzPts val="3000"/>
              <a:buFont typeface="Calibri"/>
              <a:buChar char="–"/>
              <a:defRPr sz="3000"/>
            </a:lvl2pPr>
            <a:lvl3pPr lvl="2" algn="l">
              <a:lnSpc>
                <a:spcPct val="90000"/>
              </a:lnSpc>
              <a:spcBef>
                <a:spcPts val="200"/>
              </a:spcBef>
              <a:spcAft>
                <a:spcPts val="0"/>
              </a:spcAft>
              <a:buSzPts val="3000"/>
              <a:buFont typeface="Calibri"/>
              <a:buChar char="o"/>
              <a:defRPr sz="3000"/>
            </a:lvl3pPr>
            <a:lvl4pPr lvl="3" algn="l">
              <a:lnSpc>
                <a:spcPct val="90000"/>
              </a:lnSpc>
              <a:spcBef>
                <a:spcPts val="200"/>
              </a:spcBef>
              <a:spcAft>
                <a:spcPts val="0"/>
              </a:spcAft>
              <a:buSzPts val="3000"/>
              <a:buFont typeface="Calibri"/>
              <a:buChar char="-"/>
              <a:defRPr sz="3000"/>
            </a:lvl4pPr>
            <a:lvl5pPr lvl="4" algn="l">
              <a:lnSpc>
                <a:spcPct val="90000"/>
              </a:lnSpc>
              <a:spcBef>
                <a:spcPts val="200"/>
              </a:spcBef>
              <a:spcAft>
                <a:spcPts val="0"/>
              </a:spcAft>
              <a:buSzPts val="3000"/>
              <a:buChar char="•"/>
              <a:defRPr sz="3000"/>
            </a:lvl5pPr>
            <a:lvl6pPr lvl="5" algn="l">
              <a:lnSpc>
                <a:spcPct val="100000"/>
              </a:lnSpc>
              <a:spcBef>
                <a:spcPts val="300"/>
              </a:spcBef>
              <a:spcAft>
                <a:spcPts val="0"/>
              </a:spcAft>
              <a:buSzPts val="3000"/>
              <a:buChar char="•"/>
              <a:defRPr sz="3000"/>
            </a:lvl6pPr>
            <a:lvl7pPr lvl="6" algn="l">
              <a:lnSpc>
                <a:spcPct val="100000"/>
              </a:lnSpc>
              <a:spcBef>
                <a:spcPts val="300"/>
              </a:spcBef>
              <a:spcAft>
                <a:spcPts val="0"/>
              </a:spcAft>
              <a:buSzPts val="3000"/>
              <a:buChar char="•"/>
              <a:defRPr sz="3000"/>
            </a:lvl7pPr>
            <a:lvl8pPr lvl="7" algn="l">
              <a:lnSpc>
                <a:spcPct val="100000"/>
              </a:lnSpc>
              <a:spcBef>
                <a:spcPts val="300"/>
              </a:spcBef>
              <a:spcAft>
                <a:spcPts val="0"/>
              </a:spcAft>
              <a:buSzPts val="3000"/>
              <a:buChar char="•"/>
              <a:defRPr sz="3000"/>
            </a:lvl8pPr>
            <a:lvl9pPr lvl="8" algn="l">
              <a:lnSpc>
                <a:spcPct val="100000"/>
              </a:lnSpc>
              <a:spcBef>
                <a:spcPts val="300"/>
              </a:spcBef>
              <a:spcAft>
                <a:spcPts val="0"/>
              </a:spcAft>
              <a:buSzPts val="3000"/>
              <a:buChar char="•"/>
              <a:defRPr sz="3000"/>
            </a:lvl9pPr>
          </a:lstStyle>
          <a:p>
            <a:endParaRPr/>
          </a:p>
        </p:txBody>
      </p:sp>
      <p:sp>
        <p:nvSpPr>
          <p:cNvPr id="20" name="Google Shape;20;p2"/>
          <p:cNvSpPr/>
          <p:nvPr/>
        </p:nvSpPr>
        <p:spPr>
          <a:xfrm>
            <a:off x="0" y="210302"/>
            <a:ext cx="9144000" cy="564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2400"/>
              <a:buNone/>
              <a:defRPr>
                <a:solidFill>
                  <a:schemeClr val="dk1"/>
                </a:solidFill>
                <a:latin typeface="Calibri"/>
                <a:ea typeface="Calibri"/>
                <a:cs typeface="Calibri"/>
                <a:sym typeface="Calibri"/>
              </a:defRPr>
            </a:lvl1pPr>
            <a:lvl2pPr lvl="1" algn="l">
              <a:lnSpc>
                <a:spcPct val="105000"/>
              </a:lnSpc>
              <a:spcBef>
                <a:spcPts val="0"/>
              </a:spcBef>
              <a:spcAft>
                <a:spcPts val="0"/>
              </a:spcAft>
              <a:buSzPts val="2400"/>
              <a:buNone/>
              <a:defRPr/>
            </a:lvl2pPr>
            <a:lvl3pPr lvl="2" algn="l">
              <a:lnSpc>
                <a:spcPct val="105000"/>
              </a:lnSpc>
              <a:spcBef>
                <a:spcPts val="0"/>
              </a:spcBef>
              <a:spcAft>
                <a:spcPts val="0"/>
              </a:spcAft>
              <a:buSzPts val="2400"/>
              <a:buNone/>
              <a:defRPr/>
            </a:lvl3pPr>
            <a:lvl4pPr lvl="3" algn="l">
              <a:lnSpc>
                <a:spcPct val="105000"/>
              </a:lnSpc>
              <a:spcBef>
                <a:spcPts val="0"/>
              </a:spcBef>
              <a:spcAft>
                <a:spcPts val="0"/>
              </a:spcAft>
              <a:buSzPts val="2400"/>
              <a:buNone/>
              <a:defRPr/>
            </a:lvl4pPr>
            <a:lvl5pPr lvl="4" algn="l">
              <a:lnSpc>
                <a:spcPct val="105000"/>
              </a:lnSpc>
              <a:spcBef>
                <a:spcPts val="0"/>
              </a:spcBef>
              <a:spcAft>
                <a:spcPts val="0"/>
              </a:spcAft>
              <a:buSzPts val="2400"/>
              <a:buNone/>
              <a:defRPr/>
            </a:lvl5pPr>
            <a:lvl6pPr lvl="5" algn="l">
              <a:lnSpc>
                <a:spcPct val="105000"/>
              </a:lnSpc>
              <a:spcBef>
                <a:spcPts val="0"/>
              </a:spcBef>
              <a:spcAft>
                <a:spcPts val="0"/>
              </a:spcAft>
              <a:buSzPts val="2400"/>
              <a:buNone/>
              <a:defRPr/>
            </a:lvl6pPr>
            <a:lvl7pPr lvl="6" algn="l">
              <a:lnSpc>
                <a:spcPct val="105000"/>
              </a:lnSpc>
              <a:spcBef>
                <a:spcPts val="0"/>
              </a:spcBef>
              <a:spcAft>
                <a:spcPts val="0"/>
              </a:spcAft>
              <a:buSzPts val="2400"/>
              <a:buNone/>
              <a:defRPr/>
            </a:lvl7pPr>
            <a:lvl8pPr lvl="7" algn="l">
              <a:lnSpc>
                <a:spcPct val="105000"/>
              </a:lnSpc>
              <a:spcBef>
                <a:spcPts val="0"/>
              </a:spcBef>
              <a:spcAft>
                <a:spcPts val="0"/>
              </a:spcAft>
              <a:buSzPts val="2400"/>
              <a:buNone/>
              <a:defRPr/>
            </a:lvl8pPr>
            <a:lvl9pPr lvl="8" algn="l">
              <a:lnSpc>
                <a:spcPct val="105000"/>
              </a:lnSpc>
              <a:spcBef>
                <a:spcPts val="0"/>
              </a:spcBef>
              <a:spcAft>
                <a:spcPts val="0"/>
              </a:spcAft>
              <a:buSzPts val="2400"/>
              <a:buNone/>
              <a:defRPr/>
            </a:lvl9pPr>
          </a:lstStyle>
          <a:p>
            <a:endParaRPr/>
          </a:p>
        </p:txBody>
      </p:sp>
      <p:sp>
        <p:nvSpPr>
          <p:cNvPr id="23" name="Google Shape;23;p3"/>
          <p:cNvSpPr txBox="1">
            <a:spLocks noGrp="1"/>
          </p:cNvSpPr>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1000"/>
              </a:spcBef>
              <a:spcAft>
                <a:spcPts val="0"/>
              </a:spcAft>
              <a:buSzPts val="1400"/>
              <a:buChar char="▪"/>
              <a:defRPr sz="1400" b="1">
                <a:solidFill>
                  <a:schemeClr val="dk1"/>
                </a:solidFill>
                <a:latin typeface="Calibri"/>
                <a:ea typeface="Calibri"/>
                <a:cs typeface="Calibri"/>
                <a:sym typeface="Calibri"/>
              </a:defRPr>
            </a:lvl1pPr>
            <a:lvl2pPr marL="914400" lvl="1" indent="-304800" algn="l">
              <a:lnSpc>
                <a:spcPct val="90000"/>
              </a:lnSpc>
              <a:spcBef>
                <a:spcPts val="200"/>
              </a:spcBef>
              <a:spcAft>
                <a:spcPts val="0"/>
              </a:spcAft>
              <a:buClr>
                <a:srgbClr val="746457"/>
              </a:buClr>
              <a:buSzPts val="1200"/>
              <a:buFont typeface="Calibri"/>
              <a:buChar char="–"/>
              <a:defRPr sz="1200">
                <a:solidFill>
                  <a:srgbClr val="746457"/>
                </a:solidFill>
                <a:latin typeface="Calibri"/>
                <a:ea typeface="Calibri"/>
                <a:cs typeface="Calibri"/>
                <a:sym typeface="Calibri"/>
              </a:defRPr>
            </a:lvl2pPr>
            <a:lvl3pPr marL="1371600" lvl="2" indent="-304800" algn="l">
              <a:lnSpc>
                <a:spcPct val="90000"/>
              </a:lnSpc>
              <a:spcBef>
                <a:spcPts val="300"/>
              </a:spcBef>
              <a:spcAft>
                <a:spcPts val="0"/>
              </a:spcAft>
              <a:buClr>
                <a:srgbClr val="746457"/>
              </a:buClr>
              <a:buSzPts val="1200"/>
              <a:buFont typeface="Arial"/>
              <a:buChar char="•"/>
              <a:defRPr sz="1000">
                <a:solidFill>
                  <a:srgbClr val="746457"/>
                </a:solidFill>
                <a:latin typeface="Calibri"/>
                <a:ea typeface="Calibri"/>
                <a:cs typeface="Calibri"/>
                <a:sym typeface="Calibri"/>
              </a:defRPr>
            </a:lvl3pPr>
            <a:lvl4pPr marL="1828800" lvl="3" indent="-292100" algn="l">
              <a:lnSpc>
                <a:spcPct val="90000"/>
              </a:lnSpc>
              <a:spcBef>
                <a:spcPts val="300"/>
              </a:spcBef>
              <a:spcAft>
                <a:spcPts val="0"/>
              </a:spcAft>
              <a:buClr>
                <a:srgbClr val="746457"/>
              </a:buClr>
              <a:buSzPts val="1000"/>
              <a:buChar char="-"/>
              <a:defRPr sz="1000" b="0">
                <a:solidFill>
                  <a:srgbClr val="746457"/>
                </a:solidFill>
                <a:latin typeface="Calibri"/>
                <a:ea typeface="Calibri"/>
                <a:cs typeface="Calibri"/>
                <a:sym typeface="Calibri"/>
              </a:defRPr>
            </a:lvl4pPr>
            <a:lvl5pPr marL="2286000" lvl="4" indent="-279400" algn="l">
              <a:lnSpc>
                <a:spcPct val="90000"/>
              </a:lnSpc>
              <a:spcBef>
                <a:spcPts val="300"/>
              </a:spcBef>
              <a:spcAft>
                <a:spcPts val="0"/>
              </a:spcAft>
              <a:buClr>
                <a:srgbClr val="746457"/>
              </a:buClr>
              <a:buSzPts val="800"/>
              <a:buFont typeface="Courier New"/>
              <a:buChar char="o"/>
              <a:defRPr sz="1000">
                <a:solidFill>
                  <a:srgbClr val="746457"/>
                </a:solidFill>
                <a:latin typeface="Calibri"/>
                <a:ea typeface="Calibri"/>
                <a:cs typeface="Calibri"/>
                <a:sym typeface="Calibri"/>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Page de transition">
  <p:cSld name="1_Page de transition">
    <p:spTree>
      <p:nvGrpSpPr>
        <p:cNvPr id="1" name="Shape 24"/>
        <p:cNvGrpSpPr/>
        <p:nvPr/>
      </p:nvGrpSpPr>
      <p:grpSpPr>
        <a:xfrm>
          <a:off x="0" y="0"/>
          <a:ext cx="0" cy="0"/>
          <a:chOff x="0" y="0"/>
          <a:chExt cx="0" cy="0"/>
        </a:xfrm>
      </p:grpSpPr>
      <p:sp>
        <p:nvSpPr>
          <p:cNvPr id="25" name="Google Shape;25;p4"/>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lvl1pPr marL="457200" lvl="0" indent="-228600" algn="r" rtl="0">
              <a:lnSpc>
                <a:spcPct val="90000"/>
              </a:lnSpc>
              <a:spcBef>
                <a:spcPts val="200"/>
              </a:spcBef>
              <a:spcAft>
                <a:spcPts val="0"/>
              </a:spcAft>
              <a:buSzPts val="6200"/>
              <a:buNone/>
              <a:defRPr sz="6200"/>
            </a:lvl1pPr>
            <a:lvl2pPr marL="914400" lvl="1" indent="-330200" algn="l" rtl="0">
              <a:lnSpc>
                <a:spcPct val="90000"/>
              </a:lnSpc>
              <a:spcBef>
                <a:spcPts val="200"/>
              </a:spcBef>
              <a:spcAft>
                <a:spcPts val="0"/>
              </a:spcAft>
              <a:buSzPts val="1600"/>
              <a:buChar char="–"/>
              <a:defRPr/>
            </a:lvl2pPr>
            <a:lvl3pPr marL="1371600" lvl="2" indent="-330200" algn="l" rtl="0">
              <a:lnSpc>
                <a:spcPct val="90000"/>
              </a:lnSpc>
              <a:spcBef>
                <a:spcPts val="200"/>
              </a:spcBef>
              <a:spcAft>
                <a:spcPts val="0"/>
              </a:spcAft>
              <a:buSzPts val="1600"/>
              <a:buChar char="o"/>
              <a:defRPr/>
            </a:lvl3pPr>
            <a:lvl4pPr marL="1828800" lvl="3" indent="-330200" algn="l" rtl="0">
              <a:lnSpc>
                <a:spcPct val="90000"/>
              </a:lnSpc>
              <a:spcBef>
                <a:spcPts val="200"/>
              </a:spcBef>
              <a:spcAft>
                <a:spcPts val="0"/>
              </a:spcAft>
              <a:buSzPts val="1600"/>
              <a:buChar char="-"/>
              <a:defRPr/>
            </a:lvl4pPr>
            <a:lvl5pPr marL="2286000" lvl="4" indent="-330200" algn="l" rtl="0">
              <a:lnSpc>
                <a:spcPct val="90000"/>
              </a:lnSpc>
              <a:spcBef>
                <a:spcPts val="200"/>
              </a:spcBef>
              <a:spcAft>
                <a:spcPts val="0"/>
              </a:spcAft>
              <a:buSzPts val="1600"/>
              <a:buChar char="•"/>
              <a:defRPr/>
            </a:lvl5pPr>
            <a:lvl6pPr marL="2743200" lvl="5" indent="-330200" algn="l" rtl="0">
              <a:lnSpc>
                <a:spcPct val="100000"/>
              </a:lnSpc>
              <a:spcBef>
                <a:spcPts val="300"/>
              </a:spcBef>
              <a:spcAft>
                <a:spcPts val="0"/>
              </a:spcAft>
              <a:buSzPts val="1600"/>
              <a:buChar char="•"/>
              <a:defRPr/>
            </a:lvl6pPr>
            <a:lvl7pPr marL="3200400" lvl="6" indent="-330200" algn="l" rtl="0">
              <a:lnSpc>
                <a:spcPct val="100000"/>
              </a:lnSpc>
              <a:spcBef>
                <a:spcPts val="300"/>
              </a:spcBef>
              <a:spcAft>
                <a:spcPts val="0"/>
              </a:spcAft>
              <a:buSzPts val="1600"/>
              <a:buChar char="•"/>
              <a:defRPr/>
            </a:lvl7pPr>
            <a:lvl8pPr marL="3657600" lvl="7" indent="-330200" algn="l" rtl="0">
              <a:lnSpc>
                <a:spcPct val="100000"/>
              </a:lnSpc>
              <a:spcBef>
                <a:spcPts val="300"/>
              </a:spcBef>
              <a:spcAft>
                <a:spcPts val="0"/>
              </a:spcAft>
              <a:buSzPts val="1600"/>
              <a:buChar char="•"/>
              <a:defRPr/>
            </a:lvl8pPr>
            <a:lvl9pPr marL="4114800" lvl="8" indent="-330200" algn="l" rtl="0">
              <a:lnSpc>
                <a:spcPct val="100000"/>
              </a:lnSpc>
              <a:spcBef>
                <a:spcPts val="300"/>
              </a:spcBef>
              <a:spcAft>
                <a:spcPts val="0"/>
              </a:spcAft>
              <a:buSzPts val="1600"/>
              <a:buChar char="•"/>
              <a:defRPr/>
            </a:lvl9pPr>
          </a:lstStyle>
          <a:p>
            <a:endParaRPr/>
          </a:p>
        </p:txBody>
      </p:sp>
      <p:sp>
        <p:nvSpPr>
          <p:cNvPr id="26" name="Google Shape;26;p4"/>
          <p:cNvSpPr txBox="1">
            <a:spLocks noGrp="1"/>
          </p:cNvSpPr>
          <p:nvPr>
            <p:ph type="body" idx="2"/>
          </p:nvPr>
        </p:nvSpPr>
        <p:spPr>
          <a:xfrm>
            <a:off x="1963282" y="742244"/>
            <a:ext cx="6995700" cy="880200"/>
          </a:xfrm>
          <a:prstGeom prst="rect">
            <a:avLst/>
          </a:prstGeom>
          <a:noFill/>
          <a:ln>
            <a:noFill/>
          </a:ln>
        </p:spPr>
        <p:txBody>
          <a:bodyPr spcFirstLastPara="1" wrap="square" lIns="62300" tIns="38475" rIns="31150" bIns="0" anchor="b" anchorCtr="0">
            <a:noAutofit/>
          </a:bodyPr>
          <a:lstStyle>
            <a:lvl1pPr marL="457200" lvl="0" indent="-228600" algn="l">
              <a:lnSpc>
                <a:spcPct val="90000"/>
              </a:lnSpc>
              <a:spcBef>
                <a:spcPts val="200"/>
              </a:spcBef>
              <a:spcAft>
                <a:spcPts val="0"/>
              </a:spcAft>
              <a:buSzPts val="3800"/>
              <a:buNone/>
              <a:defRPr sz="3800" b="1"/>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
        <p:nvSpPr>
          <p:cNvPr id="27" name="Google Shape;27;p4"/>
          <p:cNvSpPr/>
          <p:nvPr/>
        </p:nvSpPr>
        <p:spPr>
          <a:xfrm>
            <a:off x="1647367" y="742243"/>
            <a:ext cx="116400" cy="880200"/>
          </a:xfrm>
          <a:prstGeom prst="roundRect">
            <a:avLst>
              <a:gd name="adj"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0" tIns="39550" rIns="0" bIns="3955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small">
              <a:solidFill>
                <a:schemeClr val="lt1"/>
              </a:solidFill>
              <a:latin typeface="Calibri"/>
              <a:ea typeface="Calibri"/>
              <a:cs typeface="Calibri"/>
              <a:sym typeface="Calibri"/>
            </a:endParaRPr>
          </a:p>
        </p:txBody>
      </p:sp>
      <p:sp>
        <p:nvSpPr>
          <p:cNvPr id="28" name="Google Shape;28;p4"/>
          <p:cNvSpPr txBox="1">
            <a:spLocks noGrp="1"/>
          </p:cNvSpPr>
          <p:nvPr>
            <p:ph type="body" idx="3"/>
          </p:nvPr>
        </p:nvSpPr>
        <p:spPr>
          <a:xfrm>
            <a:off x="1963283" y="2029478"/>
            <a:ext cx="6723600" cy="25650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a:buChar char="•"/>
              <a:defRPr sz="1000"/>
            </a:lvl5pPr>
            <a:lvl6pPr marL="2743200" lvl="5" indent="-336550" algn="l">
              <a:lnSpc>
                <a:spcPct val="100000"/>
              </a:lnSpc>
              <a:spcBef>
                <a:spcPts val="300"/>
              </a:spcBef>
              <a:spcAft>
                <a:spcPts val="0"/>
              </a:spcAft>
              <a:buSzPts val="1700"/>
              <a:buFont typeface="Calibri"/>
              <a:buChar char="•"/>
              <a:defRPr sz="1700"/>
            </a:lvl6pPr>
            <a:lvl7pPr marL="3200400" lvl="6" indent="-336550" algn="l">
              <a:lnSpc>
                <a:spcPct val="100000"/>
              </a:lnSpc>
              <a:spcBef>
                <a:spcPts val="300"/>
              </a:spcBef>
              <a:spcAft>
                <a:spcPts val="0"/>
              </a:spcAft>
              <a:buSzPts val="1700"/>
              <a:buFont typeface="Calibri"/>
              <a:buChar char="•"/>
              <a:defRPr sz="1700"/>
            </a:lvl7pPr>
            <a:lvl8pPr marL="3657600" lvl="7" indent="-336550" algn="l">
              <a:lnSpc>
                <a:spcPct val="100000"/>
              </a:lnSpc>
              <a:spcBef>
                <a:spcPts val="300"/>
              </a:spcBef>
              <a:spcAft>
                <a:spcPts val="0"/>
              </a:spcAft>
              <a:buSzPts val="1700"/>
              <a:buFont typeface="Calibri"/>
              <a:buChar char="•"/>
              <a:defRPr sz="1700"/>
            </a:lvl8pPr>
            <a:lvl9pPr marL="4114800" lvl="8" indent="-336550" algn="l">
              <a:lnSpc>
                <a:spcPct val="100000"/>
              </a:lnSpc>
              <a:spcBef>
                <a:spcPts val="300"/>
              </a:spcBef>
              <a:spcAft>
                <a:spcPts val="0"/>
              </a:spcAft>
              <a:buSzPts val="1700"/>
              <a:buFont typeface="Calibri"/>
              <a:buChar char="•"/>
              <a:defRPr sz="17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17635" y="166688"/>
            <a:ext cx="8253000" cy="5145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sz="1600" b="1"/>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a:endParaRPr/>
          </a:p>
        </p:txBody>
      </p:sp>
      <p:sp>
        <p:nvSpPr>
          <p:cNvPr id="38" name="Google Shape;38;p7"/>
          <p:cNvSpPr txBox="1">
            <a:spLocks noGrp="1"/>
          </p:cNvSpPr>
          <p:nvPr>
            <p:ph type="body" idx="1"/>
          </p:nvPr>
        </p:nvSpPr>
        <p:spPr>
          <a:xfrm>
            <a:off x="3575539" y="951310"/>
            <a:ext cx="5111400" cy="36432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a:buChar char="•"/>
              <a:defRPr sz="1000"/>
            </a:lvl5pPr>
            <a:lvl6pPr marL="2743200" lvl="5" indent="-336550" algn="l">
              <a:lnSpc>
                <a:spcPct val="100000"/>
              </a:lnSpc>
              <a:spcBef>
                <a:spcPts val="300"/>
              </a:spcBef>
              <a:spcAft>
                <a:spcPts val="0"/>
              </a:spcAft>
              <a:buSzPts val="1700"/>
              <a:buFont typeface="Calibri"/>
              <a:buChar char="•"/>
              <a:defRPr sz="1700"/>
            </a:lvl6pPr>
            <a:lvl7pPr marL="3200400" lvl="6" indent="-336550" algn="l">
              <a:lnSpc>
                <a:spcPct val="100000"/>
              </a:lnSpc>
              <a:spcBef>
                <a:spcPts val="300"/>
              </a:spcBef>
              <a:spcAft>
                <a:spcPts val="0"/>
              </a:spcAft>
              <a:buSzPts val="1700"/>
              <a:buFont typeface="Calibri"/>
              <a:buChar char="•"/>
              <a:defRPr sz="1700"/>
            </a:lvl7pPr>
            <a:lvl8pPr marL="3657600" lvl="7" indent="-336550" algn="l">
              <a:lnSpc>
                <a:spcPct val="100000"/>
              </a:lnSpc>
              <a:spcBef>
                <a:spcPts val="300"/>
              </a:spcBef>
              <a:spcAft>
                <a:spcPts val="0"/>
              </a:spcAft>
              <a:buSzPts val="1700"/>
              <a:buFont typeface="Calibri"/>
              <a:buChar char="•"/>
              <a:defRPr sz="1700"/>
            </a:lvl8pPr>
            <a:lvl9pPr marL="4114800" lvl="8" indent="-336550" algn="l">
              <a:lnSpc>
                <a:spcPct val="100000"/>
              </a:lnSpc>
              <a:spcBef>
                <a:spcPts val="300"/>
              </a:spcBef>
              <a:spcAft>
                <a:spcPts val="0"/>
              </a:spcAft>
              <a:buSzPts val="1700"/>
              <a:buFont typeface="Calibri"/>
              <a:buChar char="•"/>
              <a:defRPr sz="1700"/>
            </a:lvl9pPr>
          </a:lstStyle>
          <a:p>
            <a:endParaRPr/>
          </a:p>
        </p:txBody>
      </p:sp>
      <p:sp>
        <p:nvSpPr>
          <p:cNvPr id="39" name="Google Shape;39;p7"/>
          <p:cNvSpPr txBox="1">
            <a:spLocks noGrp="1"/>
          </p:cNvSpPr>
          <p:nvPr>
            <p:ph type="body" idx="2"/>
          </p:nvPr>
        </p:nvSpPr>
        <p:spPr>
          <a:xfrm>
            <a:off x="457201" y="951311"/>
            <a:ext cx="3008400" cy="3643200"/>
          </a:xfrm>
          <a:prstGeom prst="rect">
            <a:avLst/>
          </a:prstGeom>
          <a:noFill/>
          <a:ln>
            <a:noFill/>
          </a:ln>
        </p:spPr>
        <p:txBody>
          <a:bodyPr spcFirstLastPara="1" wrap="square" lIns="62300" tIns="38475" rIns="31150" bIns="38475" anchor="t" anchorCtr="0">
            <a:noAutofit/>
          </a:bodyPr>
          <a:lstStyle>
            <a:lvl1pPr marL="457200" lvl="0" indent="-228600" algn="l">
              <a:lnSpc>
                <a:spcPct val="90000"/>
              </a:lnSpc>
              <a:spcBef>
                <a:spcPts val="200"/>
              </a:spcBef>
              <a:spcAft>
                <a:spcPts val="0"/>
              </a:spcAft>
              <a:buSzPts val="1200"/>
              <a:buNone/>
              <a:defRPr sz="1200"/>
            </a:lvl1pPr>
            <a:lvl2pPr marL="914400" lvl="1" indent="-228600" algn="l">
              <a:lnSpc>
                <a:spcPct val="90000"/>
              </a:lnSpc>
              <a:spcBef>
                <a:spcPts val="200"/>
              </a:spcBef>
              <a:spcAft>
                <a:spcPts val="0"/>
              </a:spcAft>
              <a:buSzPts val="1000"/>
              <a:buNone/>
              <a:defRPr sz="1000"/>
            </a:lvl2pPr>
            <a:lvl3pPr marL="1371600" lvl="2" indent="-228600" algn="l">
              <a:lnSpc>
                <a:spcPct val="90000"/>
              </a:lnSpc>
              <a:spcBef>
                <a:spcPts val="200"/>
              </a:spcBef>
              <a:spcAft>
                <a:spcPts val="0"/>
              </a:spcAft>
              <a:buSzPts val="900"/>
              <a:buNone/>
              <a:defRPr sz="900"/>
            </a:lvl3pPr>
            <a:lvl4pPr marL="1828800" lvl="3" indent="-228600" algn="l">
              <a:lnSpc>
                <a:spcPct val="90000"/>
              </a:lnSpc>
              <a:spcBef>
                <a:spcPts val="200"/>
              </a:spcBef>
              <a:spcAft>
                <a:spcPts val="0"/>
              </a:spcAft>
              <a:buSzPts val="800"/>
              <a:buNone/>
              <a:defRPr sz="800"/>
            </a:lvl4pPr>
            <a:lvl5pPr marL="2286000" lvl="4" indent="-228600" algn="l">
              <a:lnSpc>
                <a:spcPct val="90000"/>
              </a:lnSpc>
              <a:spcBef>
                <a:spcPts val="200"/>
              </a:spcBef>
              <a:spcAft>
                <a:spcPts val="0"/>
              </a:spcAft>
              <a:buSzPts val="800"/>
              <a:buFont typeface="Calibri"/>
              <a:buNone/>
              <a:defRPr sz="800"/>
            </a:lvl5pPr>
            <a:lvl6pPr marL="2743200" lvl="5" indent="-228600" algn="l">
              <a:lnSpc>
                <a:spcPct val="100000"/>
              </a:lnSpc>
              <a:spcBef>
                <a:spcPts val="200"/>
              </a:spcBef>
              <a:spcAft>
                <a:spcPts val="0"/>
              </a:spcAft>
              <a:buSzPts val="800"/>
              <a:buFont typeface="Calibri"/>
              <a:buNone/>
              <a:defRPr sz="800"/>
            </a:lvl6pPr>
            <a:lvl7pPr marL="3200400" lvl="6" indent="-228600" algn="l">
              <a:lnSpc>
                <a:spcPct val="100000"/>
              </a:lnSpc>
              <a:spcBef>
                <a:spcPts val="200"/>
              </a:spcBef>
              <a:spcAft>
                <a:spcPts val="0"/>
              </a:spcAft>
              <a:buSzPts val="800"/>
              <a:buFont typeface="Calibri"/>
              <a:buNone/>
              <a:defRPr sz="800"/>
            </a:lvl7pPr>
            <a:lvl8pPr marL="3657600" lvl="7" indent="-228600" algn="l">
              <a:lnSpc>
                <a:spcPct val="100000"/>
              </a:lnSpc>
              <a:spcBef>
                <a:spcPts val="200"/>
              </a:spcBef>
              <a:spcAft>
                <a:spcPts val="0"/>
              </a:spcAft>
              <a:buSzPts val="800"/>
              <a:buFont typeface="Calibri"/>
              <a:buNone/>
              <a:defRPr sz="800"/>
            </a:lvl8pPr>
            <a:lvl9pPr marL="4114800" lvl="8" indent="-228600" algn="l">
              <a:lnSpc>
                <a:spcPct val="100000"/>
              </a:lnSpc>
              <a:spcBef>
                <a:spcPts val="200"/>
              </a:spcBef>
              <a:spcAft>
                <a:spcPts val="0"/>
              </a:spcAft>
              <a:buSzPts val="800"/>
              <a:buFont typeface="Calibri"/>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apositive de fin">
  <p:cSld name="Diapositive de fin">
    <p:spTree>
      <p:nvGrpSpPr>
        <p:cNvPr id="1" name="Shape 40"/>
        <p:cNvGrpSpPr/>
        <p:nvPr/>
      </p:nvGrpSpPr>
      <p:grpSpPr>
        <a:xfrm>
          <a:off x="0" y="0"/>
          <a:ext cx="0" cy="0"/>
          <a:chOff x="0" y="0"/>
          <a:chExt cx="0" cy="0"/>
        </a:xfrm>
      </p:grpSpPr>
      <p:sp>
        <p:nvSpPr>
          <p:cNvPr id="41" name="Google Shape;41;p8"/>
          <p:cNvSpPr/>
          <p:nvPr/>
        </p:nvSpPr>
        <p:spPr>
          <a:xfrm>
            <a:off x="0" y="3746631"/>
            <a:ext cx="9144000" cy="14370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cxnSp>
        <p:nvCxnSpPr>
          <p:cNvPr id="42" name="Google Shape;42;p8"/>
          <p:cNvCxnSpPr/>
          <p:nvPr/>
        </p:nvCxnSpPr>
        <p:spPr>
          <a:xfrm>
            <a:off x="5451231" y="4138613"/>
            <a:ext cx="0" cy="567900"/>
          </a:xfrm>
          <a:prstGeom prst="straightConnector1">
            <a:avLst/>
          </a:prstGeom>
          <a:noFill/>
          <a:ln w="12700" cap="flat" cmpd="sng">
            <a:solidFill>
              <a:srgbClr val="C0C0C0"/>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Vide">
  <p:cSld name="Vide">
    <p:spTree>
      <p:nvGrpSpPr>
        <p:cNvPr id="1" name="Shape 43"/>
        <p:cNvGrpSpPr/>
        <p:nvPr/>
      </p:nvGrpSpPr>
      <p:grpSpPr>
        <a:xfrm>
          <a:off x="0" y="0"/>
          <a:ext cx="0" cy="0"/>
          <a:chOff x="0" y="0"/>
          <a:chExt cx="0" cy="0"/>
        </a:xfrm>
      </p:grpSpPr>
      <p:cxnSp>
        <p:nvCxnSpPr>
          <p:cNvPr id="44" name="Google Shape;44;p9"/>
          <p:cNvCxnSpPr/>
          <p:nvPr/>
        </p:nvCxnSpPr>
        <p:spPr>
          <a:xfrm>
            <a:off x="8725846" y="4988346"/>
            <a:ext cx="0" cy="139800"/>
          </a:xfrm>
          <a:prstGeom prst="straightConnector1">
            <a:avLst/>
          </a:prstGeom>
          <a:noFill/>
          <a:ln w="9525" cap="flat" cmpd="sng">
            <a:solidFill>
              <a:schemeClr val="accent4"/>
            </a:solidFill>
            <a:prstDash val="solid"/>
            <a:round/>
            <a:headEnd type="none" w="sm" len="sm"/>
            <a:tailEnd type="none" w="sm" len="sm"/>
          </a:ln>
        </p:spPr>
      </p:cxnSp>
      <p:sp>
        <p:nvSpPr>
          <p:cNvPr id="45" name="Google Shape;45;p9"/>
          <p:cNvSpPr txBox="1"/>
          <p:nvPr/>
        </p:nvSpPr>
        <p:spPr>
          <a:xfrm>
            <a:off x="8759542" y="4995879"/>
            <a:ext cx="375300" cy="147600"/>
          </a:xfrm>
          <a:prstGeom prst="rect">
            <a:avLst/>
          </a:prstGeom>
          <a:noFill/>
          <a:ln>
            <a:noFill/>
          </a:ln>
        </p:spPr>
        <p:txBody>
          <a:bodyPr spcFirstLastPara="1" wrap="square" lIns="15575" tIns="39550" rIns="15575" bIns="3955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fr-FR" sz="800" b="0" i="0" u="none" strike="noStrike" cap="none">
                <a:solidFill>
                  <a:schemeClr val="accent3"/>
                </a:solidFill>
                <a:latin typeface="Calibri"/>
                <a:ea typeface="Calibri"/>
                <a:cs typeface="Calibri"/>
                <a:sym typeface="Calibri"/>
              </a:rPr>
              <a:t>p. </a:t>
            </a:r>
            <a:fld id="{00000000-1234-1234-1234-123412341234}" type="slidenum">
              <a:rPr lang="fr-FR" sz="800" b="0" i="0" u="none" strike="noStrike" cap="none">
                <a:solidFill>
                  <a:schemeClr val="accent3"/>
                </a:solidFill>
                <a:latin typeface="Calibri"/>
                <a:ea typeface="Calibri"/>
                <a:cs typeface="Calibri"/>
                <a:sym typeface="Calibri"/>
              </a:rPr>
              <a:t>‹N°›</a:t>
            </a:fld>
            <a:endParaRPr sz="800" b="0" i="0" u="none" strike="noStrike" cap="none">
              <a:solidFill>
                <a:schemeClr val="accent3"/>
              </a:solidFill>
              <a:latin typeface="Calibri"/>
              <a:ea typeface="Calibri"/>
              <a:cs typeface="Calibri"/>
              <a:sym typeface="Calibri"/>
            </a:endParaRPr>
          </a:p>
        </p:txBody>
      </p:sp>
      <p:pic>
        <p:nvPicPr>
          <p:cNvPr id="46" name="Google Shape;46;p9"/>
          <p:cNvPicPr preferRelativeResize="0"/>
          <p:nvPr/>
        </p:nvPicPr>
        <p:blipFill rotWithShape="1">
          <a:blip r:embed="rId2">
            <a:alphaModFix/>
          </a:blip>
          <a:srcRect l="22717" t="31914" r="21785" b="23102"/>
          <a:stretch/>
        </p:blipFill>
        <p:spPr>
          <a:xfrm>
            <a:off x="8137899" y="4971197"/>
            <a:ext cx="505943" cy="17390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rot="5400000">
            <a:off x="6289626" y="2346066"/>
            <a:ext cx="4035000" cy="7359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a:endParaRPr/>
          </a:p>
        </p:txBody>
      </p:sp>
      <p:sp>
        <p:nvSpPr>
          <p:cNvPr id="49" name="Google Shape;49;p10"/>
          <p:cNvSpPr txBox="1">
            <a:spLocks noGrp="1"/>
          </p:cNvSpPr>
          <p:nvPr>
            <p:ph type="body" idx="1"/>
          </p:nvPr>
        </p:nvSpPr>
        <p:spPr>
          <a:xfrm rot="5400000">
            <a:off x="1958989" y="-844884"/>
            <a:ext cx="4035000" cy="7117800"/>
          </a:xfrm>
          <a:prstGeom prst="rect">
            <a:avLst/>
          </a:prstGeom>
          <a:noFill/>
          <a:ln>
            <a:noFill/>
          </a:ln>
        </p:spPr>
        <p:txBody>
          <a:bodyPr spcFirstLastPara="1" wrap="square" lIns="62300" tIns="38475" rIns="31150" bIns="38475" anchor="t" anchorCtr="0">
            <a:noAutofit/>
          </a:bodyPr>
          <a:lstStyle>
            <a:lvl1pPr marL="457200" lvl="0" indent="-330200" algn="l">
              <a:lnSpc>
                <a:spcPct val="90000"/>
              </a:lnSpc>
              <a:spcBef>
                <a:spcPts val="200"/>
              </a:spcBef>
              <a:spcAft>
                <a:spcPts val="0"/>
              </a:spcAft>
              <a:buSzPts val="1600"/>
              <a:buChar char="▪"/>
              <a:defRPr/>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p:cSld name="Titre et texte">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24000" y="-1"/>
            <a:ext cx="8496900" cy="4995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accent1"/>
              </a:buClr>
              <a:buSzPts val="2900"/>
              <a:buFont typeface="Calibri"/>
              <a:buNone/>
              <a:defRPr sz="2900">
                <a:latin typeface="Calibri"/>
                <a:ea typeface="Calibri"/>
                <a:cs typeface="Calibri"/>
                <a:sym typeface="Calibri"/>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11"/>
          <p:cNvSpPr txBox="1">
            <a:spLocks noGrp="1"/>
          </p:cNvSpPr>
          <p:nvPr>
            <p:ph type="sldNum" idx="12"/>
          </p:nvPr>
        </p:nvSpPr>
        <p:spPr>
          <a:xfrm>
            <a:off x="8555760" y="4905453"/>
            <a:ext cx="270000" cy="135000"/>
          </a:xfrm>
          <a:prstGeom prst="rect">
            <a:avLst/>
          </a:prstGeom>
          <a:noFill/>
          <a:ln>
            <a:noFill/>
          </a:ln>
        </p:spPr>
        <p:txBody>
          <a:bodyPr spcFirstLastPara="1" wrap="square" lIns="0" tIns="0" rIns="0" bIns="0" anchor="t" anchorCtr="0">
            <a:noAutofit/>
          </a:bodyPr>
          <a:lstStyle>
            <a:lvl1pPr marL="0" lvl="0" indent="0" algn="r" rtl="0">
              <a:spcBef>
                <a:spcPts val="0"/>
              </a:spcBef>
              <a:buNone/>
              <a:defRPr sz="1100"/>
            </a:lvl1pPr>
            <a:lvl2pPr marL="0" lvl="1" indent="0" algn="r" rtl="0">
              <a:spcBef>
                <a:spcPts val="0"/>
              </a:spcBef>
              <a:buNone/>
              <a:defRPr sz="1100"/>
            </a:lvl2pPr>
            <a:lvl3pPr marL="0" lvl="2" indent="0" algn="r" rtl="0">
              <a:spcBef>
                <a:spcPts val="0"/>
              </a:spcBef>
              <a:buNone/>
              <a:defRPr sz="1100"/>
            </a:lvl3pPr>
            <a:lvl4pPr marL="0" lvl="3" indent="0" algn="r" rtl="0">
              <a:spcBef>
                <a:spcPts val="0"/>
              </a:spcBef>
              <a:buNone/>
              <a:defRPr sz="1100"/>
            </a:lvl4pPr>
            <a:lvl5pPr marL="0" lvl="4" indent="0" algn="r" rtl="0">
              <a:spcBef>
                <a:spcPts val="0"/>
              </a:spcBef>
              <a:buNone/>
              <a:defRPr sz="1100"/>
            </a:lvl5pPr>
            <a:lvl6pPr marL="0" lvl="5" indent="0" algn="r" rtl="0">
              <a:spcBef>
                <a:spcPts val="0"/>
              </a:spcBef>
              <a:buNone/>
              <a:defRPr sz="1100"/>
            </a:lvl6pPr>
            <a:lvl7pPr marL="0" lvl="6" indent="0" algn="r" rtl="0">
              <a:spcBef>
                <a:spcPts val="0"/>
              </a:spcBef>
              <a:buNone/>
              <a:defRPr sz="1100"/>
            </a:lvl7pPr>
            <a:lvl8pPr marL="0" lvl="7" indent="0" algn="r" rtl="0">
              <a:spcBef>
                <a:spcPts val="0"/>
              </a:spcBef>
              <a:buNone/>
              <a:defRPr sz="1100"/>
            </a:lvl8pPr>
            <a:lvl9pPr marL="0" lvl="8" indent="0" algn="r" rtl="0">
              <a:spcBef>
                <a:spcPts val="0"/>
              </a:spcBef>
              <a:buNone/>
              <a:defRPr sz="1100"/>
            </a:lvl9pPr>
          </a:lstStyle>
          <a:p>
            <a:pPr marL="0" lvl="0" indent="0" algn="r" rtl="0">
              <a:spcBef>
                <a:spcPts val="0"/>
              </a:spcBef>
              <a:spcAft>
                <a:spcPts val="0"/>
              </a:spcAft>
              <a:buNone/>
            </a:pPr>
            <a:fld id="{00000000-1234-1234-1234-123412341234}" type="slidenum">
              <a:rPr lang="fr-FR"/>
              <a:t>‹N°›</a:t>
            </a:fld>
            <a:endParaRPr/>
          </a:p>
        </p:txBody>
      </p:sp>
      <p:sp>
        <p:nvSpPr>
          <p:cNvPr id="53" name="Google Shape;53;p11"/>
          <p:cNvSpPr txBox="1">
            <a:spLocks noGrp="1"/>
          </p:cNvSpPr>
          <p:nvPr>
            <p:ph type="body" idx="1"/>
          </p:nvPr>
        </p:nvSpPr>
        <p:spPr>
          <a:xfrm>
            <a:off x="324000" y="923400"/>
            <a:ext cx="8496900" cy="3510000"/>
          </a:xfrm>
          <a:prstGeom prst="rect">
            <a:avLst/>
          </a:prstGeom>
          <a:noFill/>
          <a:ln>
            <a:noFill/>
          </a:ln>
        </p:spPr>
        <p:txBody>
          <a:bodyPr spcFirstLastPara="1" wrap="square" lIns="0" tIns="0" rIns="0" bIns="0" anchor="t" anchorCtr="0">
            <a:noAutofit/>
          </a:bodyPr>
          <a:lstStyle>
            <a:lvl1pPr marL="457200" lvl="0" indent="-317500" algn="l" rtl="0">
              <a:lnSpc>
                <a:spcPct val="100000"/>
              </a:lnSpc>
              <a:spcBef>
                <a:spcPts val="0"/>
              </a:spcBef>
              <a:spcAft>
                <a:spcPts val="0"/>
              </a:spcAft>
              <a:buClr>
                <a:schemeClr val="dk1"/>
              </a:buClr>
              <a:buSzPts val="1400"/>
              <a:buChar char="▪"/>
              <a:defRPr/>
            </a:lvl1pPr>
            <a:lvl2pPr marL="914400" lvl="1" indent="-317500" algn="l" rtl="0">
              <a:lnSpc>
                <a:spcPct val="100000"/>
              </a:lnSpc>
              <a:spcBef>
                <a:spcPts val="0"/>
              </a:spcBef>
              <a:spcAft>
                <a:spcPts val="0"/>
              </a:spcAft>
              <a:buClr>
                <a:schemeClr val="dk1"/>
              </a:buClr>
              <a:buSzPts val="1400"/>
              <a:buChar char="–"/>
              <a:defRPr/>
            </a:lvl2pPr>
            <a:lvl3pPr marL="1371600" lvl="2" indent="-317500" algn="l" rtl="0">
              <a:lnSpc>
                <a:spcPct val="100000"/>
              </a:lnSpc>
              <a:spcBef>
                <a:spcPts val="0"/>
              </a:spcBef>
              <a:spcAft>
                <a:spcPts val="0"/>
              </a:spcAft>
              <a:buClr>
                <a:schemeClr val="dk1"/>
              </a:buClr>
              <a:buSzPts val="1400"/>
              <a:buChar char="o"/>
              <a:defRPr/>
            </a:lvl3pPr>
            <a:lvl4pPr marL="1828800" lvl="3" indent="-317500" algn="l" rtl="0">
              <a:lnSpc>
                <a:spcPct val="100000"/>
              </a:lnSpc>
              <a:spcBef>
                <a:spcPts val="0"/>
              </a:spcBef>
              <a:spcAft>
                <a:spcPts val="0"/>
              </a:spcAft>
              <a:buClr>
                <a:schemeClr val="dk1"/>
              </a:buClr>
              <a:buSzPts val="1400"/>
              <a:buChar char="-"/>
              <a:defRPr/>
            </a:lvl4pPr>
            <a:lvl5pPr marL="2286000" lvl="4" indent="-317500" algn="l" rtl="0">
              <a:lnSpc>
                <a:spcPct val="100000"/>
              </a:lnSpc>
              <a:spcBef>
                <a:spcPts val="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988468" y="4888298"/>
            <a:ext cx="31671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a:buNone/>
            </a:pPr>
            <a:r>
              <a:rPr lang="fr-FR" sz="900">
                <a:solidFill>
                  <a:schemeClr val="accent3"/>
                </a:solidFill>
                <a:latin typeface="Calibri"/>
                <a:ea typeface="Calibri"/>
                <a:cs typeface="Calibri"/>
                <a:sym typeface="Calibri"/>
              </a:rPr>
              <a:t>Projet machine learning en  assurance</a:t>
            </a:r>
            <a:r>
              <a:rPr lang="fr-FR" sz="900" b="0" i="0" u="none" strike="noStrike" cap="none">
                <a:solidFill>
                  <a:schemeClr val="accent3"/>
                </a:solidFill>
                <a:latin typeface="Calibri"/>
                <a:ea typeface="Calibri"/>
                <a:cs typeface="Calibri"/>
                <a:sym typeface="Calibri"/>
              </a:rPr>
              <a:t> | </a:t>
            </a:r>
            <a:r>
              <a:rPr lang="fr-FR" sz="900">
                <a:solidFill>
                  <a:schemeClr val="accent3"/>
                </a:solidFill>
                <a:latin typeface="Calibri"/>
                <a:ea typeface="Calibri"/>
                <a:cs typeface="Calibri"/>
                <a:sym typeface="Calibri"/>
              </a:rPr>
              <a:t>ISUP</a:t>
            </a:r>
            <a:endParaRPr sz="900" b="0" i="0" u="none" strike="noStrike" cap="none">
              <a:solidFill>
                <a:schemeClr val="accent3"/>
              </a:solidFill>
              <a:latin typeface="Calibri"/>
              <a:ea typeface="Calibri"/>
              <a:cs typeface="Calibri"/>
              <a:sym typeface="Calibri"/>
            </a:endParaRPr>
          </a:p>
        </p:txBody>
      </p:sp>
      <p:sp>
        <p:nvSpPr>
          <p:cNvPr id="11" name="Google Shape;11;p1"/>
          <p:cNvSpPr txBox="1">
            <a:spLocks noGrp="1"/>
          </p:cNvSpPr>
          <p:nvPr>
            <p:ph type="title"/>
          </p:nvPr>
        </p:nvSpPr>
        <p:spPr>
          <a:xfrm>
            <a:off x="417635" y="166688"/>
            <a:ext cx="8308200" cy="515400"/>
          </a:xfrm>
          <a:prstGeom prst="rect">
            <a:avLst/>
          </a:prstGeom>
          <a:noFill/>
          <a:ln>
            <a:noFill/>
          </a:ln>
        </p:spPr>
        <p:txBody>
          <a:bodyPr spcFirstLastPara="1" wrap="square" lIns="0" tIns="38475" rIns="15575" bIns="15575" anchor="b" anchorCtr="0">
            <a:noAutofit/>
          </a:bodyPr>
          <a:lstStyle>
            <a:lvl1pPr marR="0" lvl="0" algn="l" rtl="0">
              <a:lnSpc>
                <a:spcPct val="90000"/>
              </a:lnSpc>
              <a:spcBef>
                <a:spcPts val="0"/>
              </a:spcBef>
              <a:spcAft>
                <a:spcPts val="0"/>
              </a:spcAft>
              <a:buClr>
                <a:srgbClr val="000000"/>
              </a:buClr>
              <a:buSzPts val="2400"/>
              <a:buFont typeface="Calibri"/>
              <a:buNone/>
              <a:defRPr sz="2400" b="1" i="0" u="none" strike="noStrike" cap="none">
                <a:solidFill>
                  <a:schemeClr val="dk1"/>
                </a:solidFill>
                <a:latin typeface="Calibri"/>
                <a:ea typeface="Calibri"/>
                <a:cs typeface="Calibri"/>
                <a:sym typeface="Calibri"/>
              </a:defRPr>
            </a:lvl1pPr>
            <a:lvl2pPr marR="0" lvl="1"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2pPr>
            <a:lvl3pPr marR="0" lvl="2"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3pPr>
            <a:lvl4pPr marR="0" lvl="3"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4pPr>
            <a:lvl5pPr marR="0" lvl="4"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5pPr>
            <a:lvl6pPr marR="0" lvl="5"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6pPr>
            <a:lvl7pPr marR="0" lvl="6"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7pPr>
            <a:lvl8pPr marR="0" lvl="7"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8pPr>
            <a:lvl9pPr marR="0" lvl="8"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9pPr>
          </a:lstStyle>
          <a:p>
            <a:endParaRPr/>
          </a:p>
        </p:txBody>
      </p:sp>
      <p:sp>
        <p:nvSpPr>
          <p:cNvPr id="12" name="Google Shape;12;p1"/>
          <p:cNvSpPr txBox="1">
            <a:spLocks noGrp="1"/>
          </p:cNvSpPr>
          <p:nvPr>
            <p:ph type="body" idx="1"/>
          </p:nvPr>
        </p:nvSpPr>
        <p:spPr>
          <a:xfrm>
            <a:off x="417625" y="961838"/>
            <a:ext cx="8308800" cy="3619200"/>
          </a:xfrm>
          <a:prstGeom prst="rect">
            <a:avLst/>
          </a:prstGeom>
          <a:noFill/>
          <a:ln>
            <a:noFill/>
          </a:ln>
        </p:spPr>
        <p:txBody>
          <a:bodyPr spcFirstLastPara="1" wrap="square" lIns="62300" tIns="38475" rIns="31150" bIns="38475" anchor="t" anchorCtr="0">
            <a:noAutofit/>
          </a:bodyPr>
          <a:lstStyle>
            <a:lvl1pPr marL="457200" marR="0" lvl="0" indent="-317500" algn="l" rtl="0">
              <a:lnSpc>
                <a:spcPct val="90000"/>
              </a:lnSpc>
              <a:spcBef>
                <a:spcPts val="200"/>
              </a:spcBef>
              <a:spcAft>
                <a:spcPts val="0"/>
              </a:spcAft>
              <a:buClr>
                <a:schemeClr val="dk1"/>
              </a:buClr>
              <a:buSzPts val="1400"/>
              <a:buFont typeface="Noto Sans Symbols"/>
              <a:buChar char="▪"/>
              <a:defRPr sz="1400" b="1" i="0" u="none" strike="noStrike" cap="none">
                <a:solidFill>
                  <a:schemeClr val="dk1"/>
                </a:solidFill>
                <a:latin typeface="Calibri"/>
                <a:ea typeface="Calibri"/>
                <a:cs typeface="Calibri"/>
                <a:sym typeface="Calibri"/>
              </a:defRPr>
            </a:lvl1pPr>
            <a:lvl2pPr marL="914400" marR="0" lvl="1" indent="-304800" algn="l" rtl="0">
              <a:lnSpc>
                <a:spcPct val="90000"/>
              </a:lnSpc>
              <a:spcBef>
                <a:spcPts val="200"/>
              </a:spcBef>
              <a:spcAft>
                <a:spcPts val="0"/>
              </a:spcAft>
              <a:buClr>
                <a:srgbClr val="746457"/>
              </a:buClr>
              <a:buSzPts val="1200"/>
              <a:buFont typeface="Arial"/>
              <a:buChar char="–"/>
              <a:defRPr sz="1200" b="0" i="0" u="none" strike="noStrike" cap="none">
                <a:solidFill>
                  <a:srgbClr val="746457"/>
                </a:solidFill>
                <a:latin typeface="Calibri"/>
                <a:ea typeface="Calibri"/>
                <a:cs typeface="Calibri"/>
                <a:sym typeface="Calibri"/>
              </a:defRPr>
            </a:lvl2pPr>
            <a:lvl3pPr marL="1371600" marR="0" lvl="2" indent="-292100" algn="l" rtl="0">
              <a:lnSpc>
                <a:spcPct val="90000"/>
              </a:lnSpc>
              <a:spcBef>
                <a:spcPts val="200"/>
              </a:spcBef>
              <a:spcAft>
                <a:spcPts val="0"/>
              </a:spcAft>
              <a:buClr>
                <a:srgbClr val="746457"/>
              </a:buClr>
              <a:buSzPts val="1000"/>
              <a:buFont typeface="Courier New"/>
              <a:buChar char="o"/>
              <a:defRPr sz="1000" b="0" i="0" u="none" strike="noStrike" cap="none">
                <a:solidFill>
                  <a:srgbClr val="746457"/>
                </a:solidFill>
                <a:latin typeface="Calibri"/>
                <a:ea typeface="Calibri"/>
                <a:cs typeface="Calibri"/>
                <a:sym typeface="Calibri"/>
              </a:defRPr>
            </a:lvl3pPr>
            <a:lvl4pPr marL="1828800" marR="0" lvl="3" indent="-292100" algn="l" rtl="0">
              <a:lnSpc>
                <a:spcPct val="90000"/>
              </a:lnSpc>
              <a:spcBef>
                <a:spcPts val="200"/>
              </a:spcBef>
              <a:spcAft>
                <a:spcPts val="0"/>
              </a:spcAft>
              <a:buClr>
                <a:srgbClr val="746457"/>
              </a:buClr>
              <a:buSzPts val="1000"/>
              <a:buFont typeface="Arial"/>
              <a:buChar char="-"/>
              <a:defRPr sz="1000" b="0" i="0" u="none" strike="noStrike" cap="none">
                <a:solidFill>
                  <a:srgbClr val="746457"/>
                </a:solidFill>
                <a:latin typeface="Calibri"/>
                <a:ea typeface="Calibri"/>
                <a:cs typeface="Calibri"/>
                <a:sym typeface="Calibri"/>
              </a:defRPr>
            </a:lvl4pPr>
            <a:lvl5pPr marL="2286000" marR="0" lvl="4" indent="-292100" algn="l" rtl="0">
              <a:lnSpc>
                <a:spcPct val="90000"/>
              </a:lnSpc>
              <a:spcBef>
                <a:spcPts val="200"/>
              </a:spcBef>
              <a:spcAft>
                <a:spcPts val="0"/>
              </a:spcAft>
              <a:buClr>
                <a:srgbClr val="746457"/>
              </a:buClr>
              <a:buSzPts val="1000"/>
              <a:buFont typeface="Calibri"/>
              <a:buChar char="•"/>
              <a:defRPr sz="1000" b="0" i="0" u="none" strike="noStrike" cap="none">
                <a:solidFill>
                  <a:srgbClr val="746457"/>
                </a:solidFill>
                <a:latin typeface="Calibri"/>
                <a:ea typeface="Calibri"/>
                <a:cs typeface="Calibri"/>
                <a:sym typeface="Calibri"/>
              </a:defRPr>
            </a:lvl5pPr>
            <a:lvl6pPr marL="2743200" marR="0" lvl="5"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6pPr>
            <a:lvl7pPr marL="3200400" marR="0" lvl="6"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7pPr>
            <a:lvl8pPr marL="3657600" marR="0" lvl="7"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8pPr>
            <a:lvl9pPr marL="4114800" marR="0" lvl="8"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9pPr>
          </a:lstStyle>
          <a:p>
            <a:endParaRPr/>
          </a:p>
        </p:txBody>
      </p:sp>
      <p:cxnSp>
        <p:nvCxnSpPr>
          <p:cNvPr id="13" name="Google Shape;13;p1"/>
          <p:cNvCxnSpPr/>
          <p:nvPr/>
        </p:nvCxnSpPr>
        <p:spPr>
          <a:xfrm>
            <a:off x="366346" y="690563"/>
            <a:ext cx="1290000" cy="0"/>
          </a:xfrm>
          <a:prstGeom prst="straightConnector1">
            <a:avLst/>
          </a:prstGeom>
          <a:noFill/>
          <a:ln w="15875" cap="flat" cmpd="sng">
            <a:solidFill>
              <a:srgbClr val="980000"/>
            </a:solidFill>
            <a:prstDash val="solid"/>
            <a:round/>
            <a:headEnd type="none" w="sm" len="sm"/>
            <a:tailEnd type="none" w="sm" len="sm"/>
          </a:ln>
        </p:spPr>
      </p:cxnSp>
      <p:cxnSp>
        <p:nvCxnSpPr>
          <p:cNvPr id="14" name="Google Shape;14;p1"/>
          <p:cNvCxnSpPr/>
          <p:nvPr/>
        </p:nvCxnSpPr>
        <p:spPr>
          <a:xfrm>
            <a:off x="8725846" y="4912146"/>
            <a:ext cx="0" cy="139800"/>
          </a:xfrm>
          <a:prstGeom prst="straightConnector1">
            <a:avLst/>
          </a:prstGeom>
          <a:noFill/>
          <a:ln w="9525" cap="flat" cmpd="sng">
            <a:solidFill>
              <a:schemeClr val="accent4"/>
            </a:solidFill>
            <a:prstDash val="solid"/>
            <a:round/>
            <a:headEnd type="none" w="sm" len="sm"/>
            <a:tailEnd type="none" w="sm" len="sm"/>
          </a:ln>
        </p:spPr>
      </p:cxnSp>
      <p:sp>
        <p:nvSpPr>
          <p:cNvPr id="15" name="Google Shape;15;p1"/>
          <p:cNvSpPr txBox="1"/>
          <p:nvPr/>
        </p:nvSpPr>
        <p:spPr>
          <a:xfrm>
            <a:off x="8815223" y="4888298"/>
            <a:ext cx="2640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a:buNone/>
            </a:pPr>
            <a:fld id="{00000000-1234-1234-1234-123412341234}" type="slidenum">
              <a:rPr lang="fr-FR" sz="900" b="0" i="0" u="none" strike="noStrike" cap="none">
                <a:solidFill>
                  <a:schemeClr val="accent3"/>
                </a:solidFill>
                <a:latin typeface="Calibri"/>
                <a:ea typeface="Calibri"/>
                <a:cs typeface="Calibri"/>
                <a:sym typeface="Calibri"/>
              </a:rPr>
              <a:t>‹N°›</a:t>
            </a:fld>
            <a:endParaRPr sz="900" b="0" i="0" u="none" strike="noStrike" cap="none">
              <a:solidFill>
                <a:schemeClr val="accent3"/>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85">
          <p15:clr>
            <a:srgbClr val="547EBF"/>
          </p15:clr>
        </p15:guide>
        <p15:guide id="2" pos="263">
          <p15:clr>
            <a:srgbClr val="547EBF"/>
          </p15:clr>
        </p15:guide>
        <p15:guide id="3" pos="5497">
          <p15:clr>
            <a:srgbClr val="547EBF"/>
          </p15:clr>
        </p15:guide>
        <p15:guide id="4" pos="2880">
          <p15:clr>
            <a:srgbClr val="F26B43"/>
          </p15:clr>
        </p15:guide>
        <p15:guide id="5" orient="horz" pos="2705">
          <p15:clr>
            <a:srgbClr val="547EBF"/>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nmolkumar/health-insurance-cross-sell-predic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subTitle" idx="1"/>
          </p:nvPr>
        </p:nvSpPr>
        <p:spPr>
          <a:xfrm>
            <a:off x="2005350" y="1119600"/>
            <a:ext cx="5133300" cy="957600"/>
          </a:xfrm>
          <a:prstGeom prst="rect">
            <a:avLst/>
          </a:prstGeom>
          <a:noFill/>
          <a:ln>
            <a:noFill/>
          </a:ln>
        </p:spPr>
        <p:txBody>
          <a:bodyPr spcFirstLastPara="1" wrap="square" lIns="79125" tIns="39550" rIns="79125" bIns="39550" anchor="ctr" anchorCtr="0">
            <a:noAutofit/>
          </a:bodyPr>
          <a:lstStyle/>
          <a:p>
            <a:pPr marL="0" lvl="0" indent="0" algn="ctr" rtl="0">
              <a:lnSpc>
                <a:spcPct val="90000"/>
              </a:lnSpc>
              <a:spcBef>
                <a:spcPts val="0"/>
              </a:spcBef>
              <a:spcAft>
                <a:spcPts val="0"/>
              </a:spcAft>
              <a:buClr>
                <a:schemeClr val="lt1"/>
              </a:buClr>
              <a:buSzPts val="2100"/>
              <a:buFont typeface="Calibri"/>
              <a:buNone/>
            </a:pPr>
            <a:r>
              <a:rPr lang="fr-FR" sz="3400" dirty="0"/>
              <a:t>Projet machine </a:t>
            </a:r>
            <a:r>
              <a:rPr lang="fr-FR" sz="3400" dirty="0" err="1"/>
              <a:t>learning</a:t>
            </a:r>
            <a:r>
              <a:rPr lang="fr-FR" sz="3400" dirty="0"/>
              <a:t> </a:t>
            </a:r>
            <a:endParaRPr sz="3400" dirty="0"/>
          </a:p>
          <a:p>
            <a:pPr marL="0" lvl="0" indent="0" algn="ctr" rtl="0">
              <a:lnSpc>
                <a:spcPct val="90000"/>
              </a:lnSpc>
              <a:spcBef>
                <a:spcPts val="0"/>
              </a:spcBef>
              <a:spcAft>
                <a:spcPts val="0"/>
              </a:spcAft>
              <a:buClr>
                <a:schemeClr val="lt1"/>
              </a:buClr>
              <a:buSzPts val="2100"/>
              <a:buFont typeface="Calibri"/>
              <a:buNone/>
            </a:pPr>
            <a:r>
              <a:rPr lang="fr-FR" sz="3400" dirty="0"/>
              <a:t>en assurance</a:t>
            </a:r>
            <a:endParaRPr sz="3400" dirty="0"/>
          </a:p>
        </p:txBody>
      </p:sp>
      <p:sp>
        <p:nvSpPr>
          <p:cNvPr id="60" name="Google Shape;60;p12"/>
          <p:cNvSpPr txBox="1">
            <a:spLocks noGrp="1"/>
          </p:cNvSpPr>
          <p:nvPr>
            <p:ph type="ctrTitle"/>
          </p:nvPr>
        </p:nvSpPr>
        <p:spPr>
          <a:xfrm>
            <a:off x="2563200" y="2299650"/>
            <a:ext cx="4017600" cy="544200"/>
          </a:xfrm>
          <a:prstGeom prst="rect">
            <a:avLst/>
          </a:prstGeom>
          <a:noFill/>
          <a:ln>
            <a:noFill/>
          </a:ln>
        </p:spPr>
        <p:txBody>
          <a:bodyPr spcFirstLastPara="1" wrap="square" lIns="31150" tIns="31150" rIns="31150" bIns="31150" anchor="t" anchorCtr="0">
            <a:noAutofit/>
          </a:bodyPr>
          <a:lstStyle/>
          <a:p>
            <a:pPr marL="0" lvl="0" indent="0" algn="ctr" rtl="0">
              <a:lnSpc>
                <a:spcPct val="90000"/>
              </a:lnSpc>
              <a:spcBef>
                <a:spcPts val="0"/>
              </a:spcBef>
              <a:spcAft>
                <a:spcPts val="0"/>
              </a:spcAft>
              <a:buSzPts val="1200"/>
              <a:buNone/>
            </a:pPr>
            <a:r>
              <a:rPr lang="fr-FR" dirty="0"/>
              <a:t>Groupe : ELTC </a:t>
            </a:r>
            <a:endParaRPr dirty="0"/>
          </a:p>
          <a:p>
            <a:pPr marL="0" lvl="0" indent="0" algn="ctr" rtl="0">
              <a:lnSpc>
                <a:spcPct val="90000"/>
              </a:lnSpc>
              <a:spcBef>
                <a:spcPts val="0"/>
              </a:spcBef>
              <a:spcAft>
                <a:spcPts val="0"/>
              </a:spcAft>
              <a:buSzPts val="1200"/>
              <a:buNone/>
            </a:pPr>
            <a:r>
              <a:rPr lang="fr-FR" dirty="0"/>
              <a:t>Noms : ALLART, BURLISSON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EFF52E03-0EB7-5873-3892-5A0536FA1D54}"/>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FC5249DB-7599-199B-ADEB-7D2FA0FFB3E9}"/>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Description des modèles</a:t>
            </a:r>
          </a:p>
        </p:txBody>
      </p:sp>
      <p:sp>
        <p:nvSpPr>
          <p:cNvPr id="9" name="Google Shape;103;p18">
            <a:extLst>
              <a:ext uri="{FF2B5EF4-FFF2-40B4-BE49-F238E27FC236}">
                <a16:creationId xmlns:a16="http://schemas.microsoft.com/office/drawing/2014/main" id="{06152365-CC0D-D45B-9FF9-D5415F66E68E}"/>
              </a:ext>
            </a:extLst>
          </p:cNvPr>
          <p:cNvSpPr txBox="1">
            <a:spLocks noGrp="1"/>
          </p:cNvSpPr>
          <p:nvPr>
            <p:ph type="body" idx="1"/>
          </p:nvPr>
        </p:nvSpPr>
        <p:spPr>
          <a:xfrm>
            <a:off x="355282" y="854248"/>
            <a:ext cx="8643248" cy="3773169"/>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GLM (</a:t>
            </a:r>
            <a:r>
              <a:rPr lang="fr-FR" sz="1600" dirty="0" err="1"/>
              <a:t>Generalized</a:t>
            </a:r>
            <a:r>
              <a:rPr lang="fr-FR" sz="1600" dirty="0"/>
              <a:t> </a:t>
            </a:r>
            <a:r>
              <a:rPr lang="fr-FR" sz="1600" dirty="0" err="1"/>
              <a:t>Linear</a:t>
            </a:r>
            <a:r>
              <a:rPr lang="fr-FR" sz="1600" dirty="0"/>
              <a:t> Model) : </a:t>
            </a:r>
          </a:p>
          <a:p>
            <a:pPr marL="508000" lvl="1" indent="0" algn="just">
              <a:spcBef>
                <a:spcPts val="0"/>
              </a:spcBef>
              <a:buSzPts val="1400"/>
              <a:buNone/>
            </a:pPr>
            <a:r>
              <a:rPr lang="fr-FR" sz="1400" dirty="0"/>
              <a:t>Modèle linéaire généralisé adapté aux données binaires/</a:t>
            </a:r>
            <a:r>
              <a:rPr lang="fr-FR" sz="1400" dirty="0" err="1"/>
              <a:t>multicatégorielles</a:t>
            </a:r>
            <a:r>
              <a:rPr lang="fr-FR" sz="1400" dirty="0"/>
              <a:t>. Elle prédit la probabilité d’appartenance à une classe en appliquant une fonction logistique à une combinaison linéaire des variables explicatives. </a:t>
            </a:r>
          </a:p>
          <a:p>
            <a:pPr marL="444500" lvl="0" indent="-342900">
              <a:spcBef>
                <a:spcPts val="200"/>
              </a:spcBef>
              <a:buSzPts val="1600"/>
            </a:pPr>
            <a:r>
              <a:rPr lang="fr-FR" sz="1600" dirty="0" err="1"/>
              <a:t>Naive</a:t>
            </a:r>
            <a:r>
              <a:rPr lang="fr-FR" sz="1600" dirty="0"/>
              <a:t> Bayes : </a:t>
            </a:r>
          </a:p>
          <a:p>
            <a:pPr marL="508000" lvl="1" indent="0" algn="just">
              <a:spcBef>
                <a:spcPts val="0"/>
              </a:spcBef>
              <a:buSzPts val="1400"/>
              <a:buNone/>
            </a:pPr>
            <a:r>
              <a:rPr lang="fr-FR" sz="1400" dirty="0"/>
              <a:t>Modèle probabiliste basé sur le théorème de Bayes </a:t>
            </a:r>
            <a:r>
              <a:rPr lang="fr-FR" sz="1400" dirty="0" err="1"/>
              <a:t>Naive</a:t>
            </a:r>
            <a:r>
              <a:rPr lang="fr-FR" sz="1400" dirty="0"/>
              <a:t> Bayes, supposant l’indépendance conditionnelle des variables explicatives. Il calcule la probabilité d’appartenance d’un individu à chaque classe et choisit la classe avec la probabilité la plus élevée. </a:t>
            </a:r>
          </a:p>
          <a:p>
            <a:pPr marL="444500" indent="-342900">
              <a:spcBef>
                <a:spcPts val="200"/>
              </a:spcBef>
              <a:buSzPts val="1600"/>
            </a:pPr>
            <a:r>
              <a:rPr lang="fr-FR" sz="1600" dirty="0"/>
              <a:t>GBM (Gradient </a:t>
            </a:r>
            <a:r>
              <a:rPr lang="fr-FR" sz="1600" dirty="0" err="1"/>
              <a:t>Boosting</a:t>
            </a:r>
            <a:r>
              <a:rPr lang="fr-FR" sz="1600" dirty="0"/>
              <a:t> Machine) : </a:t>
            </a:r>
          </a:p>
          <a:p>
            <a:pPr marL="508000" lvl="1" indent="0" algn="just">
              <a:spcBef>
                <a:spcPts val="0"/>
              </a:spcBef>
              <a:buSzPts val="1400"/>
              <a:buNone/>
            </a:pPr>
            <a:r>
              <a:rPr lang="fr-FR" sz="1400" dirty="0"/>
              <a:t>Construit un ensemble de modèles faibles (typiquement des arbres de décision) de manière séquentielle. Chaque nouveau modèle corrige les erreurs commises par les modèles précédents, en minimisant une fonction de perte grâce à une descente de gradient. </a:t>
            </a:r>
          </a:p>
          <a:p>
            <a:pPr marL="444500" indent="-342900">
              <a:spcBef>
                <a:spcPts val="200"/>
              </a:spcBef>
              <a:buSzPts val="1600"/>
            </a:pPr>
            <a:r>
              <a:rPr lang="fr-FR" sz="1600" dirty="0" err="1"/>
              <a:t>XGBoost</a:t>
            </a:r>
            <a:r>
              <a:rPr lang="fr-FR" sz="1600" dirty="0"/>
              <a:t> sans suréchantillonnage : </a:t>
            </a:r>
          </a:p>
          <a:p>
            <a:pPr marL="508000" lvl="1" indent="0" algn="just">
              <a:spcBef>
                <a:spcPts val="0"/>
              </a:spcBef>
              <a:buSzPts val="1400"/>
              <a:buNone/>
            </a:pPr>
            <a:r>
              <a:rPr lang="fr-FR" sz="1400" dirty="0" err="1"/>
              <a:t>XGBoost</a:t>
            </a:r>
            <a:r>
              <a:rPr lang="fr-FR" sz="1400" dirty="0"/>
              <a:t> est une version optimisée de GBM pour améliorer la vitesse et les performances. L’algorithme est entraîné sur les données originales, non équilibrées, ce qui peut conduire à un biais en cas de classes déséquilibrées. </a:t>
            </a:r>
          </a:p>
          <a:p>
            <a:pPr marL="444500" indent="-342900">
              <a:spcBef>
                <a:spcPts val="200"/>
              </a:spcBef>
              <a:buSzPts val="1600"/>
            </a:pPr>
            <a:r>
              <a:rPr lang="fr-FR" sz="1600" dirty="0" err="1"/>
              <a:t>XGBoost</a:t>
            </a:r>
            <a:r>
              <a:rPr lang="fr-FR" sz="1600" dirty="0"/>
              <a:t> avec suréchantillonnage : </a:t>
            </a:r>
          </a:p>
          <a:p>
            <a:pPr marL="508000" lvl="1" indent="0" algn="just">
              <a:spcBef>
                <a:spcPts val="0"/>
              </a:spcBef>
              <a:buSzPts val="1400"/>
              <a:buNone/>
            </a:pPr>
            <a:r>
              <a:rPr lang="fr-FR" sz="1400" dirty="0"/>
              <a:t>Cette version de </a:t>
            </a:r>
            <a:r>
              <a:rPr lang="fr-FR" sz="1400" dirty="0" err="1"/>
              <a:t>XGBoost</a:t>
            </a:r>
            <a:r>
              <a:rPr lang="fr-FR" sz="1400" dirty="0"/>
              <a:t> est entraînée sur des données équilibrées à l’aide de la méthode ROSE (</a:t>
            </a:r>
            <a:r>
              <a:rPr lang="fr-FR" sz="1400" dirty="0" err="1"/>
              <a:t>Random</a:t>
            </a:r>
            <a:r>
              <a:rPr lang="fr-FR" sz="1400" dirty="0"/>
              <a:t> </a:t>
            </a:r>
            <a:r>
              <a:rPr lang="fr-FR" sz="1400" dirty="0" err="1"/>
              <a:t>OverSampling</a:t>
            </a:r>
            <a:r>
              <a:rPr lang="fr-FR" sz="1400" dirty="0"/>
              <a:t> </a:t>
            </a:r>
            <a:r>
              <a:rPr lang="fr-FR" sz="1400" dirty="0" err="1"/>
              <a:t>Examples</a:t>
            </a:r>
            <a:r>
              <a:rPr lang="fr-FR" sz="1400" dirty="0"/>
              <a:t>), qui crée des échantillons synthétiques pour la classe minoritaire. </a:t>
            </a:r>
          </a:p>
        </p:txBody>
      </p:sp>
    </p:spTree>
    <p:extLst>
      <p:ext uri="{BB962C8B-B14F-4D97-AF65-F5344CB8AC3E}">
        <p14:creationId xmlns:p14="http://schemas.microsoft.com/office/powerpoint/2010/main" val="30535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45221E61-5BFD-0CC3-9655-C2939E191852}"/>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5910A029-8997-0B20-3066-52EEF18D3603}"/>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Entrainement et premiers résultats </a:t>
            </a:r>
          </a:p>
        </p:txBody>
      </p:sp>
      <p:sp>
        <p:nvSpPr>
          <p:cNvPr id="9" name="Google Shape;103;p18">
            <a:extLst>
              <a:ext uri="{FF2B5EF4-FFF2-40B4-BE49-F238E27FC236}">
                <a16:creationId xmlns:a16="http://schemas.microsoft.com/office/drawing/2014/main" id="{8E07CFF0-705C-76B4-B392-5AC742FCED22}"/>
              </a:ext>
            </a:extLst>
          </p:cNvPr>
          <p:cNvSpPr txBox="1">
            <a:spLocks noGrp="1"/>
          </p:cNvSpPr>
          <p:nvPr>
            <p:ph type="body" idx="1"/>
          </p:nvPr>
        </p:nvSpPr>
        <p:spPr>
          <a:xfrm>
            <a:off x="389917" y="951227"/>
            <a:ext cx="8308800" cy="1348628"/>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Entrainement :</a:t>
            </a:r>
          </a:p>
          <a:p>
            <a:pPr marL="508000" lvl="1" indent="0" algn="just" rtl="0">
              <a:lnSpc>
                <a:spcPct val="90000"/>
              </a:lnSpc>
              <a:spcBef>
                <a:spcPts val="0"/>
              </a:spcBef>
              <a:spcAft>
                <a:spcPts val="0"/>
              </a:spcAft>
              <a:buSzPts val="1400"/>
              <a:buNone/>
            </a:pPr>
            <a:r>
              <a:rPr lang="fr-FR" sz="1400" dirty="0"/>
              <a:t>Tous les modèles sont entraînés en utilisant la fonction caret::train(). Avec la méthode de validation croisée (5-fold) pour évaluer les performances des modèles avec comme métrique principale : ROC AUC.</a:t>
            </a:r>
            <a:endParaRPr lang="fr-FR" sz="1600" dirty="0"/>
          </a:p>
          <a:p>
            <a:pPr marL="393700" lvl="0" indent="-292100" algn="just" rtl="0">
              <a:lnSpc>
                <a:spcPct val="90000"/>
              </a:lnSpc>
              <a:spcBef>
                <a:spcPts val="200"/>
              </a:spcBef>
              <a:spcAft>
                <a:spcPts val="0"/>
              </a:spcAft>
              <a:buSzPts val="1600"/>
              <a:buChar char="▪"/>
            </a:pPr>
            <a:endParaRPr lang="fr-FR" sz="1600" dirty="0"/>
          </a:p>
          <a:p>
            <a:pPr marL="393700" lvl="0" indent="-292100" algn="just" rtl="0">
              <a:lnSpc>
                <a:spcPct val="90000"/>
              </a:lnSpc>
              <a:spcBef>
                <a:spcPts val="200"/>
              </a:spcBef>
              <a:spcAft>
                <a:spcPts val="0"/>
              </a:spcAft>
              <a:buSzPts val="1600"/>
              <a:buChar char="▪"/>
            </a:pPr>
            <a:r>
              <a:rPr lang="fr-FR" sz="1600" dirty="0"/>
              <a:t>Comparaison des résultats :</a:t>
            </a:r>
          </a:p>
        </p:txBody>
      </p:sp>
      <p:pic>
        <p:nvPicPr>
          <p:cNvPr id="3" name="Image 2" descr="Une image contenant texte, capture d’écran, nombre, Police&#10;&#10;Description générée automatiquement">
            <a:extLst>
              <a:ext uri="{FF2B5EF4-FFF2-40B4-BE49-F238E27FC236}">
                <a16:creationId xmlns:a16="http://schemas.microsoft.com/office/drawing/2014/main" id="{CDFCB390-29AC-1342-0FD9-4855CE2F2E7B}"/>
              </a:ext>
            </a:extLst>
          </p:cNvPr>
          <p:cNvPicPr>
            <a:picLocks noChangeAspect="1"/>
          </p:cNvPicPr>
          <p:nvPr/>
        </p:nvPicPr>
        <p:blipFill>
          <a:blip r:embed="rId3"/>
          <a:srcRect t="10744"/>
          <a:stretch/>
        </p:blipFill>
        <p:spPr>
          <a:xfrm>
            <a:off x="417575" y="2237509"/>
            <a:ext cx="4583916" cy="2045696"/>
          </a:xfrm>
          <a:prstGeom prst="rect">
            <a:avLst/>
          </a:prstGeom>
        </p:spPr>
      </p:pic>
      <p:pic>
        <p:nvPicPr>
          <p:cNvPr id="5" name="Image 4">
            <a:extLst>
              <a:ext uri="{FF2B5EF4-FFF2-40B4-BE49-F238E27FC236}">
                <a16:creationId xmlns:a16="http://schemas.microsoft.com/office/drawing/2014/main" id="{68F5AFD4-CE67-DE8E-D28D-A811BEB671CA}"/>
              </a:ext>
            </a:extLst>
          </p:cNvPr>
          <p:cNvPicPr>
            <a:picLocks noChangeAspect="1"/>
          </p:cNvPicPr>
          <p:nvPr/>
        </p:nvPicPr>
        <p:blipFill>
          <a:blip r:embed="rId4"/>
          <a:stretch>
            <a:fillRect/>
          </a:stretch>
        </p:blipFill>
        <p:spPr>
          <a:xfrm>
            <a:off x="5103142" y="2649413"/>
            <a:ext cx="3623283" cy="1221887"/>
          </a:xfrm>
          <a:prstGeom prst="rect">
            <a:avLst/>
          </a:prstGeom>
        </p:spPr>
      </p:pic>
    </p:spTree>
    <p:extLst>
      <p:ext uri="{BB962C8B-B14F-4D97-AF65-F5344CB8AC3E}">
        <p14:creationId xmlns:p14="http://schemas.microsoft.com/office/powerpoint/2010/main" val="344935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6D662-3542-8043-305F-7A6267C3A4F4}"/>
              </a:ext>
            </a:extLst>
          </p:cNvPr>
          <p:cNvSpPr>
            <a:spLocks noGrp="1"/>
          </p:cNvSpPr>
          <p:nvPr>
            <p:ph type="title"/>
          </p:nvPr>
        </p:nvSpPr>
        <p:spPr/>
        <p:txBody>
          <a:bodyPr/>
          <a:lstStyle/>
          <a:p>
            <a:r>
              <a:rPr lang="fr-FR" sz="2400" dirty="0"/>
              <a:t>Analyse du modèle sélectionné : </a:t>
            </a:r>
            <a:r>
              <a:rPr lang="fr-FR" sz="2400" dirty="0" err="1"/>
              <a:t>XGBoost</a:t>
            </a:r>
            <a:endParaRPr lang="fr-FR" dirty="0"/>
          </a:p>
        </p:txBody>
      </p:sp>
      <p:pic>
        <p:nvPicPr>
          <p:cNvPr id="5" name="Image 4" descr="Une image contenant texte, capture d’écran, diagramme, Police&#10;&#10;Description générée automatiquement">
            <a:extLst>
              <a:ext uri="{FF2B5EF4-FFF2-40B4-BE49-F238E27FC236}">
                <a16:creationId xmlns:a16="http://schemas.microsoft.com/office/drawing/2014/main" id="{2F451558-17B9-BC79-3A9E-F843711D1DE6}"/>
              </a:ext>
            </a:extLst>
          </p:cNvPr>
          <p:cNvPicPr>
            <a:picLocks noChangeAspect="1"/>
          </p:cNvPicPr>
          <p:nvPr/>
        </p:nvPicPr>
        <p:blipFill>
          <a:blip r:embed="rId2"/>
          <a:stretch>
            <a:fillRect/>
          </a:stretch>
        </p:blipFill>
        <p:spPr>
          <a:xfrm>
            <a:off x="942109" y="2055497"/>
            <a:ext cx="4347183" cy="2173592"/>
          </a:xfrm>
          <a:prstGeom prst="rect">
            <a:avLst/>
          </a:prstGeom>
        </p:spPr>
      </p:pic>
      <p:sp>
        <p:nvSpPr>
          <p:cNvPr id="6" name="Google Shape;103;p18">
            <a:extLst>
              <a:ext uri="{FF2B5EF4-FFF2-40B4-BE49-F238E27FC236}">
                <a16:creationId xmlns:a16="http://schemas.microsoft.com/office/drawing/2014/main" id="{BF716B2A-C529-6138-B79C-058693A60E76}"/>
              </a:ext>
            </a:extLst>
          </p:cNvPr>
          <p:cNvSpPr txBox="1">
            <a:spLocks noGrp="1"/>
          </p:cNvSpPr>
          <p:nvPr>
            <p:ph type="body" idx="1"/>
          </p:nvPr>
        </p:nvSpPr>
        <p:spPr>
          <a:xfrm>
            <a:off x="417625" y="854249"/>
            <a:ext cx="8643248" cy="995334"/>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Score du hackathon : </a:t>
            </a:r>
          </a:p>
          <a:p>
            <a:pPr marL="508000" lvl="1" indent="0" algn="just">
              <a:spcBef>
                <a:spcPts val="0"/>
              </a:spcBef>
              <a:buSzPts val="1400"/>
              <a:buNone/>
            </a:pPr>
            <a:r>
              <a:rPr lang="fr-FR" sz="1400" dirty="0"/>
              <a:t>La valeur de ROC AUC obtenue est de 0.7553</a:t>
            </a:r>
          </a:p>
          <a:p>
            <a:pPr marL="508000" lvl="1" indent="0" algn="just">
              <a:spcBef>
                <a:spcPts val="0"/>
              </a:spcBef>
              <a:buSzPts val="1400"/>
              <a:buNone/>
            </a:pPr>
            <a:r>
              <a:rPr lang="fr-FR" sz="1400" dirty="0"/>
              <a:t>Le taux d’erreur de classification est de 42.74 %.</a:t>
            </a:r>
          </a:p>
          <a:p>
            <a:pPr marL="508000" lvl="1" indent="0" algn="just">
              <a:spcBef>
                <a:spcPts val="0"/>
              </a:spcBef>
              <a:buSzPts val="1400"/>
              <a:buNone/>
            </a:pPr>
            <a:endParaRPr lang="fr-FR" sz="1400" dirty="0"/>
          </a:p>
          <a:p>
            <a:pPr marL="444500" indent="-342900">
              <a:spcBef>
                <a:spcPts val="200"/>
              </a:spcBef>
              <a:buSzPts val="1600"/>
            </a:pPr>
            <a:r>
              <a:rPr lang="fr-FR" sz="1600" dirty="0"/>
              <a:t>Prédiction, Matrice de confusion et courbe ROC</a:t>
            </a:r>
          </a:p>
        </p:txBody>
      </p:sp>
      <p:pic>
        <p:nvPicPr>
          <p:cNvPr id="8" name="Image 7" descr="Une image contenant texte, capture d’écran, ligne, Tracé&#10;&#10;Description générée automatiquement">
            <a:extLst>
              <a:ext uri="{FF2B5EF4-FFF2-40B4-BE49-F238E27FC236}">
                <a16:creationId xmlns:a16="http://schemas.microsoft.com/office/drawing/2014/main" id="{B9EC046C-3543-7888-72FD-6A5E5813FD2A}"/>
              </a:ext>
            </a:extLst>
          </p:cNvPr>
          <p:cNvPicPr>
            <a:picLocks noChangeAspect="1"/>
          </p:cNvPicPr>
          <p:nvPr/>
        </p:nvPicPr>
        <p:blipFill>
          <a:blip r:embed="rId3"/>
          <a:srcRect t="9057" b="6289"/>
          <a:stretch/>
        </p:blipFill>
        <p:spPr>
          <a:xfrm>
            <a:off x="5443074" y="2055497"/>
            <a:ext cx="2916764" cy="2322540"/>
          </a:xfrm>
          <a:prstGeom prst="rect">
            <a:avLst/>
          </a:prstGeom>
        </p:spPr>
      </p:pic>
    </p:spTree>
    <p:extLst>
      <p:ext uri="{BB962C8B-B14F-4D97-AF65-F5344CB8AC3E}">
        <p14:creationId xmlns:p14="http://schemas.microsoft.com/office/powerpoint/2010/main" val="368032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15B4-7B8F-DC03-39B0-A26873EB8A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8692A9-AAC2-EBF6-44AB-FEDE6ED4CE6E}"/>
              </a:ext>
            </a:extLst>
          </p:cNvPr>
          <p:cNvSpPr>
            <a:spLocks noGrp="1"/>
          </p:cNvSpPr>
          <p:nvPr>
            <p:ph type="title"/>
          </p:nvPr>
        </p:nvSpPr>
        <p:spPr/>
        <p:txBody>
          <a:bodyPr/>
          <a:lstStyle/>
          <a:p>
            <a:r>
              <a:rPr lang="fr-FR" sz="2400" dirty="0"/>
              <a:t>Analyse du modèle sélectionné : </a:t>
            </a:r>
            <a:r>
              <a:rPr lang="fr-FR" sz="2400" dirty="0" err="1"/>
              <a:t>XGBoost</a:t>
            </a:r>
            <a:endParaRPr lang="fr-FR" dirty="0"/>
          </a:p>
        </p:txBody>
      </p:sp>
      <p:sp>
        <p:nvSpPr>
          <p:cNvPr id="6" name="Google Shape;103;p18">
            <a:extLst>
              <a:ext uri="{FF2B5EF4-FFF2-40B4-BE49-F238E27FC236}">
                <a16:creationId xmlns:a16="http://schemas.microsoft.com/office/drawing/2014/main" id="{4E57A5D1-9CA2-C7CC-6845-5F84A15CC46A}"/>
              </a:ext>
            </a:extLst>
          </p:cNvPr>
          <p:cNvSpPr txBox="1">
            <a:spLocks noGrp="1"/>
          </p:cNvSpPr>
          <p:nvPr>
            <p:ph type="body" idx="1"/>
          </p:nvPr>
        </p:nvSpPr>
        <p:spPr>
          <a:xfrm>
            <a:off x="417625" y="854249"/>
            <a:ext cx="8643248" cy="697460"/>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SHAP (</a:t>
            </a:r>
            <a:r>
              <a:rPr lang="fr-FR" sz="1600" dirty="0" err="1"/>
              <a:t>SHapley</a:t>
            </a:r>
            <a:r>
              <a:rPr lang="fr-FR" sz="1600" dirty="0"/>
              <a:t> Additive </a:t>
            </a:r>
            <a:r>
              <a:rPr lang="fr-FR" sz="1600" dirty="0" err="1"/>
              <a:t>exPlanations</a:t>
            </a:r>
            <a:r>
              <a:rPr lang="fr-FR" sz="1600" dirty="0"/>
              <a:t>) :</a:t>
            </a:r>
          </a:p>
        </p:txBody>
      </p:sp>
      <p:pic>
        <p:nvPicPr>
          <p:cNvPr id="9" name="Image 8">
            <a:extLst>
              <a:ext uri="{FF2B5EF4-FFF2-40B4-BE49-F238E27FC236}">
                <a16:creationId xmlns:a16="http://schemas.microsoft.com/office/drawing/2014/main" id="{4311D200-2C2C-3BF0-3E1C-FF415E0D5293}"/>
              </a:ext>
            </a:extLst>
          </p:cNvPr>
          <p:cNvPicPr>
            <a:picLocks noChangeAspect="1"/>
          </p:cNvPicPr>
          <p:nvPr/>
        </p:nvPicPr>
        <p:blipFill>
          <a:blip r:embed="rId2"/>
          <a:stretch>
            <a:fillRect/>
          </a:stretch>
        </p:blipFill>
        <p:spPr>
          <a:xfrm>
            <a:off x="417625" y="1206026"/>
            <a:ext cx="8427770" cy="3539155"/>
          </a:xfrm>
          <a:prstGeom prst="rect">
            <a:avLst/>
          </a:prstGeom>
        </p:spPr>
      </p:pic>
    </p:spTree>
    <p:extLst>
      <p:ext uri="{BB962C8B-B14F-4D97-AF65-F5344CB8AC3E}">
        <p14:creationId xmlns:p14="http://schemas.microsoft.com/office/powerpoint/2010/main" val="390745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3095A72D-1058-3B8A-AF02-3A82C359DE28}"/>
            </a:ext>
          </a:extLst>
        </p:cNvPr>
        <p:cNvGrpSpPr/>
        <p:nvPr/>
      </p:nvGrpSpPr>
      <p:grpSpPr>
        <a:xfrm>
          <a:off x="0" y="0"/>
          <a:ext cx="0" cy="0"/>
          <a:chOff x="0" y="0"/>
          <a:chExt cx="0" cy="0"/>
        </a:xfrm>
      </p:grpSpPr>
      <p:sp>
        <p:nvSpPr>
          <p:cNvPr id="154" name="Google Shape;154;p26">
            <a:extLst>
              <a:ext uri="{FF2B5EF4-FFF2-40B4-BE49-F238E27FC236}">
                <a16:creationId xmlns:a16="http://schemas.microsoft.com/office/drawing/2014/main" id="{68DDCE38-990D-9DFC-BF87-423D6C66BD99}"/>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lvl="0" indent="0" algn="l" rtl="0">
              <a:spcBef>
                <a:spcPts val="200"/>
              </a:spcBef>
              <a:spcAft>
                <a:spcPts val="0"/>
              </a:spcAft>
              <a:buClr>
                <a:srgbClr val="000000"/>
              </a:buClr>
              <a:buSzPts val="3800"/>
              <a:buFont typeface="Arial"/>
              <a:buNone/>
            </a:pPr>
            <a:r>
              <a:rPr lang="fr-FR" dirty="0"/>
              <a:t>Conclusion</a:t>
            </a:r>
          </a:p>
        </p:txBody>
      </p:sp>
      <p:sp>
        <p:nvSpPr>
          <p:cNvPr id="6" name="Google Shape;155;p26">
            <a:extLst>
              <a:ext uri="{FF2B5EF4-FFF2-40B4-BE49-F238E27FC236}">
                <a16:creationId xmlns:a16="http://schemas.microsoft.com/office/drawing/2014/main" id="{27470299-6C8A-9D3E-1662-CAE59F3EF53A}"/>
              </a:ext>
            </a:extLst>
          </p:cNvPr>
          <p:cNvSpPr txBox="1">
            <a:spLocks/>
          </p:cNvSpPr>
          <p:nvPr/>
        </p:nvSpPr>
        <p:spPr>
          <a:xfrm>
            <a:off x="1907866" y="2029478"/>
            <a:ext cx="6868990" cy="2565300"/>
          </a:xfrm>
          <a:prstGeom prst="rect">
            <a:avLst/>
          </a:prstGeom>
          <a:noFill/>
          <a:ln>
            <a:noFill/>
          </a:ln>
        </p:spPr>
        <p:txBody>
          <a:bodyPr spcFirstLastPara="1" wrap="square" lIns="62300" tIns="38475" rIns="31150" bIns="384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200"/>
              </a:spcBef>
              <a:spcAft>
                <a:spcPts val="0"/>
              </a:spcAft>
              <a:buClr>
                <a:schemeClr val="dk1"/>
              </a:buClr>
              <a:buSzPts val="1400"/>
              <a:buFont typeface="Noto Sans Symbols"/>
              <a:buChar char="▪"/>
              <a:defRPr sz="1400" b="1" i="0" u="none" strike="noStrike" cap="none">
                <a:solidFill>
                  <a:schemeClr val="dk1"/>
                </a:solidFill>
                <a:latin typeface="Calibri"/>
                <a:ea typeface="Calibri"/>
                <a:cs typeface="Calibri"/>
                <a:sym typeface="Calibri"/>
              </a:defRPr>
            </a:lvl1pPr>
            <a:lvl2pPr marL="914400" marR="0" lvl="1" indent="-304800" algn="l" rtl="0">
              <a:lnSpc>
                <a:spcPct val="90000"/>
              </a:lnSpc>
              <a:spcBef>
                <a:spcPts val="200"/>
              </a:spcBef>
              <a:spcAft>
                <a:spcPts val="0"/>
              </a:spcAft>
              <a:buClr>
                <a:srgbClr val="746457"/>
              </a:buClr>
              <a:buSzPts val="1200"/>
              <a:buFont typeface="Arial"/>
              <a:buChar char="–"/>
              <a:defRPr sz="1200" b="0" i="0" u="none" strike="noStrike" cap="none">
                <a:solidFill>
                  <a:srgbClr val="746457"/>
                </a:solidFill>
                <a:latin typeface="Calibri"/>
                <a:ea typeface="Calibri"/>
                <a:cs typeface="Calibri"/>
                <a:sym typeface="Calibri"/>
              </a:defRPr>
            </a:lvl2pPr>
            <a:lvl3pPr marL="1371600" marR="0" lvl="2" indent="-292100" algn="l" rtl="0">
              <a:lnSpc>
                <a:spcPct val="90000"/>
              </a:lnSpc>
              <a:spcBef>
                <a:spcPts val="200"/>
              </a:spcBef>
              <a:spcAft>
                <a:spcPts val="0"/>
              </a:spcAft>
              <a:buClr>
                <a:srgbClr val="746457"/>
              </a:buClr>
              <a:buSzPts val="1000"/>
              <a:buFont typeface="Courier New"/>
              <a:buChar char="o"/>
              <a:defRPr sz="1000" b="0" i="0" u="none" strike="noStrike" cap="none">
                <a:solidFill>
                  <a:srgbClr val="746457"/>
                </a:solidFill>
                <a:latin typeface="Calibri"/>
                <a:ea typeface="Calibri"/>
                <a:cs typeface="Calibri"/>
                <a:sym typeface="Calibri"/>
              </a:defRPr>
            </a:lvl3pPr>
            <a:lvl4pPr marL="1828800" marR="0" lvl="3" indent="-292100" algn="l" rtl="0">
              <a:lnSpc>
                <a:spcPct val="90000"/>
              </a:lnSpc>
              <a:spcBef>
                <a:spcPts val="200"/>
              </a:spcBef>
              <a:spcAft>
                <a:spcPts val="0"/>
              </a:spcAft>
              <a:buClr>
                <a:srgbClr val="746457"/>
              </a:buClr>
              <a:buSzPts val="1000"/>
              <a:buFont typeface="Arial"/>
              <a:buChar char="-"/>
              <a:defRPr sz="1000" b="0" i="0" u="none" strike="noStrike" cap="none">
                <a:solidFill>
                  <a:srgbClr val="746457"/>
                </a:solidFill>
                <a:latin typeface="Calibri"/>
                <a:ea typeface="Calibri"/>
                <a:cs typeface="Calibri"/>
                <a:sym typeface="Calibri"/>
              </a:defRPr>
            </a:lvl4pPr>
            <a:lvl5pPr marL="2286000" marR="0" lvl="4" indent="-292100" algn="l" rtl="0">
              <a:lnSpc>
                <a:spcPct val="90000"/>
              </a:lnSpc>
              <a:spcBef>
                <a:spcPts val="200"/>
              </a:spcBef>
              <a:spcAft>
                <a:spcPts val="0"/>
              </a:spcAft>
              <a:buClr>
                <a:srgbClr val="746457"/>
              </a:buClr>
              <a:buSzPts val="1000"/>
              <a:buFont typeface="Calibri"/>
              <a:buChar char="•"/>
              <a:defRPr sz="1000" b="0" i="0" u="none" strike="noStrike" cap="none">
                <a:solidFill>
                  <a:srgbClr val="746457"/>
                </a:solidFill>
                <a:latin typeface="Calibri"/>
                <a:ea typeface="Calibri"/>
                <a:cs typeface="Calibri"/>
                <a:sym typeface="Calibri"/>
              </a:defRPr>
            </a:lvl5pPr>
            <a:lvl6pPr marL="2743200" marR="0" lvl="5"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6pPr>
            <a:lvl7pPr marL="3200400" marR="0" lvl="6"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7pPr>
            <a:lvl8pPr marL="3657600" marR="0" lvl="7"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8pPr>
            <a:lvl9pPr marL="4114800" marR="0" lvl="8"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9pPr>
          </a:lstStyle>
          <a:p>
            <a:pPr marL="393700" indent="-292100">
              <a:buSzPts val="1600"/>
            </a:pPr>
            <a:r>
              <a:rPr lang="fr-FR" sz="1600" dirty="0"/>
              <a:t>Limites :</a:t>
            </a:r>
          </a:p>
          <a:p>
            <a:pPr marL="787400" lvl="1" indent="-279400" algn="just">
              <a:spcBef>
                <a:spcPts val="0"/>
              </a:spcBef>
              <a:buSzPts val="1400"/>
            </a:pPr>
            <a:r>
              <a:rPr lang="fr-FR" sz="1400" dirty="0"/>
              <a:t>Le déséquilibre initial de la variable cible a nécessité un suréchantillonnage, ce qui peut introduire des biais si les données synthétiques ne reflètent pas la réalité.</a:t>
            </a:r>
          </a:p>
          <a:p>
            <a:pPr marL="787400" lvl="1" indent="-279400" algn="just">
              <a:spcBef>
                <a:spcPts val="0"/>
              </a:spcBef>
              <a:buSzPts val="1400"/>
            </a:pPr>
            <a:r>
              <a:rPr lang="fr-FR" sz="1400" dirty="0"/>
              <a:t>Certaines variables, comme </a:t>
            </a:r>
            <a:r>
              <a:rPr lang="fr-FR" sz="1400" dirty="0" err="1"/>
              <a:t>Region_Code</a:t>
            </a:r>
            <a:r>
              <a:rPr lang="fr-FR" sz="1400" dirty="0"/>
              <a:t> ou Vintage, ont montré un faible impact et pourraient être optimisées ou supprimées.</a:t>
            </a:r>
          </a:p>
          <a:p>
            <a:pPr marL="393700" lvl="1" indent="-292100">
              <a:buClr>
                <a:schemeClr val="dk1"/>
              </a:buClr>
              <a:buSzPts val="1600"/>
              <a:buFont typeface="Noto Sans Symbols"/>
              <a:buChar char="▪"/>
            </a:pPr>
            <a:r>
              <a:rPr lang="fr-FR" sz="1600" b="1" dirty="0">
                <a:solidFill>
                  <a:schemeClr val="dk1"/>
                </a:solidFill>
              </a:rPr>
              <a:t>Perspectives :</a:t>
            </a:r>
          </a:p>
          <a:p>
            <a:pPr marL="787400" lvl="1" indent="-279400" algn="just">
              <a:spcBef>
                <a:spcPts val="0"/>
              </a:spcBef>
              <a:buSzPts val="1400"/>
            </a:pPr>
            <a:r>
              <a:rPr lang="fr-FR" sz="1400" dirty="0"/>
              <a:t>Explorer des techniques d’optimisation des hyperparamètres, telles que l’optimisation bayésienne, pour améliorer davantage les performances des modèles.</a:t>
            </a:r>
          </a:p>
          <a:p>
            <a:pPr marL="787400" lvl="1" indent="-279400" algn="just">
              <a:spcBef>
                <a:spcPts val="0"/>
              </a:spcBef>
              <a:buSzPts val="1400"/>
            </a:pPr>
            <a:r>
              <a:rPr lang="fr-FR" sz="1400" dirty="0"/>
              <a:t>Intégrer des données contextuelles (par exemple, des informations sur les clients ou les politiques d’assurance) pour enrichir le modèle.</a:t>
            </a:r>
          </a:p>
        </p:txBody>
      </p:sp>
    </p:spTree>
    <p:extLst>
      <p:ext uri="{BB962C8B-B14F-4D97-AF65-F5344CB8AC3E}">
        <p14:creationId xmlns:p14="http://schemas.microsoft.com/office/powerpoint/2010/main" val="338391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6"/>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lvl="0" indent="0" algn="l" rtl="0">
              <a:lnSpc>
                <a:spcPct val="90000"/>
              </a:lnSpc>
              <a:spcBef>
                <a:spcPts val="200"/>
              </a:spcBef>
              <a:spcAft>
                <a:spcPts val="0"/>
              </a:spcAft>
              <a:buClr>
                <a:srgbClr val="000000"/>
              </a:buClr>
              <a:buSzPts val="3800"/>
              <a:buFont typeface="Arial"/>
              <a:buNone/>
            </a:pPr>
            <a:r>
              <a:rPr lang="fr-FR" dirty="0"/>
              <a:t>Introduction</a:t>
            </a:r>
          </a:p>
        </p:txBody>
      </p:sp>
      <p:sp>
        <p:nvSpPr>
          <p:cNvPr id="6" name="Google Shape;155;p26">
            <a:extLst>
              <a:ext uri="{FF2B5EF4-FFF2-40B4-BE49-F238E27FC236}">
                <a16:creationId xmlns:a16="http://schemas.microsoft.com/office/drawing/2014/main" id="{2F91A5BE-10A6-E2D9-2204-696D830EF17E}"/>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sz="1600" dirty="0"/>
              <a:t>Contexte :</a:t>
            </a:r>
          </a:p>
          <a:p>
            <a:pPr marL="787400" lvl="1" indent="-279400" algn="l" rtl="0">
              <a:lnSpc>
                <a:spcPct val="90000"/>
              </a:lnSpc>
              <a:spcBef>
                <a:spcPts val="0"/>
              </a:spcBef>
              <a:spcAft>
                <a:spcPts val="0"/>
              </a:spcAft>
              <a:buSzPts val="1400"/>
              <a:buChar char="–"/>
            </a:pPr>
            <a:r>
              <a:rPr lang="fr-FR" sz="1400" dirty="0"/>
              <a:t>Prédire la souscription d'une assurance auto par un client d'assurance vie.</a:t>
            </a:r>
          </a:p>
          <a:p>
            <a:pPr marL="787400" lvl="1" indent="-279400" algn="l" rtl="0">
              <a:lnSpc>
                <a:spcPct val="90000"/>
              </a:lnSpc>
              <a:spcBef>
                <a:spcPts val="0"/>
              </a:spcBef>
              <a:spcAft>
                <a:spcPts val="0"/>
              </a:spcAft>
              <a:buSzPts val="1400"/>
              <a:buChar char="–"/>
            </a:pPr>
            <a:r>
              <a:rPr lang="fr-FR" sz="1400" dirty="0"/>
              <a:t>Cet objectif est proposé par la hackathon </a:t>
            </a:r>
            <a:r>
              <a:rPr lang="fr-FR" sz="1400" dirty="0" err="1"/>
              <a:t>Kaggle</a:t>
            </a:r>
            <a:r>
              <a:rPr lang="fr-FR" sz="1400" dirty="0"/>
              <a:t> : « </a:t>
            </a:r>
            <a:r>
              <a:rPr lang="fr-FR" sz="1400" dirty="0" err="1">
                <a:hlinkClick r:id="rId3"/>
              </a:rPr>
              <a:t>Health</a:t>
            </a:r>
            <a:r>
              <a:rPr lang="fr-FR" sz="1400" dirty="0">
                <a:hlinkClick r:id="rId3"/>
              </a:rPr>
              <a:t> </a:t>
            </a:r>
            <a:r>
              <a:rPr lang="fr-FR" sz="1400" dirty="0" err="1">
                <a:hlinkClick r:id="rId3"/>
              </a:rPr>
              <a:t>Insurance</a:t>
            </a:r>
            <a:r>
              <a:rPr lang="fr-FR" sz="1400" dirty="0">
                <a:hlinkClick r:id="rId3"/>
              </a:rPr>
              <a:t> Cross </a:t>
            </a:r>
            <a:r>
              <a:rPr lang="fr-FR" sz="1400" dirty="0" err="1">
                <a:hlinkClick r:id="rId3"/>
              </a:rPr>
              <a:t>Sell</a:t>
            </a:r>
            <a:r>
              <a:rPr lang="fr-FR" sz="1400" dirty="0">
                <a:hlinkClick r:id="rId3"/>
              </a:rPr>
              <a:t> </a:t>
            </a:r>
            <a:r>
              <a:rPr lang="fr-FR" sz="1400" dirty="0" err="1">
                <a:hlinkClick r:id="rId3"/>
              </a:rPr>
              <a:t>Prediction</a:t>
            </a:r>
            <a:r>
              <a:rPr lang="fr-FR" sz="1400" dirty="0">
                <a:hlinkClick r:id="rId3"/>
              </a:rPr>
              <a:t> </a:t>
            </a:r>
            <a:r>
              <a:rPr lang="fr-FR" sz="1400" dirty="0"/>
              <a:t>». Ils proposent une base de données d’entrainement et de test, avec les informations par clients et si le client est intéressé.</a:t>
            </a:r>
          </a:p>
          <a:p>
            <a:pPr marL="787400" lvl="1" indent="-279400" algn="l" rtl="0">
              <a:lnSpc>
                <a:spcPct val="90000"/>
              </a:lnSpc>
              <a:spcBef>
                <a:spcPts val="0"/>
              </a:spcBef>
              <a:spcAft>
                <a:spcPts val="0"/>
              </a:spcAft>
              <a:buSzPts val="1400"/>
              <a:buChar char="–"/>
            </a:pPr>
            <a:r>
              <a:rPr lang="fr-FR" sz="1400" dirty="0"/>
              <a:t>Le critère de sélection de la hackathon est le « ROC_AUC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17634" y="166688"/>
            <a:ext cx="8308800" cy="515400"/>
          </a:xfrm>
          <a:prstGeom prst="rect">
            <a:avLst/>
          </a:prstGeom>
        </p:spPr>
        <p:txBody>
          <a:bodyPr spcFirstLastPara="1" wrap="square" lIns="0" tIns="38475" rIns="15575" bIns="15575" anchor="b" anchorCtr="0">
            <a:noAutofit/>
          </a:bodyPr>
          <a:lstStyle/>
          <a:p>
            <a:pPr marL="0" lvl="0" indent="0" algn="l" rtl="0">
              <a:spcBef>
                <a:spcPts val="0"/>
              </a:spcBef>
              <a:spcAft>
                <a:spcPts val="0"/>
              </a:spcAft>
              <a:buNone/>
            </a:pPr>
            <a:r>
              <a:rPr lang="fr-FR" sz="2400" dirty="0"/>
              <a:t>Sommaire</a:t>
            </a:r>
            <a:endParaRPr sz="2400" dirty="0"/>
          </a:p>
        </p:txBody>
      </p:sp>
      <p:sp>
        <p:nvSpPr>
          <p:cNvPr id="74" name="Google Shape;74;p14"/>
          <p:cNvSpPr txBox="1">
            <a:spLocks noGrp="1"/>
          </p:cNvSpPr>
          <p:nvPr>
            <p:ph type="body" idx="1"/>
          </p:nvPr>
        </p:nvSpPr>
        <p:spPr>
          <a:xfrm>
            <a:off x="417625" y="914900"/>
            <a:ext cx="8308800" cy="3378600"/>
          </a:xfrm>
          <a:prstGeom prst="rect">
            <a:avLst/>
          </a:prstGeom>
        </p:spPr>
        <p:txBody>
          <a:bodyPr spcFirstLastPara="1" wrap="square" lIns="62300" tIns="38475" rIns="31150" bIns="38475" anchor="t" anchorCtr="0">
            <a:noAutofit/>
          </a:bodyPr>
          <a:lstStyle/>
          <a:p>
            <a:pPr marL="457200" lvl="0" indent="-342900" algn="l" rtl="0">
              <a:spcBef>
                <a:spcPts val="1000"/>
              </a:spcBef>
              <a:spcAft>
                <a:spcPts val="0"/>
              </a:spcAft>
              <a:buSzPts val="1800"/>
              <a:buChar char="-"/>
            </a:pPr>
            <a:r>
              <a:rPr lang="fr-FR" sz="1800" dirty="0"/>
              <a:t>Introduction</a:t>
            </a:r>
            <a:endParaRPr sz="1800" dirty="0"/>
          </a:p>
          <a:p>
            <a:pPr marL="457200" lvl="0" indent="-342900" algn="l" rtl="0">
              <a:spcBef>
                <a:spcPts val="0"/>
              </a:spcBef>
              <a:spcAft>
                <a:spcPts val="0"/>
              </a:spcAft>
              <a:buSzPts val="1800"/>
              <a:buChar char="-"/>
            </a:pPr>
            <a:r>
              <a:rPr lang="fr-FR" sz="1800" dirty="0"/>
              <a:t>Description des données</a:t>
            </a:r>
          </a:p>
          <a:p>
            <a:pPr marL="914400" lvl="1" indent="-330200" algn="l" rtl="0">
              <a:spcBef>
                <a:spcPts val="0"/>
              </a:spcBef>
              <a:spcAft>
                <a:spcPts val="0"/>
              </a:spcAft>
              <a:buSzPts val="1600"/>
              <a:buChar char="-"/>
            </a:pPr>
            <a:r>
              <a:rPr lang="fr-FR" sz="1800" dirty="0"/>
              <a:t>Structure des données et variable cible</a:t>
            </a:r>
          </a:p>
          <a:p>
            <a:pPr marL="914400" lvl="1" indent="-330200" algn="l" rtl="0">
              <a:spcBef>
                <a:spcPts val="0"/>
              </a:spcBef>
              <a:spcAft>
                <a:spcPts val="0"/>
              </a:spcAft>
              <a:buSzPts val="1600"/>
              <a:buChar char="-"/>
            </a:pPr>
            <a:r>
              <a:rPr lang="fr-FR" sz="1800" dirty="0"/>
              <a:t>Détection de valeurs aberrantes et manquantes</a:t>
            </a:r>
          </a:p>
          <a:p>
            <a:pPr marL="914400" lvl="1" indent="-330200" algn="l" rtl="0">
              <a:spcBef>
                <a:spcPts val="0"/>
              </a:spcBef>
              <a:spcAft>
                <a:spcPts val="0"/>
              </a:spcAft>
              <a:buSzPts val="1600"/>
              <a:buChar char="-"/>
            </a:pPr>
            <a:r>
              <a:rPr lang="fr-FR" sz="1800" dirty="0"/>
              <a:t>Suréchantillonnage avec ROSE et normalisation</a:t>
            </a:r>
          </a:p>
          <a:p>
            <a:pPr marL="457200" lvl="0" indent="-342900" algn="l" rtl="0">
              <a:spcBef>
                <a:spcPts val="0"/>
              </a:spcBef>
              <a:spcAft>
                <a:spcPts val="0"/>
              </a:spcAft>
              <a:buSzPts val="1800"/>
              <a:buChar char="-"/>
            </a:pPr>
            <a:r>
              <a:rPr lang="fr-FR" sz="1800" dirty="0"/>
              <a:t>Entrainement et comparaison des modèles</a:t>
            </a:r>
          </a:p>
          <a:p>
            <a:pPr marL="914400" lvl="1" indent="-330200" algn="l" rtl="0">
              <a:spcBef>
                <a:spcPts val="0"/>
              </a:spcBef>
              <a:spcAft>
                <a:spcPts val="0"/>
              </a:spcAft>
              <a:buSzPts val="1600"/>
              <a:buChar char="-"/>
            </a:pPr>
            <a:r>
              <a:rPr lang="fr-FR" sz="1800" dirty="0"/>
              <a:t>Description des modèles</a:t>
            </a:r>
          </a:p>
          <a:p>
            <a:pPr marL="914400" lvl="1" indent="-330200" algn="l" rtl="0">
              <a:spcBef>
                <a:spcPts val="0"/>
              </a:spcBef>
              <a:spcAft>
                <a:spcPts val="0"/>
              </a:spcAft>
              <a:buSzPts val="1600"/>
              <a:buChar char="-"/>
            </a:pPr>
            <a:r>
              <a:rPr lang="fr-FR" sz="1800" dirty="0"/>
              <a:t>Entrainement et premiers résultats </a:t>
            </a:r>
          </a:p>
          <a:p>
            <a:pPr marL="914400" lvl="1" indent="-330200" algn="l" rtl="0">
              <a:spcBef>
                <a:spcPts val="0"/>
              </a:spcBef>
              <a:spcAft>
                <a:spcPts val="0"/>
              </a:spcAft>
              <a:buSzPts val="1600"/>
              <a:buChar char="-"/>
            </a:pPr>
            <a:r>
              <a:rPr lang="fr-FR" sz="1800" dirty="0"/>
              <a:t>Analyse du modèle sélectionné : </a:t>
            </a:r>
            <a:r>
              <a:rPr lang="fr-FR" sz="1800" dirty="0" err="1"/>
              <a:t>XGBoost</a:t>
            </a:r>
            <a:endParaRPr lang="fr-FR" sz="1800" dirty="0"/>
          </a:p>
          <a:p>
            <a:pPr marL="457200" lvl="0" indent="-342900" algn="l" rtl="0">
              <a:spcBef>
                <a:spcPts val="0"/>
              </a:spcBef>
              <a:spcAft>
                <a:spcPts val="0"/>
              </a:spcAft>
              <a:buSzPts val="1800"/>
              <a:buChar char="-"/>
            </a:pPr>
            <a:r>
              <a:rPr lang="fr-FR" sz="18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3B3FB144-F6B6-D7A5-F68B-6300959590DC}"/>
            </a:ext>
          </a:extLst>
        </p:cNvPr>
        <p:cNvGrpSpPr/>
        <p:nvPr/>
      </p:nvGrpSpPr>
      <p:grpSpPr>
        <a:xfrm>
          <a:off x="0" y="0"/>
          <a:ext cx="0" cy="0"/>
          <a:chOff x="0" y="0"/>
          <a:chExt cx="0" cy="0"/>
        </a:xfrm>
      </p:grpSpPr>
      <p:sp>
        <p:nvSpPr>
          <p:cNvPr id="87" name="Google Shape;87;p16">
            <a:extLst>
              <a:ext uri="{FF2B5EF4-FFF2-40B4-BE49-F238E27FC236}">
                <a16:creationId xmlns:a16="http://schemas.microsoft.com/office/drawing/2014/main" id="{C644612F-F3C0-B893-41F3-B63219BD2930}"/>
              </a:ext>
            </a:extLst>
          </p:cNvPr>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dirty="0"/>
              <a:t>1</a:t>
            </a:r>
            <a:endParaRPr dirty="0"/>
          </a:p>
        </p:txBody>
      </p:sp>
      <p:sp>
        <p:nvSpPr>
          <p:cNvPr id="88" name="Google Shape;88;p16">
            <a:extLst>
              <a:ext uri="{FF2B5EF4-FFF2-40B4-BE49-F238E27FC236}">
                <a16:creationId xmlns:a16="http://schemas.microsoft.com/office/drawing/2014/main" id="{97FCE828-C5D1-02B2-9B7E-82748C987EC8}"/>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indent="0">
              <a:buClr>
                <a:srgbClr val="000000"/>
              </a:buClr>
            </a:pPr>
            <a:r>
              <a:rPr lang="fr-FR" sz="4000" dirty="0"/>
              <a:t>Description des données</a:t>
            </a:r>
          </a:p>
        </p:txBody>
      </p:sp>
      <p:sp>
        <p:nvSpPr>
          <p:cNvPr id="6" name="Google Shape;155;p26">
            <a:extLst>
              <a:ext uri="{FF2B5EF4-FFF2-40B4-BE49-F238E27FC236}">
                <a16:creationId xmlns:a16="http://schemas.microsoft.com/office/drawing/2014/main" id="{40B36A68-7014-3215-30EF-705AE26CE23B}"/>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dirty="0"/>
              <a:t>Structure des données et variable cible</a:t>
            </a:r>
          </a:p>
          <a:p>
            <a:pPr marL="393700" lvl="0" indent="-304800" algn="l" rtl="0">
              <a:lnSpc>
                <a:spcPct val="90000"/>
              </a:lnSpc>
              <a:spcBef>
                <a:spcPts val="200"/>
              </a:spcBef>
              <a:spcAft>
                <a:spcPts val="0"/>
              </a:spcAft>
              <a:buSzPts val="1800"/>
              <a:buChar char="▪"/>
            </a:pPr>
            <a:r>
              <a:rPr lang="fr-FR" sz="1800" dirty="0"/>
              <a:t>Détection de valeurs aberrantes et manquantes</a:t>
            </a:r>
          </a:p>
          <a:p>
            <a:pPr marL="393700" lvl="0" indent="-304800" algn="l" rtl="0">
              <a:lnSpc>
                <a:spcPct val="90000"/>
              </a:lnSpc>
              <a:spcBef>
                <a:spcPts val="200"/>
              </a:spcBef>
              <a:spcAft>
                <a:spcPts val="0"/>
              </a:spcAft>
              <a:buSzPts val="1800"/>
              <a:buChar char="▪"/>
            </a:pPr>
            <a:r>
              <a:rPr lang="fr-FR" sz="1800" dirty="0"/>
              <a:t>Suréchantillonnage avec ROSE et normalisation</a:t>
            </a:r>
          </a:p>
        </p:txBody>
      </p:sp>
    </p:spTree>
    <p:extLst>
      <p:ext uri="{BB962C8B-B14F-4D97-AF65-F5344CB8AC3E}">
        <p14:creationId xmlns:p14="http://schemas.microsoft.com/office/powerpoint/2010/main" val="397405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BA085BA9-94D3-FD99-B694-52249F0E2071}"/>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7C1AC8B6-4ABD-D846-98DE-D47CBFBE6B99}"/>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Structure des données et variable cible</a:t>
            </a:r>
            <a:endParaRPr lang="fr-FR" dirty="0"/>
          </a:p>
        </p:txBody>
      </p:sp>
      <p:pic>
        <p:nvPicPr>
          <p:cNvPr id="5" name="Image 4">
            <a:extLst>
              <a:ext uri="{FF2B5EF4-FFF2-40B4-BE49-F238E27FC236}">
                <a16:creationId xmlns:a16="http://schemas.microsoft.com/office/drawing/2014/main" id="{8AC75FCC-5433-984E-84FE-D1264BFF51B0}"/>
              </a:ext>
            </a:extLst>
          </p:cNvPr>
          <p:cNvPicPr>
            <a:picLocks noChangeAspect="1"/>
          </p:cNvPicPr>
          <p:nvPr/>
        </p:nvPicPr>
        <p:blipFill>
          <a:blip r:embed="rId3"/>
          <a:stretch>
            <a:fillRect/>
          </a:stretch>
        </p:blipFill>
        <p:spPr>
          <a:xfrm>
            <a:off x="9227177" y="724811"/>
            <a:ext cx="5472324" cy="2112733"/>
          </a:xfrm>
          <a:prstGeom prst="rect">
            <a:avLst/>
          </a:prstGeom>
        </p:spPr>
      </p:pic>
      <p:graphicFrame>
        <p:nvGraphicFramePr>
          <p:cNvPr id="12" name="Table 2">
            <a:extLst>
              <a:ext uri="{FF2B5EF4-FFF2-40B4-BE49-F238E27FC236}">
                <a16:creationId xmlns:a16="http://schemas.microsoft.com/office/drawing/2014/main" id="{80C13CE9-E68B-8229-EEEA-985F6B4BDF61}"/>
              </a:ext>
            </a:extLst>
          </p:cNvPr>
          <p:cNvGraphicFramePr>
            <a:graphicFrameLocks noGrp="1"/>
          </p:cNvGraphicFramePr>
          <p:nvPr>
            <p:extLst>
              <p:ext uri="{D42A27DB-BD31-4B8C-83A1-F6EECF244321}">
                <p14:modId xmlns:p14="http://schemas.microsoft.com/office/powerpoint/2010/main" val="4209920010"/>
              </p:ext>
            </p:extLst>
          </p:nvPr>
        </p:nvGraphicFramePr>
        <p:xfrm>
          <a:off x="359238" y="778975"/>
          <a:ext cx="5284325" cy="3583753"/>
        </p:xfrm>
        <a:graphic>
          <a:graphicData uri="http://schemas.openxmlformats.org/drawingml/2006/table">
            <a:tbl>
              <a:tblPr firstRow="1" bandRow="1">
                <a:tableStyleId>{10A1B5D5-9B99-4C35-A422-299274C87663}</a:tableStyleId>
              </a:tblPr>
              <a:tblGrid>
                <a:gridCol w="1467868">
                  <a:extLst>
                    <a:ext uri="{9D8B030D-6E8A-4147-A177-3AD203B41FA5}">
                      <a16:colId xmlns:a16="http://schemas.microsoft.com/office/drawing/2014/main" val="20000"/>
                    </a:ext>
                  </a:extLst>
                </a:gridCol>
                <a:gridCol w="3816457">
                  <a:extLst>
                    <a:ext uri="{9D8B030D-6E8A-4147-A177-3AD203B41FA5}">
                      <a16:colId xmlns:a16="http://schemas.microsoft.com/office/drawing/2014/main" val="20001"/>
                    </a:ext>
                  </a:extLst>
                </a:gridCol>
              </a:tblGrid>
              <a:tr h="281353">
                <a:tc>
                  <a:txBody>
                    <a:bodyPr/>
                    <a:lstStyle/>
                    <a:p>
                      <a:pPr algn="ctr"/>
                      <a:r>
                        <a:rPr lang="fr-FR" sz="1050" noProof="0" dirty="0"/>
                        <a:t>Variable</a:t>
                      </a:r>
                    </a:p>
                  </a:txBody>
                  <a:tcPr/>
                </a:tc>
                <a:tc>
                  <a:txBody>
                    <a:bodyPr/>
                    <a:lstStyle/>
                    <a:p>
                      <a:pPr algn="ctr"/>
                      <a:r>
                        <a:rPr lang="fr-FR" sz="1050" noProof="0" dirty="0"/>
                        <a:t>Définition</a:t>
                      </a:r>
                    </a:p>
                  </a:txBody>
                  <a:tcPr/>
                </a:tc>
                <a:extLst>
                  <a:ext uri="{0D108BD9-81ED-4DB2-BD59-A6C34878D82A}">
                    <a16:rowId xmlns:a16="http://schemas.microsoft.com/office/drawing/2014/main" val="10000"/>
                  </a:ext>
                </a:extLst>
              </a:tr>
              <a:tr h="0">
                <a:tc>
                  <a:txBody>
                    <a:bodyPr/>
                    <a:lstStyle/>
                    <a:p>
                      <a:r>
                        <a:rPr lang="fr-FR" sz="1000" noProof="0" dirty="0"/>
                        <a:t>id</a:t>
                      </a:r>
                    </a:p>
                  </a:txBody>
                  <a:tcPr marL="72000" marR="72000" marT="36000" marB="36000"/>
                </a:tc>
                <a:tc>
                  <a:txBody>
                    <a:bodyPr/>
                    <a:lstStyle/>
                    <a:p>
                      <a:r>
                        <a:rPr lang="fr-FR" sz="1000" noProof="0" dirty="0"/>
                        <a:t>Identifiant unique pour chaque client</a:t>
                      </a:r>
                    </a:p>
                  </a:txBody>
                  <a:tcPr marL="72000" marR="72000" marT="36000" marB="36000"/>
                </a:tc>
                <a:extLst>
                  <a:ext uri="{0D108BD9-81ED-4DB2-BD59-A6C34878D82A}">
                    <a16:rowId xmlns:a16="http://schemas.microsoft.com/office/drawing/2014/main" val="10001"/>
                  </a:ext>
                </a:extLst>
              </a:tr>
              <a:tr h="0">
                <a:tc>
                  <a:txBody>
                    <a:bodyPr/>
                    <a:lstStyle/>
                    <a:p>
                      <a:r>
                        <a:rPr lang="fr-FR" sz="1000" noProof="0" dirty="0" err="1"/>
                        <a:t>Gender</a:t>
                      </a:r>
                      <a:endParaRPr lang="fr-FR" sz="1000" noProof="0" dirty="0"/>
                    </a:p>
                  </a:txBody>
                  <a:tcPr marL="72000" marR="72000" marT="36000" marB="36000"/>
                </a:tc>
                <a:tc>
                  <a:txBody>
                    <a:bodyPr/>
                    <a:lstStyle/>
                    <a:p>
                      <a:r>
                        <a:rPr lang="fr-FR" sz="1000" noProof="0" dirty="0"/>
                        <a:t>Genre du client</a:t>
                      </a:r>
                    </a:p>
                  </a:txBody>
                  <a:tcPr marL="72000" marR="72000" marT="36000" marB="36000"/>
                </a:tc>
                <a:extLst>
                  <a:ext uri="{0D108BD9-81ED-4DB2-BD59-A6C34878D82A}">
                    <a16:rowId xmlns:a16="http://schemas.microsoft.com/office/drawing/2014/main" val="10002"/>
                  </a:ext>
                </a:extLst>
              </a:tr>
              <a:tr h="0">
                <a:tc>
                  <a:txBody>
                    <a:bodyPr/>
                    <a:lstStyle/>
                    <a:p>
                      <a:r>
                        <a:rPr lang="fr-FR" sz="1000" noProof="0" dirty="0"/>
                        <a:t>Age</a:t>
                      </a:r>
                    </a:p>
                  </a:txBody>
                  <a:tcPr marL="72000" marR="72000" marT="36000" marB="36000"/>
                </a:tc>
                <a:tc>
                  <a:txBody>
                    <a:bodyPr/>
                    <a:lstStyle/>
                    <a:p>
                      <a:r>
                        <a:rPr lang="fr-FR" sz="1000" noProof="0" dirty="0"/>
                        <a:t>Âge du client</a:t>
                      </a:r>
                    </a:p>
                  </a:txBody>
                  <a:tcPr marL="72000" marR="72000" marT="36000" marB="36000"/>
                </a:tc>
                <a:extLst>
                  <a:ext uri="{0D108BD9-81ED-4DB2-BD59-A6C34878D82A}">
                    <a16:rowId xmlns:a16="http://schemas.microsoft.com/office/drawing/2014/main" val="10003"/>
                  </a:ext>
                </a:extLst>
              </a:tr>
              <a:tr h="0">
                <a:tc>
                  <a:txBody>
                    <a:bodyPr/>
                    <a:lstStyle/>
                    <a:p>
                      <a:r>
                        <a:rPr lang="fr-FR" sz="1000" noProof="0" dirty="0" err="1"/>
                        <a:t>Driving_License</a:t>
                      </a:r>
                      <a:endParaRPr lang="fr-FR" sz="1000" noProof="0" dirty="0"/>
                    </a:p>
                  </a:txBody>
                  <a:tcPr marL="72000" marR="72000" marT="36000" marB="36000"/>
                </a:tc>
                <a:tc>
                  <a:txBody>
                    <a:bodyPr/>
                    <a:lstStyle/>
                    <a:p>
                      <a:r>
                        <a:rPr lang="fr-FR" sz="1000" noProof="0" dirty="0"/>
                        <a:t>1 : Le client possède un permis, </a:t>
                      </a:r>
                    </a:p>
                    <a:p>
                      <a:r>
                        <a:rPr lang="fr-FR" sz="1000" noProof="0" dirty="0"/>
                        <a:t>0 : Le client n’a pas de permis</a:t>
                      </a:r>
                    </a:p>
                  </a:txBody>
                  <a:tcPr marL="72000" marR="72000" marT="36000" marB="36000"/>
                </a:tc>
                <a:extLst>
                  <a:ext uri="{0D108BD9-81ED-4DB2-BD59-A6C34878D82A}">
                    <a16:rowId xmlns:a16="http://schemas.microsoft.com/office/drawing/2014/main" val="10004"/>
                  </a:ext>
                </a:extLst>
              </a:tr>
              <a:tr h="0">
                <a:tc>
                  <a:txBody>
                    <a:bodyPr/>
                    <a:lstStyle/>
                    <a:p>
                      <a:r>
                        <a:rPr lang="fr-FR" sz="1000" noProof="0" dirty="0" err="1"/>
                        <a:t>Region_Code</a:t>
                      </a:r>
                      <a:endParaRPr lang="fr-FR" sz="1000" noProof="0" dirty="0"/>
                    </a:p>
                  </a:txBody>
                  <a:tcPr marL="72000" marR="72000" marT="36000" marB="36000"/>
                </a:tc>
                <a:tc>
                  <a:txBody>
                    <a:bodyPr/>
                    <a:lstStyle/>
                    <a:p>
                      <a:r>
                        <a:rPr lang="fr-FR" sz="1000" noProof="0" dirty="0"/>
                        <a:t>Code unique pour la région du client</a:t>
                      </a:r>
                    </a:p>
                  </a:txBody>
                  <a:tcPr marL="72000" marR="72000" marT="36000" marB="36000"/>
                </a:tc>
                <a:extLst>
                  <a:ext uri="{0D108BD9-81ED-4DB2-BD59-A6C34878D82A}">
                    <a16:rowId xmlns:a16="http://schemas.microsoft.com/office/drawing/2014/main" val="10005"/>
                  </a:ext>
                </a:extLst>
              </a:tr>
              <a:tr h="0">
                <a:tc>
                  <a:txBody>
                    <a:bodyPr/>
                    <a:lstStyle/>
                    <a:p>
                      <a:r>
                        <a:rPr lang="fr-FR" sz="1000" noProof="0" dirty="0" err="1"/>
                        <a:t>Previously_Insured</a:t>
                      </a:r>
                      <a:endParaRPr lang="fr-FR" sz="1000" noProof="0" dirty="0"/>
                    </a:p>
                  </a:txBody>
                  <a:tcPr marL="72000" marR="72000" marT="36000" marB="36000"/>
                </a:tc>
                <a:tc>
                  <a:txBody>
                    <a:bodyPr/>
                    <a:lstStyle/>
                    <a:p>
                      <a:r>
                        <a:rPr lang="fr-FR" sz="1000" noProof="0" dirty="0"/>
                        <a:t>1 : Le client a déjà une assurance véhicule, </a:t>
                      </a:r>
                    </a:p>
                    <a:p>
                      <a:r>
                        <a:rPr lang="fr-FR" sz="1000" noProof="0" dirty="0"/>
                        <a:t>0 : Pas d’assurance véhicule</a:t>
                      </a:r>
                    </a:p>
                  </a:txBody>
                  <a:tcPr marL="72000" marR="72000" marT="36000" marB="36000"/>
                </a:tc>
                <a:extLst>
                  <a:ext uri="{0D108BD9-81ED-4DB2-BD59-A6C34878D82A}">
                    <a16:rowId xmlns:a16="http://schemas.microsoft.com/office/drawing/2014/main" val="10006"/>
                  </a:ext>
                </a:extLst>
              </a:tr>
              <a:tr h="0">
                <a:tc>
                  <a:txBody>
                    <a:bodyPr/>
                    <a:lstStyle/>
                    <a:p>
                      <a:r>
                        <a:rPr lang="fr-FR" sz="1000" noProof="0" dirty="0" err="1"/>
                        <a:t>Vehicle_Age</a:t>
                      </a:r>
                      <a:endParaRPr lang="fr-FR" sz="1000" noProof="0" dirty="0"/>
                    </a:p>
                  </a:txBody>
                  <a:tcPr marL="72000" marR="72000" marT="36000" marB="36000"/>
                </a:tc>
                <a:tc>
                  <a:txBody>
                    <a:bodyPr/>
                    <a:lstStyle/>
                    <a:p>
                      <a:r>
                        <a:rPr lang="fr-FR" sz="1000" noProof="0" dirty="0"/>
                        <a:t>Âge du véhicule</a:t>
                      </a:r>
                    </a:p>
                  </a:txBody>
                  <a:tcPr marL="72000" marR="72000" marT="36000" marB="36000"/>
                </a:tc>
                <a:extLst>
                  <a:ext uri="{0D108BD9-81ED-4DB2-BD59-A6C34878D82A}">
                    <a16:rowId xmlns:a16="http://schemas.microsoft.com/office/drawing/2014/main" val="10007"/>
                  </a:ext>
                </a:extLst>
              </a:tr>
              <a:tr h="0">
                <a:tc>
                  <a:txBody>
                    <a:bodyPr/>
                    <a:lstStyle/>
                    <a:p>
                      <a:r>
                        <a:rPr lang="fr-FR" sz="1000" noProof="0" dirty="0" err="1"/>
                        <a:t>Vehicle_Damage</a:t>
                      </a:r>
                      <a:endParaRPr lang="fr-FR" sz="1000" noProof="0" dirty="0"/>
                    </a:p>
                  </a:txBody>
                  <a:tcPr marL="72000" marR="72000" marT="36000" marB="36000"/>
                </a:tc>
                <a:tc>
                  <a:txBody>
                    <a:bodyPr/>
                    <a:lstStyle/>
                    <a:p>
                      <a:r>
                        <a:rPr lang="fr-FR" sz="1000" noProof="0" dirty="0"/>
                        <a:t>1 : Le véhicule a été endommagé, </a:t>
                      </a:r>
                    </a:p>
                    <a:p>
                      <a:r>
                        <a:rPr lang="fr-FR" sz="1000" noProof="0" dirty="0"/>
                        <a:t>0 : Pas de dommage</a:t>
                      </a:r>
                    </a:p>
                  </a:txBody>
                  <a:tcPr marL="72000" marR="72000" marT="36000" marB="36000"/>
                </a:tc>
                <a:extLst>
                  <a:ext uri="{0D108BD9-81ED-4DB2-BD59-A6C34878D82A}">
                    <a16:rowId xmlns:a16="http://schemas.microsoft.com/office/drawing/2014/main" val="10008"/>
                  </a:ext>
                </a:extLst>
              </a:tr>
              <a:tr h="0">
                <a:tc>
                  <a:txBody>
                    <a:bodyPr/>
                    <a:lstStyle/>
                    <a:p>
                      <a:r>
                        <a:rPr lang="fr-FR" sz="1000" noProof="0" dirty="0" err="1"/>
                        <a:t>Annual_Premium</a:t>
                      </a:r>
                      <a:endParaRPr lang="fr-FR" sz="1000" noProof="0" dirty="0"/>
                    </a:p>
                  </a:txBody>
                  <a:tcPr marL="72000" marR="72000" marT="36000" marB="36000"/>
                </a:tc>
                <a:tc>
                  <a:txBody>
                    <a:bodyPr/>
                    <a:lstStyle/>
                    <a:p>
                      <a:r>
                        <a:rPr lang="fr-FR" sz="1000" noProof="0" dirty="0"/>
                        <a:t>Montant de la prime annuelle</a:t>
                      </a:r>
                    </a:p>
                  </a:txBody>
                  <a:tcPr marL="72000" marR="72000" marT="36000" marB="36000"/>
                </a:tc>
                <a:extLst>
                  <a:ext uri="{0D108BD9-81ED-4DB2-BD59-A6C34878D82A}">
                    <a16:rowId xmlns:a16="http://schemas.microsoft.com/office/drawing/2014/main" val="10009"/>
                  </a:ext>
                </a:extLst>
              </a:tr>
              <a:tr h="0">
                <a:tc>
                  <a:txBody>
                    <a:bodyPr/>
                    <a:lstStyle/>
                    <a:p>
                      <a:r>
                        <a:rPr lang="fr-FR" sz="1000" noProof="0" dirty="0" err="1"/>
                        <a:t>Policy_Sales_Channel</a:t>
                      </a:r>
                      <a:endParaRPr lang="fr-FR" sz="1000" noProof="0" dirty="0"/>
                    </a:p>
                  </a:txBody>
                  <a:tcPr marL="72000" marR="72000" marT="36000" marB="36000"/>
                </a:tc>
                <a:tc>
                  <a:txBody>
                    <a:bodyPr/>
                    <a:lstStyle/>
                    <a:p>
                      <a:r>
                        <a:rPr lang="fr-FR" sz="1000" noProof="0" dirty="0"/>
                        <a:t>Code anonymisé pour le canal de vente utilisé</a:t>
                      </a:r>
                    </a:p>
                  </a:txBody>
                  <a:tcPr marL="72000" marR="72000" marT="36000" marB="36000"/>
                </a:tc>
                <a:extLst>
                  <a:ext uri="{0D108BD9-81ED-4DB2-BD59-A6C34878D82A}">
                    <a16:rowId xmlns:a16="http://schemas.microsoft.com/office/drawing/2014/main" val="10010"/>
                  </a:ext>
                </a:extLst>
              </a:tr>
              <a:tr h="0">
                <a:tc>
                  <a:txBody>
                    <a:bodyPr/>
                    <a:lstStyle/>
                    <a:p>
                      <a:r>
                        <a:rPr lang="fr-FR" sz="1000" noProof="0" dirty="0"/>
                        <a:t>Vintage</a:t>
                      </a:r>
                    </a:p>
                  </a:txBody>
                  <a:tcPr marL="72000" marR="72000" marT="36000" marB="36000"/>
                </a:tc>
                <a:tc>
                  <a:txBody>
                    <a:bodyPr/>
                    <a:lstStyle/>
                    <a:p>
                      <a:r>
                        <a:rPr lang="fr-FR" sz="1000" noProof="0" dirty="0"/>
                        <a:t>Nombre de jours depuis l’association du client avec l’entreprise</a:t>
                      </a:r>
                    </a:p>
                  </a:txBody>
                  <a:tcPr marL="72000" marR="72000" marT="36000" marB="36000"/>
                </a:tc>
                <a:extLst>
                  <a:ext uri="{0D108BD9-81ED-4DB2-BD59-A6C34878D82A}">
                    <a16:rowId xmlns:a16="http://schemas.microsoft.com/office/drawing/2014/main" val="10011"/>
                  </a:ext>
                </a:extLst>
              </a:tr>
              <a:tr h="0">
                <a:tc>
                  <a:txBody>
                    <a:bodyPr/>
                    <a:lstStyle/>
                    <a:p>
                      <a:r>
                        <a:rPr lang="fr-FR" sz="1000" b="1" noProof="0" dirty="0" err="1"/>
                        <a:t>Response</a:t>
                      </a:r>
                      <a:endParaRPr lang="fr-FR" sz="1000" b="1" noProof="0" dirty="0"/>
                    </a:p>
                  </a:txBody>
                  <a:tcPr marL="72000" marR="72000" marT="36000" marB="36000"/>
                </a:tc>
                <a:tc>
                  <a:txBody>
                    <a:bodyPr/>
                    <a:lstStyle/>
                    <a:p>
                      <a:r>
                        <a:rPr lang="fr-FR" sz="1000" noProof="0" dirty="0"/>
                        <a:t>1 : Le client est intéressé, </a:t>
                      </a:r>
                    </a:p>
                    <a:p>
                      <a:r>
                        <a:rPr lang="fr-FR" sz="1000" noProof="0" dirty="0"/>
                        <a:t>0 : Pas d’intérêt</a:t>
                      </a:r>
                    </a:p>
                  </a:txBody>
                  <a:tcPr marL="72000" marR="72000" marT="36000" marB="36000"/>
                </a:tc>
                <a:extLst>
                  <a:ext uri="{0D108BD9-81ED-4DB2-BD59-A6C34878D82A}">
                    <a16:rowId xmlns:a16="http://schemas.microsoft.com/office/drawing/2014/main" val="10012"/>
                  </a:ext>
                </a:extLst>
              </a:tr>
            </a:tbl>
          </a:graphicData>
        </a:graphic>
      </p:graphicFrame>
      <p:pic>
        <p:nvPicPr>
          <p:cNvPr id="16" name="Image 15">
            <a:extLst>
              <a:ext uri="{FF2B5EF4-FFF2-40B4-BE49-F238E27FC236}">
                <a16:creationId xmlns:a16="http://schemas.microsoft.com/office/drawing/2014/main" id="{43658559-C578-4068-CF15-436DF14C928B}"/>
              </a:ext>
            </a:extLst>
          </p:cNvPr>
          <p:cNvPicPr>
            <a:picLocks noChangeAspect="1"/>
          </p:cNvPicPr>
          <p:nvPr/>
        </p:nvPicPr>
        <p:blipFill>
          <a:blip r:embed="rId4"/>
          <a:stretch>
            <a:fillRect/>
          </a:stretch>
        </p:blipFill>
        <p:spPr>
          <a:xfrm>
            <a:off x="6058494" y="778975"/>
            <a:ext cx="2569076" cy="3583753"/>
          </a:xfrm>
          <a:prstGeom prst="rect">
            <a:avLst/>
          </a:prstGeom>
        </p:spPr>
      </p:pic>
    </p:spTree>
    <p:extLst>
      <p:ext uri="{BB962C8B-B14F-4D97-AF65-F5344CB8AC3E}">
        <p14:creationId xmlns:p14="http://schemas.microsoft.com/office/powerpoint/2010/main" val="54937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17A89D20-735D-49A1-8E28-4855F99C45F5}"/>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921E5402-CD4F-086A-4AD8-B7D538791DD0}"/>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Lien entre la variable cible et les autres variables</a:t>
            </a:r>
          </a:p>
        </p:txBody>
      </p:sp>
      <p:pic>
        <p:nvPicPr>
          <p:cNvPr id="3" name="Image 2" descr="Une image contenant texte, Tracé, diagramme, capture d’écran&#10;&#10;Description générée automatiquement">
            <a:extLst>
              <a:ext uri="{FF2B5EF4-FFF2-40B4-BE49-F238E27FC236}">
                <a16:creationId xmlns:a16="http://schemas.microsoft.com/office/drawing/2014/main" id="{352361A4-69C0-04A6-B151-8F9A171396E6}"/>
              </a:ext>
            </a:extLst>
          </p:cNvPr>
          <p:cNvPicPr>
            <a:picLocks noChangeAspect="1"/>
          </p:cNvPicPr>
          <p:nvPr/>
        </p:nvPicPr>
        <p:blipFill>
          <a:blip r:embed="rId3"/>
          <a:stretch>
            <a:fillRect/>
          </a:stretch>
        </p:blipFill>
        <p:spPr>
          <a:xfrm>
            <a:off x="417634" y="929641"/>
            <a:ext cx="3635497" cy="1817749"/>
          </a:xfrm>
          <a:prstGeom prst="rect">
            <a:avLst/>
          </a:prstGeom>
        </p:spPr>
      </p:pic>
      <p:pic>
        <p:nvPicPr>
          <p:cNvPr id="6" name="Image 5" descr="Une image contenant texte, capture d’écran, Police, nombre&#10;&#10;Description générée automatiquement">
            <a:extLst>
              <a:ext uri="{FF2B5EF4-FFF2-40B4-BE49-F238E27FC236}">
                <a16:creationId xmlns:a16="http://schemas.microsoft.com/office/drawing/2014/main" id="{64ABC2B9-AF4F-B6C5-7BFD-A261517A877E}"/>
              </a:ext>
            </a:extLst>
          </p:cNvPr>
          <p:cNvPicPr>
            <a:picLocks noChangeAspect="1"/>
          </p:cNvPicPr>
          <p:nvPr/>
        </p:nvPicPr>
        <p:blipFill>
          <a:blip r:embed="rId4"/>
          <a:stretch>
            <a:fillRect/>
          </a:stretch>
        </p:blipFill>
        <p:spPr>
          <a:xfrm>
            <a:off x="417634" y="2954708"/>
            <a:ext cx="3635498" cy="1817749"/>
          </a:xfrm>
          <a:prstGeom prst="rect">
            <a:avLst/>
          </a:prstGeom>
        </p:spPr>
      </p:pic>
      <p:pic>
        <p:nvPicPr>
          <p:cNvPr id="8" name="Image 7" descr="Une image contenant texte, capture d’écran, diagramme, conception&#10;&#10;Description générée automatiquement">
            <a:extLst>
              <a:ext uri="{FF2B5EF4-FFF2-40B4-BE49-F238E27FC236}">
                <a16:creationId xmlns:a16="http://schemas.microsoft.com/office/drawing/2014/main" id="{061807D8-5E5F-4855-C216-DE9C0E6A044A}"/>
              </a:ext>
            </a:extLst>
          </p:cNvPr>
          <p:cNvPicPr>
            <a:picLocks noChangeAspect="1"/>
          </p:cNvPicPr>
          <p:nvPr/>
        </p:nvPicPr>
        <p:blipFill>
          <a:blip r:embed="rId5"/>
          <a:stretch>
            <a:fillRect/>
          </a:stretch>
        </p:blipFill>
        <p:spPr>
          <a:xfrm>
            <a:off x="4387726" y="1662730"/>
            <a:ext cx="4338640" cy="2169320"/>
          </a:xfrm>
          <a:prstGeom prst="rect">
            <a:avLst/>
          </a:prstGeom>
        </p:spPr>
      </p:pic>
      <p:pic>
        <p:nvPicPr>
          <p:cNvPr id="10" name="Image 9">
            <a:extLst>
              <a:ext uri="{FF2B5EF4-FFF2-40B4-BE49-F238E27FC236}">
                <a16:creationId xmlns:a16="http://schemas.microsoft.com/office/drawing/2014/main" id="{258B5609-813D-7AB4-1000-57FCAD290691}"/>
              </a:ext>
            </a:extLst>
          </p:cNvPr>
          <p:cNvPicPr>
            <a:picLocks noChangeAspect="1"/>
          </p:cNvPicPr>
          <p:nvPr/>
        </p:nvPicPr>
        <p:blipFill>
          <a:blip r:embed="rId6"/>
          <a:stretch>
            <a:fillRect/>
          </a:stretch>
        </p:blipFill>
        <p:spPr>
          <a:xfrm>
            <a:off x="5366255" y="3863582"/>
            <a:ext cx="2381582" cy="695422"/>
          </a:xfrm>
          <a:prstGeom prst="rect">
            <a:avLst/>
          </a:prstGeom>
        </p:spPr>
      </p:pic>
    </p:spTree>
    <p:extLst>
      <p:ext uri="{BB962C8B-B14F-4D97-AF65-F5344CB8AC3E}">
        <p14:creationId xmlns:p14="http://schemas.microsoft.com/office/powerpoint/2010/main" val="223670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D27018FF-1534-857B-7D7B-C530BA05F812}"/>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8107B21C-331D-0E41-B802-2D115B51203F}"/>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Détection de valeurs aberrantes et manquantes</a:t>
            </a:r>
          </a:p>
        </p:txBody>
      </p:sp>
      <p:sp>
        <p:nvSpPr>
          <p:cNvPr id="9" name="Google Shape;103;p18">
            <a:extLst>
              <a:ext uri="{FF2B5EF4-FFF2-40B4-BE49-F238E27FC236}">
                <a16:creationId xmlns:a16="http://schemas.microsoft.com/office/drawing/2014/main" id="{36F078E8-C60B-4FC7-D4DF-C2D760976BB5}"/>
              </a:ext>
            </a:extLst>
          </p:cNvPr>
          <p:cNvSpPr txBox="1">
            <a:spLocks noGrp="1"/>
          </p:cNvSpPr>
          <p:nvPr>
            <p:ph type="body" idx="1"/>
          </p:nvPr>
        </p:nvSpPr>
        <p:spPr>
          <a:xfrm>
            <a:off x="417625" y="951227"/>
            <a:ext cx="8308800" cy="3418500"/>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Valeurs manquantes :</a:t>
            </a:r>
          </a:p>
          <a:p>
            <a:pPr marL="508000" lvl="1" indent="0" algn="just" rtl="0">
              <a:lnSpc>
                <a:spcPct val="90000"/>
              </a:lnSpc>
              <a:spcBef>
                <a:spcPts val="0"/>
              </a:spcBef>
              <a:spcAft>
                <a:spcPts val="0"/>
              </a:spcAft>
              <a:buSzPts val="1400"/>
              <a:buNone/>
            </a:pPr>
            <a:r>
              <a:rPr lang="fr-FR" sz="1400" dirty="0"/>
              <a:t>Aucune valeur manquante n’a été détectée dans le jeu de donnée</a:t>
            </a:r>
            <a:endParaRPr lang="fr-FR" sz="1600" dirty="0"/>
          </a:p>
          <a:p>
            <a:pPr marL="393700" lvl="0" indent="-292100" algn="just" rtl="0">
              <a:lnSpc>
                <a:spcPct val="90000"/>
              </a:lnSpc>
              <a:spcBef>
                <a:spcPts val="200"/>
              </a:spcBef>
              <a:spcAft>
                <a:spcPts val="0"/>
              </a:spcAft>
              <a:buSzPts val="1600"/>
              <a:buChar char="▪"/>
            </a:pPr>
            <a:endParaRPr lang="fr-FR" sz="1600" dirty="0"/>
          </a:p>
          <a:p>
            <a:pPr marL="393700" lvl="0" indent="-292100" algn="just" rtl="0">
              <a:lnSpc>
                <a:spcPct val="90000"/>
              </a:lnSpc>
              <a:spcBef>
                <a:spcPts val="200"/>
              </a:spcBef>
              <a:spcAft>
                <a:spcPts val="0"/>
              </a:spcAft>
              <a:buSzPts val="1600"/>
              <a:buChar char="▪"/>
            </a:pPr>
            <a:r>
              <a:rPr lang="fr-FR" sz="1600" dirty="0"/>
              <a:t>Valeurs aberrantes :</a:t>
            </a:r>
          </a:p>
          <a:p>
            <a:pPr marL="508000" lvl="1" indent="0" algn="just" rtl="0">
              <a:lnSpc>
                <a:spcPct val="90000"/>
              </a:lnSpc>
              <a:spcBef>
                <a:spcPts val="0"/>
              </a:spcBef>
              <a:spcAft>
                <a:spcPts val="0"/>
              </a:spcAft>
              <a:buSzPts val="1400"/>
              <a:buNone/>
            </a:pPr>
            <a:r>
              <a:rPr lang="fr-FR" sz="1400" dirty="0"/>
              <a:t>La variable </a:t>
            </a:r>
            <a:r>
              <a:rPr lang="fr-FR" sz="1400" dirty="0" err="1"/>
              <a:t>Annual_Premium</a:t>
            </a:r>
            <a:r>
              <a:rPr lang="fr-FR" sz="1400" dirty="0"/>
              <a:t> contient 10 320 </a:t>
            </a:r>
            <a:r>
              <a:rPr lang="fr-FR" sz="1400" dirty="0" err="1"/>
              <a:t>outliers</a:t>
            </a:r>
            <a:r>
              <a:rPr lang="fr-FR" sz="1400" dirty="0"/>
              <a:t> détectés à l’aide de la méthode de l’intervalle interquartile (IQR : «</a:t>
            </a:r>
            <a:r>
              <a:rPr lang="fr-FR" sz="1400" i="1" dirty="0"/>
              <a:t> Interquartile Range </a:t>
            </a:r>
            <a:r>
              <a:rPr lang="fr-FR" sz="1400" dirty="0"/>
              <a:t>»).</a:t>
            </a:r>
            <a:r>
              <a:rPr lang="fr-FR" sz="1400" i="1" dirty="0"/>
              <a:t> </a:t>
            </a:r>
            <a:r>
              <a:rPr lang="fr-FR" sz="1400" dirty="0"/>
              <a:t>Un point est considéré comme un </a:t>
            </a:r>
            <a:r>
              <a:rPr lang="fr-FR" sz="1400" dirty="0" err="1"/>
              <a:t>outlier</a:t>
            </a:r>
            <a:r>
              <a:rPr lang="fr-FR" sz="1400" dirty="0"/>
              <a:t> avec IQR = Q3 − Q1 s’il se situe : </a:t>
            </a:r>
          </a:p>
          <a:p>
            <a:pPr marL="787400" lvl="1" indent="-279400" algn="just">
              <a:spcBef>
                <a:spcPts val="0"/>
              </a:spcBef>
              <a:buSzPts val="1400"/>
            </a:pPr>
            <a:r>
              <a:rPr lang="fr-FR" sz="1400" dirty="0"/>
              <a:t>En dessous de Q1 − 1.5 × IQR</a:t>
            </a:r>
          </a:p>
          <a:p>
            <a:pPr marL="787400" lvl="1" indent="-279400" algn="just">
              <a:spcBef>
                <a:spcPts val="0"/>
              </a:spcBef>
              <a:buSzPts val="1400"/>
            </a:pPr>
            <a:r>
              <a:rPr lang="fr-FR" sz="1400" dirty="0"/>
              <a:t>Au-dessus de Q3 + 1.5 × IQR</a:t>
            </a:r>
          </a:p>
          <a:p>
            <a:pPr marL="965200" lvl="2" indent="0" algn="just">
              <a:spcBef>
                <a:spcPts val="0"/>
              </a:spcBef>
              <a:buSzPts val="1400"/>
              <a:buNone/>
            </a:pPr>
            <a:endParaRPr lang="fr-FR" sz="1200" dirty="0"/>
          </a:p>
          <a:p>
            <a:pPr marL="393700" lvl="0" indent="-292100" algn="just" rtl="0">
              <a:lnSpc>
                <a:spcPct val="90000"/>
              </a:lnSpc>
              <a:spcBef>
                <a:spcPts val="200"/>
              </a:spcBef>
              <a:spcAft>
                <a:spcPts val="0"/>
              </a:spcAft>
              <a:buSzPts val="1600"/>
              <a:buChar char="▪"/>
            </a:pPr>
            <a:r>
              <a:rPr lang="fr-FR" sz="1600" dirty="0"/>
              <a:t>Encodage des variables catégoriques :</a:t>
            </a:r>
          </a:p>
          <a:p>
            <a:pPr marL="508000" lvl="1" indent="0" algn="just">
              <a:spcBef>
                <a:spcPts val="0"/>
              </a:spcBef>
              <a:buSzPts val="1400"/>
              <a:buNone/>
            </a:pPr>
            <a:r>
              <a:rPr lang="fr-FR" sz="1400" dirty="0"/>
              <a:t>Nous avons appliqué l’Ordinal </a:t>
            </a:r>
            <a:r>
              <a:rPr lang="fr-FR" sz="1400" dirty="0" err="1"/>
              <a:t>Encoding</a:t>
            </a:r>
            <a:r>
              <a:rPr lang="fr-FR" sz="1400" dirty="0"/>
              <a:t>. Méthode utilisée lorsque l’ordre des catégories est important</a:t>
            </a:r>
          </a:p>
        </p:txBody>
      </p:sp>
    </p:spTree>
    <p:extLst>
      <p:ext uri="{BB962C8B-B14F-4D97-AF65-F5344CB8AC3E}">
        <p14:creationId xmlns:p14="http://schemas.microsoft.com/office/powerpoint/2010/main" val="6823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B08ECCAF-E1A4-25E5-3983-C1FE34D8BABE}"/>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286D0EBD-2AF6-B8D2-0ABC-1A2367E42330}"/>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Suréchantillonnage avec ROSE et normalisation</a:t>
            </a:r>
          </a:p>
        </p:txBody>
      </p:sp>
      <p:sp>
        <p:nvSpPr>
          <p:cNvPr id="2" name="Google Shape;103;p18">
            <a:extLst>
              <a:ext uri="{FF2B5EF4-FFF2-40B4-BE49-F238E27FC236}">
                <a16:creationId xmlns:a16="http://schemas.microsoft.com/office/drawing/2014/main" id="{65FD89D9-B10E-EA81-CA9B-C4A06577FB61}"/>
              </a:ext>
            </a:extLst>
          </p:cNvPr>
          <p:cNvSpPr txBox="1">
            <a:spLocks noGrp="1"/>
          </p:cNvSpPr>
          <p:nvPr>
            <p:ph type="body" idx="1"/>
          </p:nvPr>
        </p:nvSpPr>
        <p:spPr>
          <a:xfrm>
            <a:off x="417625" y="802456"/>
            <a:ext cx="8308800" cy="3418500"/>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Suréchantillonnage avec ROSE :</a:t>
            </a:r>
          </a:p>
          <a:p>
            <a:pPr marL="508000" lvl="1" indent="0" algn="just" rtl="0">
              <a:lnSpc>
                <a:spcPct val="90000"/>
              </a:lnSpc>
              <a:spcBef>
                <a:spcPts val="0"/>
              </a:spcBef>
              <a:spcAft>
                <a:spcPts val="0"/>
              </a:spcAft>
              <a:buSzPts val="1400"/>
              <a:buNone/>
            </a:pPr>
            <a:r>
              <a:rPr lang="fr-FR" sz="1400" dirty="0"/>
              <a:t>Le package ROSE propose une approche de suréchantillonnage qui génère des données synthétiques pour équilibrer les classes. Contrairement au simple suréchantillonnage (duplication des observations de la classe minoritaire), ce qui améliore la diversité et réduit le risque de surajustement.</a:t>
            </a:r>
            <a:endParaRPr lang="fr-FR" sz="1600" dirty="0"/>
          </a:p>
          <a:p>
            <a:pPr marL="393700" lvl="0" indent="-292100" algn="just" rtl="0">
              <a:lnSpc>
                <a:spcPct val="90000"/>
              </a:lnSpc>
              <a:spcBef>
                <a:spcPts val="200"/>
              </a:spcBef>
              <a:spcAft>
                <a:spcPts val="0"/>
              </a:spcAft>
              <a:buSzPts val="1600"/>
              <a:buChar char="▪"/>
            </a:pPr>
            <a:r>
              <a:rPr lang="fr-FR" sz="1600" dirty="0"/>
              <a:t>Normalisation des jeux de données :</a:t>
            </a:r>
          </a:p>
          <a:p>
            <a:pPr marL="508000" lvl="1" indent="0" algn="just" rtl="0">
              <a:lnSpc>
                <a:spcPct val="90000"/>
              </a:lnSpc>
              <a:spcBef>
                <a:spcPts val="0"/>
              </a:spcBef>
              <a:spcAft>
                <a:spcPts val="0"/>
              </a:spcAft>
              <a:buSzPts val="1400"/>
              <a:buNone/>
            </a:pPr>
            <a:r>
              <a:rPr lang="fr-FR" sz="1400" dirty="0"/>
              <a:t>Nous avons utilisé la bibliothèque caret pour appliquer une normalisation sur les ensembles de données d’entraînement et de test. Les étapes sont les suivantes :</a:t>
            </a:r>
          </a:p>
          <a:p>
            <a:pPr marL="787400" lvl="1" indent="-279400" algn="just">
              <a:spcBef>
                <a:spcPts val="0"/>
              </a:spcBef>
              <a:buSzPts val="1400"/>
            </a:pPr>
            <a:r>
              <a:rPr lang="fr-FR" sz="1400" dirty="0"/>
              <a:t>Entraîner un outil de normalisation sur l’ensemble d’entraînement encodé.</a:t>
            </a:r>
          </a:p>
          <a:p>
            <a:pPr marL="787400" lvl="1" indent="-279400" algn="just">
              <a:spcBef>
                <a:spcPts val="0"/>
              </a:spcBef>
              <a:buSzPts val="1400"/>
            </a:pPr>
            <a:r>
              <a:rPr lang="fr-FR" sz="1400" dirty="0"/>
              <a:t>Transformer les ensembles d’entraînement et de test pour centrer les données (moyenne = 0) et les réduire (écart-type = 1).</a:t>
            </a:r>
            <a:endParaRPr lang="fr-FR" sz="1200" dirty="0"/>
          </a:p>
          <a:p>
            <a:pPr marL="393700" lvl="0" indent="-292100" algn="just" rtl="0">
              <a:lnSpc>
                <a:spcPct val="90000"/>
              </a:lnSpc>
              <a:spcBef>
                <a:spcPts val="200"/>
              </a:spcBef>
              <a:spcAft>
                <a:spcPts val="0"/>
              </a:spcAft>
              <a:buSzPts val="1600"/>
              <a:buChar char="▪"/>
            </a:pPr>
            <a:r>
              <a:rPr lang="fr-FR" sz="1600" dirty="0"/>
              <a:t>Sélection de variables :</a:t>
            </a:r>
          </a:p>
        </p:txBody>
      </p:sp>
      <p:pic>
        <p:nvPicPr>
          <p:cNvPr id="8" name="Image 7">
            <a:extLst>
              <a:ext uri="{FF2B5EF4-FFF2-40B4-BE49-F238E27FC236}">
                <a16:creationId xmlns:a16="http://schemas.microsoft.com/office/drawing/2014/main" id="{EADA9D19-3BB7-1C78-AA8C-4ACB5993E2F5}"/>
              </a:ext>
            </a:extLst>
          </p:cNvPr>
          <p:cNvPicPr>
            <a:picLocks noChangeAspect="1"/>
          </p:cNvPicPr>
          <p:nvPr/>
        </p:nvPicPr>
        <p:blipFill>
          <a:blip r:embed="rId3"/>
          <a:srcRect t="12989" b="9842"/>
          <a:stretch/>
        </p:blipFill>
        <p:spPr>
          <a:xfrm>
            <a:off x="552784" y="3156228"/>
            <a:ext cx="8173591" cy="1749602"/>
          </a:xfrm>
          <a:prstGeom prst="rect">
            <a:avLst/>
          </a:prstGeom>
        </p:spPr>
      </p:pic>
      <p:sp>
        <p:nvSpPr>
          <p:cNvPr id="9" name="ZoneTexte 8">
            <a:extLst>
              <a:ext uri="{FF2B5EF4-FFF2-40B4-BE49-F238E27FC236}">
                <a16:creationId xmlns:a16="http://schemas.microsoft.com/office/drawing/2014/main" id="{336045CC-3DED-9C9E-2BCB-242D0F6DD206}"/>
              </a:ext>
            </a:extLst>
          </p:cNvPr>
          <p:cNvSpPr txBox="1"/>
          <p:nvPr/>
        </p:nvSpPr>
        <p:spPr>
          <a:xfrm>
            <a:off x="7641770" y="4709886"/>
            <a:ext cx="822661" cy="246221"/>
          </a:xfrm>
          <a:prstGeom prst="rect">
            <a:avLst/>
          </a:prstGeom>
          <a:noFill/>
        </p:spPr>
        <p:txBody>
          <a:bodyPr wrap="none" rtlCol="0">
            <a:spAutoFit/>
          </a:bodyPr>
          <a:lstStyle/>
          <a:p>
            <a:r>
              <a:rPr lang="fr-FR" sz="1000" dirty="0"/>
              <a:t>Importance</a:t>
            </a:r>
          </a:p>
        </p:txBody>
      </p:sp>
    </p:spTree>
    <p:extLst>
      <p:ext uri="{BB962C8B-B14F-4D97-AF65-F5344CB8AC3E}">
        <p14:creationId xmlns:p14="http://schemas.microsoft.com/office/powerpoint/2010/main" val="181270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6EA056F5-3DD7-EF52-71C4-D4EF86250419}"/>
            </a:ext>
          </a:extLst>
        </p:cNvPr>
        <p:cNvGrpSpPr/>
        <p:nvPr/>
      </p:nvGrpSpPr>
      <p:grpSpPr>
        <a:xfrm>
          <a:off x="0" y="0"/>
          <a:ext cx="0" cy="0"/>
          <a:chOff x="0" y="0"/>
          <a:chExt cx="0" cy="0"/>
        </a:xfrm>
      </p:grpSpPr>
      <p:sp>
        <p:nvSpPr>
          <p:cNvPr id="153" name="Google Shape;153;p26">
            <a:extLst>
              <a:ext uri="{FF2B5EF4-FFF2-40B4-BE49-F238E27FC236}">
                <a16:creationId xmlns:a16="http://schemas.microsoft.com/office/drawing/2014/main" id="{0935ABBF-923A-9CAD-F875-C3E841C038A1}"/>
              </a:ext>
            </a:extLst>
          </p:cNvPr>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a:t>2</a:t>
            </a:r>
            <a:endParaRPr/>
          </a:p>
        </p:txBody>
      </p:sp>
      <p:sp>
        <p:nvSpPr>
          <p:cNvPr id="154" name="Google Shape;154;p26">
            <a:extLst>
              <a:ext uri="{FF2B5EF4-FFF2-40B4-BE49-F238E27FC236}">
                <a16:creationId xmlns:a16="http://schemas.microsoft.com/office/drawing/2014/main" id="{CF9629E8-CA43-7B0C-1BE0-304D309587C2}"/>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b" anchorCtr="0">
            <a:noAutofit/>
          </a:bodyPr>
          <a:lstStyle/>
          <a:p>
            <a:pPr marL="0" lvl="0" indent="0" algn="l" rtl="0">
              <a:spcBef>
                <a:spcPts val="200"/>
              </a:spcBef>
              <a:spcAft>
                <a:spcPts val="0"/>
              </a:spcAft>
              <a:buClr>
                <a:srgbClr val="000000"/>
              </a:buClr>
              <a:buSzPts val="3800"/>
              <a:buFont typeface="Arial"/>
              <a:buNone/>
            </a:pPr>
            <a:r>
              <a:rPr lang="fr-FR" dirty="0"/>
              <a:t>Entrainement et comparaison des modèles</a:t>
            </a:r>
          </a:p>
        </p:txBody>
      </p:sp>
      <p:sp>
        <p:nvSpPr>
          <p:cNvPr id="155" name="Google Shape;155;p26">
            <a:extLst>
              <a:ext uri="{FF2B5EF4-FFF2-40B4-BE49-F238E27FC236}">
                <a16:creationId xmlns:a16="http://schemas.microsoft.com/office/drawing/2014/main" id="{B4C7B3E3-1AD8-7408-033F-827092A9E7EE}"/>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dirty="0"/>
              <a:t>Description des modèles</a:t>
            </a:r>
          </a:p>
          <a:p>
            <a:pPr marL="393700" lvl="0" indent="-304800" algn="l" rtl="0">
              <a:lnSpc>
                <a:spcPct val="90000"/>
              </a:lnSpc>
              <a:spcBef>
                <a:spcPts val="200"/>
              </a:spcBef>
              <a:spcAft>
                <a:spcPts val="0"/>
              </a:spcAft>
              <a:buSzPts val="1800"/>
              <a:buChar char="▪"/>
            </a:pPr>
            <a:r>
              <a:rPr lang="fr-FR" sz="1800" dirty="0"/>
              <a:t>Entrainement et premiers résultats </a:t>
            </a:r>
          </a:p>
          <a:p>
            <a:pPr marL="393700" lvl="0" indent="-304800" algn="l" rtl="0">
              <a:lnSpc>
                <a:spcPct val="90000"/>
              </a:lnSpc>
              <a:spcBef>
                <a:spcPts val="200"/>
              </a:spcBef>
              <a:spcAft>
                <a:spcPts val="0"/>
              </a:spcAft>
              <a:buSzPts val="1800"/>
              <a:buChar char="▪"/>
            </a:pPr>
            <a:r>
              <a:rPr lang="fr-FR" sz="1800" dirty="0"/>
              <a:t>Analyse du modèle sélectionné : </a:t>
            </a:r>
            <a:r>
              <a:rPr lang="fr-FR" sz="1800" dirty="0" err="1"/>
              <a:t>XGBoost</a:t>
            </a:r>
            <a:endParaRPr lang="fr-FR" sz="1800" dirty="0"/>
          </a:p>
        </p:txBody>
      </p:sp>
    </p:spTree>
    <p:extLst>
      <p:ext uri="{BB962C8B-B14F-4D97-AF65-F5344CB8AC3E}">
        <p14:creationId xmlns:p14="http://schemas.microsoft.com/office/powerpoint/2010/main" val="4188492451"/>
      </p:ext>
    </p:extLst>
  </p:cSld>
  <p:clrMapOvr>
    <a:masterClrMapping/>
  </p:clrMapOvr>
</p:sld>
</file>

<file path=ppt/theme/theme1.xml><?xml version="1.0" encoding="utf-8"?>
<a:theme xmlns:a="http://schemas.openxmlformats.org/drawingml/2006/main" name="blank">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936</Words>
  <Application>Microsoft Office PowerPoint</Application>
  <PresentationFormat>Affichage à l'écran (16:9)</PresentationFormat>
  <Paragraphs>119</Paragraphs>
  <Slides>14</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Courier New</vt:lpstr>
      <vt:lpstr>Noto Sans Symbols</vt:lpstr>
      <vt:lpstr>Times New Roman</vt:lpstr>
      <vt:lpstr>blank</vt:lpstr>
      <vt:lpstr>Groupe : ELTC  Noms : ALLART, BURLISSON</vt:lpstr>
      <vt:lpstr>Présentation PowerPoint</vt:lpstr>
      <vt:lpstr>Sommaire</vt:lpstr>
      <vt:lpstr>Présentation PowerPoint</vt:lpstr>
      <vt:lpstr>Structure des données et variable cible</vt:lpstr>
      <vt:lpstr>Lien entre la variable cible et les autres variables</vt:lpstr>
      <vt:lpstr>Détection de valeurs aberrantes et manquantes</vt:lpstr>
      <vt:lpstr>Suréchantillonnage avec ROSE et normalisation</vt:lpstr>
      <vt:lpstr>Présentation PowerPoint</vt:lpstr>
      <vt:lpstr>Description des modèles</vt:lpstr>
      <vt:lpstr>Entrainement et premiers résultats </vt:lpstr>
      <vt:lpstr>Analyse du modèle sélectionné : XGBoost</vt:lpstr>
      <vt:lpstr>Analyse du modèle sélectionné : XGBoost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er burlisson</cp:lastModifiedBy>
  <cp:revision>4</cp:revision>
  <dcterms:modified xsi:type="dcterms:W3CDTF">2025-01-06T19:33:59Z</dcterms:modified>
</cp:coreProperties>
</file>