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1d0c086a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1d0c086a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1d0c086a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1d0c086a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1d0c086a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1d0c086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1f3b5203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1f3b520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1f3b5203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1f3b5203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1f3b520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1f3b520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1d0c086a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1d0c086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1d0c086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1d0c086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1d0c086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1d0c086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1d0c086a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1d0c086a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Social Media &amp; addiction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Erwan KAAWAR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Dorian MAURY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Limit your time online (Parental control)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Protect children (age limit)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Sports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</a:t>
            </a:r>
            <a:r>
              <a:rPr lang="fr"/>
              <a:t>going out with friends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350" y="2152072"/>
            <a:ext cx="4896750" cy="27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426" y="1460925"/>
            <a:ext cx="5521125" cy="31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 1 : Social Media 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600" y="1489825"/>
            <a:ext cx="5528376" cy="32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 social media 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A Social Media is a form of communication on the Internet </a:t>
            </a:r>
            <a:r>
              <a:rPr lang="fr"/>
              <a:t>through</a:t>
            </a:r>
            <a:r>
              <a:rPr lang="fr"/>
              <a:t> which users share information, ideas, personal messages and other content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Different type of Social Media 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          Business Oriented            All about discovery            Sharing content   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50" y="257175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850" y="257175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0500" y="2571750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152425" y="4446825"/>
            <a:ext cx="4267200" cy="2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(LinkedIn doesn’t share </a:t>
            </a:r>
            <a:r>
              <a:rPr lang="fr" sz="900"/>
              <a:t>their</a:t>
            </a:r>
            <a:r>
              <a:rPr lang="fr" sz="900"/>
              <a:t> stats about active users)</a:t>
            </a:r>
            <a:endParaRPr sz="9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70163" y="858050"/>
            <a:ext cx="40317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General Statistics about Social Media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6605" l="0" r="0" t="8598"/>
          <a:stretch/>
        </p:blipFill>
        <p:spPr>
          <a:xfrm>
            <a:off x="4669975" y="620762"/>
            <a:ext cx="3659024" cy="390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1777100"/>
            <a:ext cx="4267177" cy="24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 2 : Addiction → the reasons and effects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6625" y="1314850"/>
            <a:ext cx="3570750" cy="35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 is addiction?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u="sng"/>
              <a:t>Addiction :</a:t>
            </a:r>
            <a:r>
              <a:rPr lang="fr" sz="2000"/>
              <a:t>  the fact or condition of being addicted to a particular substance or activity.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</a:t>
            </a:r>
            <a:r>
              <a:rPr lang="fr"/>
              <a:t>people </a:t>
            </a:r>
            <a:r>
              <a:rPr lang="fr"/>
              <a:t>are addicted to social media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87900" y="1489825"/>
            <a:ext cx="83682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FOMO (Fear of Missing Out) </a:t>
            </a:r>
            <a:r>
              <a:rPr lang="fr" sz="1900"/>
              <a:t>syndrome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/>
              <a:t>→ </a:t>
            </a:r>
            <a:r>
              <a:rPr lang="fr" sz="2000"/>
              <a:t>Followers, likes, shares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→ easy access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/>
              <a:t>→ algorithms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000"/>
              <a:t>DOPAMINE: a chemical that gives us a good feeling</a:t>
            </a:r>
            <a:endParaRPr sz="2000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525" y="1441950"/>
            <a:ext cx="3698673" cy="256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Bad effects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→ time-consuming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Social isolation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sleep disorders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→ loss of privacy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9425" y="1044825"/>
            <a:ext cx="5620349" cy="31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