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451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2371C-1B97-4FB5-846B-106C2F74D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CE5FD4-53AB-4AAC-9152-9CC6577B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8D07AF-8AA6-4D1D-A4C7-8CA1A67E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082A0C-8D6A-4DB6-86A0-ADE53338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580C2-A93F-4A29-8AB9-0D143E0B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FC23D-6F41-4A15-8DCF-1DECC2ED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8BACFD-E97A-4CE2-BB3D-F00074A6B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AA3528-1AFC-4460-881A-B37F54DF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FD6813-8934-4DEF-B1A0-0BFC7531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547D5-16C9-4DB6-A9CC-D09960F8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50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0D24D1-C9A1-4176-9913-168431B69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A43379-DCFB-4921-990F-C343711D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62175-034C-4763-801F-E1D7EF4D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441C5B-55B1-415A-972E-D4132A87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564BB-5050-4941-A5BA-27E7EF1C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585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B8DEF-DB80-4316-ADA8-F263B810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3F43D3-B426-44D1-BBD7-4C074310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AF7BCA-BCD8-4A9E-AB44-2831593A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D2F07-F812-4171-92B1-2EC4F414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661DB3-80A6-4504-9A46-76B52853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49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5895B-45EF-4BC3-8FBE-AF71DD6A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C38724-9A2A-4791-8643-80C6EC8B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0BADD3-20EA-4E51-A9A1-9BB43D87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F5A58-BE52-4CC2-9C52-8B0D586D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79997-AF97-40DC-9D03-23E5442D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1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AB02C-CA59-49F4-958C-E3F00C4C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8905CD-B3FC-46DA-B428-2262F079A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CBC164-8835-4B8F-A8B8-2D39B9B9E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4AE1AD-8CF6-4E55-8038-7D961D2C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571A3-5B6E-44C1-B86C-24D010A9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5B3EB2-6C92-4894-BB19-50675847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9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B6D9B-F83E-4836-84E5-9D7D60AD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4303F6-8505-403C-9111-20C327EB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E059F6-0D18-4681-ADDB-3634106DC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13B853-E50A-4ABA-94DD-E6C143AB9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D39B6E-0607-435F-BE4C-58797B133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3A5938-FE81-49AA-A166-901EDA40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2AB5CA-9CEF-498F-B65B-3A9CD503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5F5B3E-5569-43A0-9388-4DDD24D3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57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A5DFF-F38F-4BC3-92FF-93EE20AD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7B74DB4-AD67-49A2-B3ED-C3F369CC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AE9998-AB72-430E-BD7C-3D935146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E75821-0A71-4E09-882C-83B3C169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1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A4D9F5A-1954-4256-AB73-C4AB6135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2FB081-D491-4DC5-B881-A53AE43B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B785B-63EF-4C56-98B0-F5F352B4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913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8479-18CF-44E5-9B42-463AC1A9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14845-22DE-4234-B0B3-341ADA5B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285EAA-063F-45B1-95E4-523269A4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5D5EE3-BC0B-4DCF-BD4E-9B8B7B06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96EB8-8E0C-467B-981C-1B8E926E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796FA7-6ED5-49C8-B756-DA002497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6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48D0E-4D79-4DD0-AA51-C92585402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FDB0FE-C6F1-428C-8161-52197A2C7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0DB2FB-967C-4619-B3F6-63323BA71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055989-DC35-4822-973D-88E3AF07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AE3E7C-AF90-479D-A3B4-C549F4F9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35D53-CF37-4D20-B435-D1B6ABFB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8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DF1182-BD41-4116-85FC-29964A8F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5000B1-8875-4165-A946-40B3C007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BC26A2-A70C-48F7-A3D3-B0702F9EA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B3DB-FF8B-47CA-90C0-CC342AEF9773}" type="datetimeFigureOut">
              <a:rPr lang="fr-FR" smtClean="0"/>
              <a:t>22/01/2020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92C8F-19F1-49C9-8F32-E46BC09AE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6517A5-6A3A-4D69-9B28-0EFB1312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0856-3290-4406-9180-65B601EB6A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91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9A55E9-94B0-4281-B1A3-CAF1646041EF}"/>
              </a:ext>
            </a:extLst>
          </p:cNvPr>
          <p:cNvSpPr/>
          <p:nvPr/>
        </p:nvSpPr>
        <p:spPr>
          <a:xfrm>
            <a:off x="0" y="-1"/>
            <a:ext cx="12192000" cy="1371601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EXPRESS FOOD – PROPOSITION DE SOLUTION TECHNIQUE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02B40AF-A5BE-46B6-8C6E-02C59CC9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944" y="1562931"/>
            <a:ext cx="4744112" cy="32580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A11F7AA-4C66-44CC-9854-D83103A704B0}"/>
              </a:ext>
            </a:extLst>
          </p:cNvPr>
          <p:cNvSpPr txBox="1"/>
          <p:nvPr/>
        </p:nvSpPr>
        <p:spPr>
          <a:xfrm>
            <a:off x="1024467" y="5071533"/>
            <a:ext cx="1054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Présentation des diagrammes UML modélisant les besoins de l’application (ajout de plats du jour, création d’une commande, livraison de la commande)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Diagrammes de classe et modèles physique de données issus des schémas UML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 issue du modèle physique de donnée.</a:t>
            </a:r>
          </a:p>
        </p:txBody>
      </p:sp>
    </p:spTree>
    <p:extLst>
      <p:ext uri="{BB962C8B-B14F-4D97-AF65-F5344CB8AC3E}">
        <p14:creationId xmlns:p14="http://schemas.microsoft.com/office/powerpoint/2010/main" val="38330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AC0F22-BCAB-4B0E-910E-F8682EFD0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2324100"/>
            <a:ext cx="8943975" cy="2209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354C29-4A82-4536-8995-904376DA06CB}"/>
              </a:ext>
            </a:extLst>
          </p:cNvPr>
          <p:cNvSpPr/>
          <p:nvPr/>
        </p:nvSpPr>
        <p:spPr>
          <a:xfrm>
            <a:off x="0" y="0"/>
            <a:ext cx="12192000" cy="575953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EDA3289-129A-4799-81B3-A60A97FEF9F0}"/>
              </a:ext>
            </a:extLst>
          </p:cNvPr>
          <p:cNvSpPr txBox="1"/>
          <p:nvPr/>
        </p:nvSpPr>
        <p:spPr>
          <a:xfrm>
            <a:off x="0" y="103310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AJOUT DE PLAT : 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2219830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8416EA8-634B-412E-BF9F-2874583AA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231" y="282553"/>
            <a:ext cx="4397479" cy="64721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D7F785-8160-4569-A06D-9B7B0BFFF4F0}"/>
              </a:ext>
            </a:extLst>
          </p:cNvPr>
          <p:cNvSpPr/>
          <p:nvPr/>
        </p:nvSpPr>
        <p:spPr>
          <a:xfrm>
            <a:off x="0" y="0"/>
            <a:ext cx="12192000" cy="575953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523581-6CB0-476B-9DA1-DCA4E2DE83F2}"/>
              </a:ext>
            </a:extLst>
          </p:cNvPr>
          <p:cNvSpPr txBox="1"/>
          <p:nvPr/>
        </p:nvSpPr>
        <p:spPr>
          <a:xfrm>
            <a:off x="0" y="103310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AJOUT DE PLAT DU JOUR : DIAGRAMME DE SEQUENCE</a:t>
            </a:r>
          </a:p>
        </p:txBody>
      </p:sp>
    </p:spTree>
    <p:extLst>
      <p:ext uri="{BB962C8B-B14F-4D97-AF65-F5344CB8AC3E}">
        <p14:creationId xmlns:p14="http://schemas.microsoft.com/office/powerpoint/2010/main" val="383046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49D9EBA-BEF2-4145-A2BF-9A635F21F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819"/>
            <a:ext cx="12192000" cy="38203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ECAF38-CAB9-4722-9ED6-54BFD198BD7B}"/>
              </a:ext>
            </a:extLst>
          </p:cNvPr>
          <p:cNvSpPr/>
          <p:nvPr/>
        </p:nvSpPr>
        <p:spPr>
          <a:xfrm>
            <a:off x="0" y="0"/>
            <a:ext cx="12192000" cy="575953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152AC66-35B7-45BC-8CD8-0E94768272E1}"/>
              </a:ext>
            </a:extLst>
          </p:cNvPr>
          <p:cNvSpPr txBox="1"/>
          <p:nvPr/>
        </p:nvSpPr>
        <p:spPr>
          <a:xfrm>
            <a:off x="0" y="103310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CREATION DE COMMANDE : 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09125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89347F03-0AFF-48E2-9FBA-91E799564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36" y="366110"/>
            <a:ext cx="4008912" cy="6391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B7731F-AF75-4320-B087-E01E9EF2F967}"/>
              </a:ext>
            </a:extLst>
          </p:cNvPr>
          <p:cNvSpPr/>
          <p:nvPr/>
        </p:nvSpPr>
        <p:spPr>
          <a:xfrm>
            <a:off x="0" y="0"/>
            <a:ext cx="12192000" cy="575953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12ECC3-2E11-42AD-BD25-4A6017D4964E}"/>
              </a:ext>
            </a:extLst>
          </p:cNvPr>
          <p:cNvSpPr txBox="1"/>
          <p:nvPr/>
        </p:nvSpPr>
        <p:spPr>
          <a:xfrm>
            <a:off x="0" y="103310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CREATION DE COMMANDE : DIAGRAMME DE SEQUENCE</a:t>
            </a:r>
          </a:p>
        </p:txBody>
      </p:sp>
    </p:spTree>
    <p:extLst>
      <p:ext uri="{BB962C8B-B14F-4D97-AF65-F5344CB8AC3E}">
        <p14:creationId xmlns:p14="http://schemas.microsoft.com/office/powerpoint/2010/main" val="22724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BA77C2A-F78C-45F0-B46B-086B8E77E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195387"/>
            <a:ext cx="12020550" cy="4467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D11DD2-9CEB-4252-AE65-88CA66EAA64C}"/>
              </a:ext>
            </a:extLst>
          </p:cNvPr>
          <p:cNvSpPr/>
          <p:nvPr/>
        </p:nvSpPr>
        <p:spPr>
          <a:xfrm>
            <a:off x="0" y="0"/>
            <a:ext cx="12192000" cy="575953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934A5CA-ED57-4BFD-8972-A44C22BC9DB2}"/>
              </a:ext>
            </a:extLst>
          </p:cNvPr>
          <p:cNvSpPr txBox="1"/>
          <p:nvPr/>
        </p:nvSpPr>
        <p:spPr>
          <a:xfrm>
            <a:off x="0" y="103310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LIVRAISON : DIAGRAMME DE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961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A14DFA8-F306-42DA-AFE2-E1C51A16E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769" y="360034"/>
            <a:ext cx="5950147" cy="64979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9A55E9-94B0-4281-B1A3-CAF1646041EF}"/>
              </a:ext>
            </a:extLst>
          </p:cNvPr>
          <p:cNvSpPr/>
          <p:nvPr/>
        </p:nvSpPr>
        <p:spPr>
          <a:xfrm>
            <a:off x="0" y="0"/>
            <a:ext cx="12192000" cy="575953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DC9E48-A9D4-4916-AD5C-6F22C5E05D25}"/>
              </a:ext>
            </a:extLst>
          </p:cNvPr>
          <p:cNvSpPr txBox="1"/>
          <p:nvPr/>
        </p:nvSpPr>
        <p:spPr>
          <a:xfrm>
            <a:off x="0" y="103310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LIVRAISON : DIAGRAMME DE SEQUENCE</a:t>
            </a:r>
          </a:p>
        </p:txBody>
      </p:sp>
    </p:spTree>
    <p:extLst>
      <p:ext uri="{BB962C8B-B14F-4D97-AF65-F5344CB8AC3E}">
        <p14:creationId xmlns:p14="http://schemas.microsoft.com/office/powerpoint/2010/main" val="311476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C54508-0336-407F-9DE9-DA84AEA9B10D}"/>
              </a:ext>
            </a:extLst>
          </p:cNvPr>
          <p:cNvSpPr/>
          <p:nvPr/>
        </p:nvSpPr>
        <p:spPr>
          <a:xfrm>
            <a:off x="0" y="0"/>
            <a:ext cx="12192000" cy="575953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9F69A-A79B-446B-BDBE-1F1A9F4A4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518" y="637604"/>
            <a:ext cx="7272965" cy="622039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1142890-8224-4F1F-B506-E6F4BCDC5D35}"/>
              </a:ext>
            </a:extLst>
          </p:cNvPr>
          <p:cNvSpPr txBox="1"/>
          <p:nvPr/>
        </p:nvSpPr>
        <p:spPr>
          <a:xfrm>
            <a:off x="0" y="103310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DIAGRAMME DE CLASSE	</a:t>
            </a:r>
          </a:p>
        </p:txBody>
      </p:sp>
    </p:spTree>
    <p:extLst>
      <p:ext uri="{BB962C8B-B14F-4D97-AF65-F5344CB8AC3E}">
        <p14:creationId xmlns:p14="http://schemas.microsoft.com/office/powerpoint/2010/main" val="40652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FAFD9-EB12-4FFB-9D39-2EC3571DDCB5}"/>
              </a:ext>
            </a:extLst>
          </p:cNvPr>
          <p:cNvSpPr/>
          <p:nvPr/>
        </p:nvSpPr>
        <p:spPr>
          <a:xfrm>
            <a:off x="0" y="0"/>
            <a:ext cx="12192000" cy="575953"/>
          </a:xfrm>
          <a:prstGeom prst="rect">
            <a:avLst/>
          </a:prstGeom>
          <a:solidFill>
            <a:srgbClr val="BF451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0AA025-0345-435C-B7A6-BA744B073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7" y="633500"/>
            <a:ext cx="7346406" cy="62244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BB5870D-9A4C-4357-8F44-8CF5B9041698}"/>
              </a:ext>
            </a:extLst>
          </p:cNvPr>
          <p:cNvSpPr txBox="1"/>
          <p:nvPr/>
        </p:nvSpPr>
        <p:spPr>
          <a:xfrm>
            <a:off x="0" y="103310"/>
            <a:ext cx="1219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MODELE PHYSIQUE DE DONNEES</a:t>
            </a:r>
          </a:p>
        </p:txBody>
      </p:sp>
    </p:spTree>
    <p:extLst>
      <p:ext uri="{BB962C8B-B14F-4D97-AF65-F5344CB8AC3E}">
        <p14:creationId xmlns:p14="http://schemas.microsoft.com/office/powerpoint/2010/main" val="3243652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107</Words>
  <Application>Microsoft Office PowerPoint</Application>
  <PresentationFormat>Grand écran</PresentationFormat>
  <Paragraphs>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Ebrima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Erwan Pennarun</dc:creator>
  <cp:lastModifiedBy>Erwan Pennarun</cp:lastModifiedBy>
  <cp:revision>4</cp:revision>
  <dcterms:created xsi:type="dcterms:W3CDTF">2020-01-22T09:40:55Z</dcterms:created>
  <dcterms:modified xsi:type="dcterms:W3CDTF">2020-01-22T18:33:07Z</dcterms:modified>
</cp:coreProperties>
</file>