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17B10-AAEF-4DC9-9D96-18FB68984081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ED22D-2540-4A18-8002-0E9551ADD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88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Démonstration de l’application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ED22D-2540-4A18-8002-0E9551ADDB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02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Montrer le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ED22D-2540-4A18-8002-0E9551ADDB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61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Montrer les </a:t>
            </a:r>
            <a:r>
              <a:rPr lang="fr-FR" dirty="0" err="1"/>
              <a:t>tokens</a:t>
            </a:r>
            <a:r>
              <a:rPr lang="fr-FR" dirty="0"/>
              <a:t> dans le code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ED22D-2540-4A18-8002-0E9551ADDB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1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Alexandre parle de ce qu’il a (pas) fait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ED22D-2540-4A18-8002-0E9551ADDB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2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Orm</a:t>
            </a:r>
            <a:r>
              <a:rPr lang="fr-FR" dirty="0"/>
              <a:t> </a:t>
            </a:r>
            <a:r>
              <a:rPr lang="fr-FR" dirty="0" err="1"/>
              <a:t>mongoose</a:t>
            </a:r>
            <a:br>
              <a:rPr lang="fr-FR" dirty="0"/>
            </a:br>
            <a:r>
              <a:rPr lang="fr-FR" dirty="0" err="1"/>
              <a:t>Requetes</a:t>
            </a:r>
            <a:r>
              <a:rPr lang="fr-FR" dirty="0"/>
              <a:t> </a:t>
            </a:r>
            <a:r>
              <a:rPr lang="fr-FR" dirty="0" err="1"/>
              <a:t>aggregate</a:t>
            </a:r>
            <a:r>
              <a:rPr lang="fr-FR"/>
              <a:t> mongo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ED22D-2540-4A18-8002-0E9551ADDB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36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85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3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7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37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91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14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490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9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27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2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8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58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85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82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97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35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9134E-E1F5-4F93-A5B6-69CD8F8384BB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6EBCBF-A3A1-40A9-BF5F-A13F761583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08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771E90-887D-4743-882B-487C49BC5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599"/>
            <a:ext cx="3843375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MongoDB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6A36C9-DD1C-475A-8185-E066080D9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</a:rPr>
              <a:t>Erwann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Guillevic</a:t>
            </a: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</a:rPr>
              <a:t>Mickael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Delanoe</a:t>
            </a: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Fabien Drapeau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Alexandre Wiart</a:t>
            </a:r>
          </a:p>
          <a:p>
            <a:pPr algn="l"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</a:rPr>
              <a:t>Jérome</a:t>
            </a:r>
            <a:r>
              <a:rPr lang="en-US" dirty="0">
                <a:solidFill>
                  <a:srgbClr val="FFFFFF"/>
                </a:solidFill>
              </a:rPr>
              <a:t> Favreau</a:t>
            </a:r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Pierre Chéné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2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13466-C3D2-41E7-B9E6-207855EE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b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fr-F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FB8C5-C932-4BED-84C9-EC74EEA6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Api</a:t>
            </a:r>
          </a:p>
          <a:p>
            <a:r>
              <a:rPr lang="fr-FR">
                <a:solidFill>
                  <a:srgbClr val="FFFFFF"/>
                </a:solidFill>
              </a:rPr>
              <a:t>Ionic</a:t>
            </a:r>
          </a:p>
        </p:txBody>
      </p:sp>
    </p:spTree>
    <p:extLst>
      <p:ext uri="{BB962C8B-B14F-4D97-AF65-F5344CB8AC3E}">
        <p14:creationId xmlns:p14="http://schemas.microsoft.com/office/powerpoint/2010/main" val="336046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447778-75CD-4CC6-BD2E-5F098824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Modèles de données	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EDE67-3672-4273-AF27-5BF6FEFB7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Utilisateurs</a:t>
            </a:r>
          </a:p>
          <a:p>
            <a:r>
              <a:rPr lang="fr-FR">
                <a:solidFill>
                  <a:srgbClr val="FFFFFF"/>
                </a:solidFill>
              </a:rPr>
              <a:t>Commentaires</a:t>
            </a:r>
          </a:p>
          <a:p>
            <a:r>
              <a:rPr lang="fr-FR">
                <a:solidFill>
                  <a:srgbClr val="FFFFFF"/>
                </a:solidFill>
              </a:rPr>
              <a:t>Favoris</a:t>
            </a:r>
          </a:p>
        </p:txBody>
      </p:sp>
    </p:spTree>
    <p:extLst>
      <p:ext uri="{BB962C8B-B14F-4D97-AF65-F5344CB8AC3E}">
        <p14:creationId xmlns:p14="http://schemas.microsoft.com/office/powerpoint/2010/main" val="2528787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857C4-06B5-402C-9240-81C55B33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Gestion de la sécurité par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4F976D-D316-479A-AEF5-B1953AF8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35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C2315D-2D33-4539-B312-5364E8CB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Gestion de la sécurité sur e serveur atlas</a:t>
            </a:r>
            <a:b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EADBC-E5C2-43F0-B748-BC34804F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35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92E586-02A8-4DA8-9588-53218D4D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Requetage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B5C3A4-853C-4824-A418-AC67228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37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AF28F1-C3BE-427F-9131-C8435DDA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b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fr-F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ED81D9-DD3B-45AE-A87A-4CC14568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61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68</Words>
  <Application>Microsoft Office PowerPoint</Application>
  <PresentationFormat>Grand écran</PresentationFormat>
  <Paragraphs>28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MongoDB</vt:lpstr>
      <vt:lpstr>Introduction </vt:lpstr>
      <vt:lpstr>Modèles de données  </vt:lpstr>
      <vt:lpstr>Gestion de la sécurité par le code</vt:lpstr>
      <vt:lpstr>Gestion de la sécurité sur e serveur atlas </vt:lpstr>
      <vt:lpstr>Requetage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Pierre CHENE</dc:creator>
  <cp:lastModifiedBy>Pierre CHENE</cp:lastModifiedBy>
  <cp:revision>2</cp:revision>
  <dcterms:created xsi:type="dcterms:W3CDTF">2019-01-21T07:22:03Z</dcterms:created>
  <dcterms:modified xsi:type="dcterms:W3CDTF">2019-01-21T08:11:31Z</dcterms:modified>
</cp:coreProperties>
</file>