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8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51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188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11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9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91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3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5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73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76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71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4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2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17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24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10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24862B-BF77-4B54-9660-31F95F1072CD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6476-92BF-4446-8D60-EA017AC9E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11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/>
              <a:t>Sistem Informasi perpustakaan</a:t>
            </a:r>
            <a:br>
              <a:rPr lang="id-ID" sz="4800" dirty="0"/>
            </a:br>
            <a:r>
              <a:rPr lang="id-ID" sz="4800" dirty="0"/>
              <a:t>praktikum </a:t>
            </a:r>
            <a:r>
              <a:rPr lang="id-ID" sz="4800" dirty="0" smtClean="0"/>
              <a:t>pemrograman</a:t>
            </a:r>
            <a:r>
              <a:rPr lang="en-US" sz="4800" dirty="0" smtClean="0"/>
              <a:t> </a:t>
            </a:r>
            <a:r>
              <a:rPr lang="id-ID" sz="4800" dirty="0" smtClean="0"/>
              <a:t>berbasis </a:t>
            </a:r>
            <a:r>
              <a:rPr lang="id-ID" sz="4800" dirty="0"/>
              <a:t>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Gede</a:t>
            </a:r>
            <a:r>
              <a:rPr lang="en-US" dirty="0" smtClean="0"/>
              <a:t> Erwin Winata </a:t>
            </a:r>
            <a:r>
              <a:rPr lang="en-US" dirty="0" err="1" smtClean="0"/>
              <a:t>pratama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1708561033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77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 err="1" smtClean="0"/>
              <a:t>pengguna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role </a:t>
            </a:r>
            <a:r>
              <a:rPr lang="en-US" dirty="0" err="1" smtClean="0"/>
              <a:t>pengguna</a:t>
            </a:r>
            <a:r>
              <a:rPr lang="en-US" dirty="0" smtClean="0"/>
              <a:t> di </a:t>
            </a:r>
            <a:r>
              <a:rPr lang="en-US" dirty="0" err="1" smtClean="0"/>
              <a:t>antaranya</a:t>
            </a:r>
            <a:endParaRPr lang="en-US" dirty="0" smtClean="0"/>
          </a:p>
          <a:p>
            <a:pPr lvl="1"/>
            <a:r>
              <a:rPr lang="en-US" dirty="0" smtClean="0"/>
              <a:t>Admin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bisa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tambah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peminjam</a:t>
            </a:r>
            <a:r>
              <a:rPr lang="en-US" dirty="0" smtClean="0">
                <a:sym typeface="Wingdings" panose="05000000000000000000" pitchFamily="2" charset="2"/>
              </a:rPr>
              <a:t>, edit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menambah</a:t>
            </a:r>
            <a:r>
              <a:rPr lang="en-US" dirty="0" smtClean="0">
                <a:sym typeface="Wingdings" panose="05000000000000000000" pitchFamily="2" charset="2"/>
              </a:rPr>
              <a:t> list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mengedit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profil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meminjam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endParaRPr lang="en-US" dirty="0" smtClean="0"/>
          </a:p>
          <a:p>
            <a:pPr lvl="1"/>
            <a:r>
              <a:rPr lang="en-US" dirty="0" smtClean="0"/>
              <a:t>Super Admin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menmabahkan</a:t>
            </a:r>
            <a:r>
              <a:rPr lang="en-US" dirty="0" smtClean="0">
                <a:sym typeface="Wingdings" panose="05000000000000000000" pitchFamily="2" charset="2"/>
              </a:rPr>
              <a:t> admin,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user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admin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stock </a:t>
            </a:r>
            <a:r>
              <a:rPr lang="en-US" dirty="0" err="1" smtClean="0">
                <a:sym typeface="Wingdings" panose="05000000000000000000" pitchFamily="2" charset="2"/>
              </a:rPr>
              <a:t>buku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5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Database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7" y="2333625"/>
            <a:ext cx="843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87" y="2069234"/>
            <a:ext cx="7669213" cy="35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Super Admin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06014"/>
            <a:ext cx="2178385" cy="3579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79" r="4368"/>
          <a:stretch/>
        </p:blipFill>
        <p:spPr>
          <a:xfrm>
            <a:off x="3030722" y="2706807"/>
            <a:ext cx="3060700" cy="1789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48" y="2706014"/>
            <a:ext cx="4922466" cy="334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553210"/>
            <a:ext cx="5372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Admin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71302"/>
            <a:ext cx="4276725" cy="246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84" y="5262321"/>
            <a:ext cx="3609975" cy="974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47" y="2571302"/>
            <a:ext cx="4510687" cy="246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845767"/>
            <a:ext cx="7315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Admin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1853248"/>
            <a:ext cx="1800225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46" y="1853248"/>
            <a:ext cx="1931988" cy="4338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76" y="1853248"/>
            <a:ext cx="193380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User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24748"/>
            <a:ext cx="5392110" cy="3192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88" y="2335848"/>
            <a:ext cx="2264402" cy="4218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692275"/>
            <a:ext cx="4324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User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209800"/>
            <a:ext cx="2201402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64</TotalTime>
  <Words>85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Sistem Informasi perpustakaan praktikum pemrograman berbasis web</vt:lpstr>
      <vt:lpstr>Role pengguna</vt:lpstr>
      <vt:lpstr>Design Database</vt:lpstr>
      <vt:lpstr>Halaman Login</vt:lpstr>
      <vt:lpstr>Halaman Super Admin</vt:lpstr>
      <vt:lpstr>Halaman Admin </vt:lpstr>
      <vt:lpstr>Halaman Admin</vt:lpstr>
      <vt:lpstr>Halaman User</vt:lpstr>
      <vt:lpstr>Halaman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perpustakaan praktikum pemrograman berbasis web</dc:title>
  <dc:creator>Erwin Winata</dc:creator>
  <cp:lastModifiedBy>Erwin Winata</cp:lastModifiedBy>
  <cp:revision>4</cp:revision>
  <dcterms:created xsi:type="dcterms:W3CDTF">2020-05-29T06:38:15Z</dcterms:created>
  <dcterms:modified xsi:type="dcterms:W3CDTF">2020-05-29T07:43:01Z</dcterms:modified>
</cp:coreProperties>
</file>