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9" r:id="rId6"/>
    <p:sldId id="258" r:id="rId7"/>
    <p:sldId id="259" r:id="rId8"/>
    <p:sldId id="261" r:id="rId9"/>
    <p:sldId id="262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5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4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3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2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alpha val="1000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  <a:alpha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E486-6693-441F-98E2-981E196CAA6A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C5A5-30C1-4CAA-BE0F-25BA11BA77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24932"/>
            <a:ext cx="9144000" cy="1791229"/>
          </a:xfrm>
        </p:spPr>
        <p:txBody>
          <a:bodyPr>
            <a:normAutofit/>
          </a:bodyPr>
          <a:lstStyle/>
          <a:p>
            <a:r>
              <a:rPr lang="es-EC" sz="5400" b="1" dirty="0" smtClean="0"/>
              <a:t>Proyecto II</a:t>
            </a:r>
            <a:r>
              <a:rPr lang="es-EC" b="1" dirty="0" smtClean="0"/>
              <a:t/>
            </a:r>
            <a:br>
              <a:rPr lang="es-EC" b="1" dirty="0" smtClean="0"/>
            </a:br>
            <a:r>
              <a:rPr lang="en-US" b="1" dirty="0"/>
              <a:t>Earthquake </a:t>
            </a:r>
            <a:r>
              <a:rPr lang="en-US" b="1" dirty="0" smtClean="0"/>
              <a:t>dataset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07769"/>
            <a:ext cx="9144000" cy="741364"/>
          </a:xfrm>
        </p:spPr>
        <p:txBody>
          <a:bodyPr>
            <a:normAutofit/>
          </a:bodyPr>
          <a:lstStyle/>
          <a:p>
            <a:r>
              <a:rPr lang="es-EC" sz="40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Erwin Barriga</a:t>
            </a:r>
            <a:endParaRPr lang="es-EC" sz="40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4724400"/>
            <a:ext cx="1117600" cy="15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Visualizaciones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648"/>
            <a:ext cx="12192000" cy="49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Visualizaciones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304"/>
            <a:ext cx="12192000" cy="49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Visualizaciones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85" y="723014"/>
            <a:ext cx="6515029" cy="61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Visualizaciones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846817"/>
            <a:ext cx="11663916" cy="58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Visualizaciones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447" y="704688"/>
            <a:ext cx="6683105" cy="61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err="1" smtClean="0">
                <a:latin typeface="Century Gothic" panose="020B0502020202020204" pitchFamily="34" charset="0"/>
              </a:rPr>
              <a:t>Dataset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249251"/>
            <a:ext cx="10648950" cy="2209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65529"/>
          <a:stretch/>
        </p:blipFill>
        <p:spPr>
          <a:xfrm>
            <a:off x="771525" y="3459051"/>
            <a:ext cx="10648950" cy="31543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923" y="712469"/>
            <a:ext cx="1210152" cy="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err="1" smtClean="0">
                <a:latin typeface="Century Gothic" panose="020B0502020202020204" pitchFamily="34" charset="0"/>
              </a:rPr>
              <a:t>Dataset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0373" y="841097"/>
            <a:ext cx="10540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smtClean="0">
                <a:solidFill>
                  <a:srgbClr val="3C4043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Contiene registros de 782 terremotos entre 1/Ene/2001 y 1/Ene/2023</a:t>
            </a:r>
            <a:endParaRPr lang="es-EC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27988"/>
              </p:ext>
            </p:extLst>
          </p:nvPr>
        </p:nvGraphicFramePr>
        <p:xfrm>
          <a:off x="1335825" y="1572506"/>
          <a:ext cx="9520350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2035"/>
                <a:gridCol w="952035"/>
                <a:gridCol w="952035"/>
                <a:gridCol w="952035"/>
                <a:gridCol w="952035"/>
                <a:gridCol w="952035"/>
                <a:gridCol w="952035"/>
                <a:gridCol w="952035"/>
                <a:gridCol w="952035"/>
                <a:gridCol w="952035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title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magnitude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date_time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alert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….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latitude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longitude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location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continent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country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1" y="1210429"/>
            <a:ext cx="2562656" cy="24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err="1" smtClean="0">
                <a:latin typeface="Century Gothic" panose="020B0502020202020204" pitchFamily="34" charset="0"/>
              </a:rPr>
              <a:t>Dataset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04" name="Tabla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10696"/>
              </p:ext>
            </p:extLst>
          </p:nvPr>
        </p:nvGraphicFramePr>
        <p:xfrm>
          <a:off x="3138505" y="2378509"/>
          <a:ext cx="5914990" cy="342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</a:tblGrid>
              <a:tr h="170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title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magnitude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err="1">
                          <a:effectLst/>
                        </a:rPr>
                        <a:t>date_time</a:t>
                      </a:r>
                      <a:endParaRPr lang="en-US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effectLst/>
                        </a:rPr>
                        <a:t>alert</a:t>
                      </a:r>
                      <a:endParaRPr lang="en-US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effectLst/>
                        </a:rPr>
                        <a:t>….</a:t>
                      </a:r>
                      <a:endParaRPr lang="en-US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latitude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longitude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location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continent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country</a:t>
                      </a:r>
                    </a:p>
                  </a:txBody>
                  <a:tcPr marL="76200" marR="76200" marT="38100" marB="38100" anchor="ctr"/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0684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9" name="Grupo 308"/>
          <p:cNvGrpSpPr/>
          <p:nvPr/>
        </p:nvGrpSpPr>
        <p:grpSpPr>
          <a:xfrm>
            <a:off x="8467725" y="3552825"/>
            <a:ext cx="579600" cy="1748323"/>
            <a:chOff x="8467725" y="3171825"/>
            <a:chExt cx="579600" cy="1748323"/>
          </a:xfrm>
        </p:grpSpPr>
        <p:sp>
          <p:nvSpPr>
            <p:cNvPr id="305" name="Rectángulo 304"/>
            <p:cNvSpPr/>
            <p:nvPr/>
          </p:nvSpPr>
          <p:spPr>
            <a:xfrm>
              <a:off x="8467725" y="3171825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6" name="Rectángulo 305"/>
            <p:cNvSpPr/>
            <p:nvPr/>
          </p:nvSpPr>
          <p:spPr>
            <a:xfrm>
              <a:off x="8467725" y="3676650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7" name="Rectángulo 306"/>
            <p:cNvSpPr/>
            <p:nvPr/>
          </p:nvSpPr>
          <p:spPr>
            <a:xfrm>
              <a:off x="8467725" y="4176187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8" name="Rectángulo 307"/>
            <p:cNvSpPr/>
            <p:nvPr/>
          </p:nvSpPr>
          <p:spPr>
            <a:xfrm>
              <a:off x="8467725" y="4682548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18" name="Grupo 317"/>
          <p:cNvGrpSpPr/>
          <p:nvPr/>
        </p:nvGrpSpPr>
        <p:grpSpPr>
          <a:xfrm>
            <a:off x="7876217" y="3049165"/>
            <a:ext cx="579600" cy="2754661"/>
            <a:chOff x="7876217" y="2668165"/>
            <a:chExt cx="579600" cy="2754661"/>
          </a:xfrm>
        </p:grpSpPr>
        <p:sp>
          <p:nvSpPr>
            <p:cNvPr id="310" name="Rectángulo 309"/>
            <p:cNvSpPr/>
            <p:nvPr/>
          </p:nvSpPr>
          <p:spPr>
            <a:xfrm>
              <a:off x="7876217" y="2668165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1" name="Rectángulo 310"/>
            <p:cNvSpPr/>
            <p:nvPr/>
          </p:nvSpPr>
          <p:spPr>
            <a:xfrm>
              <a:off x="7876217" y="3171825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2" name="Rectángulo 311"/>
            <p:cNvSpPr/>
            <p:nvPr/>
          </p:nvSpPr>
          <p:spPr>
            <a:xfrm>
              <a:off x="7876217" y="3675485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3" name="Rectángulo 312"/>
            <p:cNvSpPr/>
            <p:nvPr/>
          </p:nvSpPr>
          <p:spPr>
            <a:xfrm>
              <a:off x="7876217" y="3926156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4" name="Rectángulo 313"/>
            <p:cNvSpPr/>
            <p:nvPr/>
          </p:nvSpPr>
          <p:spPr>
            <a:xfrm>
              <a:off x="7876217" y="4176187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5" name="Rectángulo 314"/>
            <p:cNvSpPr/>
            <p:nvPr/>
          </p:nvSpPr>
          <p:spPr>
            <a:xfrm>
              <a:off x="7876217" y="4426218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6" name="Rectángulo 315"/>
            <p:cNvSpPr/>
            <p:nvPr/>
          </p:nvSpPr>
          <p:spPr>
            <a:xfrm>
              <a:off x="7876217" y="4931266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7" name="Rectángulo 316"/>
            <p:cNvSpPr/>
            <p:nvPr/>
          </p:nvSpPr>
          <p:spPr>
            <a:xfrm>
              <a:off x="7876217" y="5185226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4" name="Grupo 323"/>
          <p:cNvGrpSpPr/>
          <p:nvPr/>
        </p:nvGrpSpPr>
        <p:grpSpPr>
          <a:xfrm>
            <a:off x="4918236" y="2808390"/>
            <a:ext cx="579600" cy="1481459"/>
            <a:chOff x="4918236" y="2427390"/>
            <a:chExt cx="579600" cy="1481459"/>
          </a:xfrm>
        </p:grpSpPr>
        <p:sp>
          <p:nvSpPr>
            <p:cNvPr id="319" name="Rectángulo 318"/>
            <p:cNvSpPr/>
            <p:nvPr/>
          </p:nvSpPr>
          <p:spPr>
            <a:xfrm>
              <a:off x="4918236" y="2427390"/>
              <a:ext cx="579600" cy="226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0" name="Rectángulo 319"/>
            <p:cNvSpPr/>
            <p:nvPr/>
          </p:nvSpPr>
          <p:spPr>
            <a:xfrm>
              <a:off x="4918236" y="2671340"/>
              <a:ext cx="579600" cy="23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1" name="Rectángulo 320"/>
            <p:cNvSpPr/>
            <p:nvPr/>
          </p:nvSpPr>
          <p:spPr>
            <a:xfrm>
              <a:off x="4918236" y="2918890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2" name="Rectángulo 321"/>
            <p:cNvSpPr/>
            <p:nvPr/>
          </p:nvSpPr>
          <p:spPr>
            <a:xfrm>
              <a:off x="4918236" y="3419490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3" name="Rectángulo 322"/>
            <p:cNvSpPr/>
            <p:nvPr/>
          </p:nvSpPr>
          <p:spPr>
            <a:xfrm>
              <a:off x="4918236" y="3671249"/>
              <a:ext cx="579600" cy="237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50" dirty="0" smtClean="0">
                  <a:solidFill>
                    <a:schemeClr val="accent6">
                      <a:lumMod val="75000"/>
                    </a:schemeClr>
                  </a:solidFill>
                </a:rPr>
                <a:t>data</a:t>
              </a:r>
              <a:endParaRPr lang="es-EC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7" name="Grupo 326"/>
          <p:cNvGrpSpPr/>
          <p:nvPr/>
        </p:nvGrpSpPr>
        <p:grpSpPr>
          <a:xfrm>
            <a:off x="9524999" y="838061"/>
            <a:ext cx="2153705" cy="1345853"/>
            <a:chOff x="9626599" y="449261"/>
            <a:chExt cx="2153705" cy="1345853"/>
          </a:xfrm>
        </p:grpSpPr>
        <p:pic>
          <p:nvPicPr>
            <p:cNvPr id="325" name="Imagen 3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599" y="449261"/>
              <a:ext cx="2153705" cy="1070080"/>
            </a:xfrm>
            <a:prstGeom prst="rect">
              <a:avLst/>
            </a:prstGeom>
          </p:spPr>
        </p:pic>
        <p:sp>
          <p:nvSpPr>
            <p:cNvPr id="326" name="CuadroTexto 325"/>
            <p:cNvSpPr txBox="1"/>
            <p:nvPr/>
          </p:nvSpPr>
          <p:spPr>
            <a:xfrm>
              <a:off x="9852096" y="1425782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dirty="0" err="1" smtClean="0">
                  <a:latin typeface="Leelawadee" panose="020B0502040204020203" pitchFamily="34" charset="-34"/>
                  <a:cs typeface="Leelawadee" panose="020B0502040204020203" pitchFamily="34" charset="-34"/>
                </a:rPr>
                <a:t>Geocoding</a:t>
              </a:r>
              <a:r>
                <a:rPr lang="es-EC" dirty="0" smtClean="0">
                  <a:latin typeface="Leelawadee" panose="020B0502040204020203" pitchFamily="34" charset="-34"/>
                  <a:cs typeface="Leelawadee" panose="020B0502040204020203" pitchFamily="34" charset="-34"/>
                </a:rPr>
                <a:t> API</a:t>
              </a:r>
              <a:endParaRPr lang="es-EC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328" name="Arco 327"/>
          <p:cNvSpPr/>
          <p:nvPr/>
        </p:nvSpPr>
        <p:spPr>
          <a:xfrm rot="16200000">
            <a:off x="8392071" y="202261"/>
            <a:ext cx="1494268" cy="3717989"/>
          </a:xfrm>
          <a:prstGeom prst="arc">
            <a:avLst>
              <a:gd name="adj1" fmla="val 16200000"/>
              <a:gd name="adj2" fmla="val 148292"/>
            </a:avLst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9" name="Arco 328"/>
          <p:cNvSpPr/>
          <p:nvPr/>
        </p:nvSpPr>
        <p:spPr>
          <a:xfrm rot="5400000">
            <a:off x="7563347" y="1386976"/>
            <a:ext cx="3805827" cy="1997075"/>
          </a:xfrm>
          <a:prstGeom prst="arc">
            <a:avLst>
              <a:gd name="adj1" fmla="val 16351635"/>
              <a:gd name="adj2" fmla="val 148292"/>
            </a:avLst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323" name="Picture 299" descr="https://th.bing.com/th/id/OIG.DOy7WA_5DjpLp1.VXplZ?pid=ImgG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13200" r="14617" b="16618"/>
          <a:stretch/>
        </p:blipFill>
        <p:spPr bwMode="auto">
          <a:xfrm>
            <a:off x="775496" y="1259201"/>
            <a:ext cx="1571371" cy="160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err="1" smtClean="0">
                <a:latin typeface="Century Gothic" panose="020B0502020202020204" pitchFamily="34" charset="0"/>
              </a:rPr>
              <a:t>Dataset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04" name="Tabla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00577"/>
              </p:ext>
            </p:extLst>
          </p:nvPr>
        </p:nvGraphicFramePr>
        <p:xfrm>
          <a:off x="3138505" y="1997509"/>
          <a:ext cx="5914990" cy="349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  <a:gridCol w="591499"/>
              </a:tblGrid>
              <a:tr h="32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title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magnitude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err="1">
                          <a:effectLst/>
                        </a:rPr>
                        <a:t>date_time</a:t>
                      </a:r>
                      <a:endParaRPr lang="en-US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effectLst/>
                        </a:rPr>
                        <a:t>alert</a:t>
                      </a:r>
                      <a:endParaRPr lang="en-US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effectLst/>
                        </a:rPr>
                        <a:t>….</a:t>
                      </a:r>
                      <a:endParaRPr lang="en-US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latitude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longitude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location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continent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country</a:t>
                      </a:r>
                    </a:p>
                  </a:txBody>
                  <a:tcPr marL="76200" marR="76200" marT="38100" marB="38100" anchor="ctr"/>
                </a:tc>
              </a:tr>
              <a:tr h="237599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37599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37599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37599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7599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37599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7599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37599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7599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21740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7599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37599"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….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NaN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</a:t>
                      </a:r>
                      <a:endParaRPr lang="es-EC" sz="105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err="1" smtClean="0">
                <a:latin typeface="Century Gothic" panose="020B0502020202020204" pitchFamily="34" charset="0"/>
              </a:rPr>
              <a:t>Dataset</a:t>
            </a:r>
            <a:r>
              <a:rPr lang="es-EC" sz="3200" b="1" dirty="0" smtClean="0">
                <a:latin typeface="Century Gothic" panose="020B0502020202020204" pitchFamily="34" charset="0"/>
              </a:rPr>
              <a:t> – Valores faltantes 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03" y="1191954"/>
            <a:ext cx="2028825" cy="5048250"/>
          </a:xfrm>
          <a:prstGeom prst="rect">
            <a:avLst/>
          </a:prstGeom>
        </p:spPr>
      </p:pic>
      <p:sp>
        <p:nvSpPr>
          <p:cNvPr id="9" name="Llamada con línea 1 8"/>
          <p:cNvSpPr/>
          <p:nvPr/>
        </p:nvSpPr>
        <p:spPr>
          <a:xfrm>
            <a:off x="5858539" y="1585359"/>
            <a:ext cx="2179676" cy="520997"/>
          </a:xfrm>
          <a:prstGeom prst="borderCallout1">
            <a:avLst>
              <a:gd name="adj1" fmla="val 18750"/>
              <a:gd name="adj2" fmla="val -8333"/>
              <a:gd name="adj3" fmla="val 203751"/>
              <a:gd name="adj4" fmla="val -147448"/>
            </a:avLst>
          </a:prstGeom>
          <a:solidFill>
            <a:schemeClr val="bg1"/>
          </a:solidFill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schemeClr val="tx1"/>
                </a:solidFill>
              </a:rPr>
              <a:t>Variable Objetivo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0" name="Llamada con línea 1 9"/>
          <p:cNvSpPr/>
          <p:nvPr/>
        </p:nvSpPr>
        <p:spPr>
          <a:xfrm>
            <a:off x="5858539" y="5416625"/>
            <a:ext cx="2179676" cy="520997"/>
          </a:xfrm>
          <a:prstGeom prst="borderCallout1">
            <a:avLst>
              <a:gd name="adj1" fmla="val 18750"/>
              <a:gd name="adj2" fmla="val -8333"/>
              <a:gd name="adj3" fmla="val 71098"/>
              <a:gd name="adj4" fmla="val -144033"/>
            </a:avLst>
          </a:prstGeom>
          <a:solidFill>
            <a:schemeClr val="bg1"/>
          </a:solidFill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schemeClr val="tx1"/>
                </a:solidFill>
              </a:rPr>
              <a:t>Datos faltantes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1" name="Cerrar llave 10"/>
          <p:cNvSpPr/>
          <p:nvPr/>
        </p:nvSpPr>
        <p:spPr>
          <a:xfrm>
            <a:off x="2583712" y="5390707"/>
            <a:ext cx="85060" cy="7655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pSp>
        <p:nvGrpSpPr>
          <p:cNvPr id="14" name="Grupo 13"/>
          <p:cNvGrpSpPr/>
          <p:nvPr/>
        </p:nvGrpSpPr>
        <p:grpSpPr>
          <a:xfrm>
            <a:off x="8346559" y="1112137"/>
            <a:ext cx="1669311" cy="1467441"/>
            <a:chOff x="8346559" y="1112137"/>
            <a:chExt cx="1669311" cy="1467441"/>
          </a:xfrm>
        </p:grpSpPr>
        <p:sp>
          <p:nvSpPr>
            <p:cNvPr id="12" name="Abrir llave 11"/>
            <p:cNvSpPr/>
            <p:nvPr/>
          </p:nvSpPr>
          <p:spPr>
            <a:xfrm>
              <a:off x="8346559" y="1112137"/>
              <a:ext cx="457200" cy="1467441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8729331" y="1245692"/>
              <a:ext cx="12865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s-EC" dirty="0" smtClean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Green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s-EC" dirty="0" err="1" smtClean="0">
                  <a:solidFill>
                    <a:schemeClr val="accent4">
                      <a:lumMod val="75000"/>
                    </a:schemeClr>
                  </a:solidFill>
                </a:rPr>
                <a:t>Yellow</a:t>
              </a:r>
              <a:endParaRPr lang="es-EC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s-EC" dirty="0" smtClean="0">
                  <a:solidFill>
                    <a:schemeClr val="accent2">
                      <a:lumMod val="75000"/>
                    </a:schemeClr>
                  </a:solidFill>
                </a:rPr>
                <a:t>Orange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s-EC" dirty="0" smtClean="0">
                  <a:solidFill>
                    <a:srgbClr val="C00000"/>
                  </a:solidFill>
                </a:rPr>
                <a:t>Red</a:t>
              </a:r>
              <a:endParaRPr lang="es-EC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entury Gothic" panose="020B0502020202020204" pitchFamily="34" charset="0"/>
              </a:rPr>
              <a:t>Estrategia - </a:t>
            </a:r>
            <a:r>
              <a:rPr lang="en-US" sz="3200" dirty="0" err="1"/>
              <a:t>OpenCage</a:t>
            </a:r>
            <a:r>
              <a:rPr lang="en-US" sz="3200" dirty="0"/>
              <a:t> Geocoding </a:t>
            </a:r>
            <a:r>
              <a:rPr lang="en-US" sz="3200" dirty="0" smtClean="0"/>
              <a:t>API</a:t>
            </a:r>
            <a:endParaRPr lang="es-EC" sz="32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39" y="1723662"/>
            <a:ext cx="6985590" cy="39280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204" y="1311191"/>
            <a:ext cx="27146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err="1">
                <a:latin typeface="Century Gothic" panose="020B0502020202020204" pitchFamily="34" charset="0"/>
              </a:rPr>
              <a:t>OpenCage</a:t>
            </a:r>
            <a:r>
              <a:rPr lang="es-EC" sz="3200" b="1" dirty="0">
                <a:latin typeface="Century Gothic" panose="020B0502020202020204" pitchFamily="34" charset="0"/>
              </a:rPr>
              <a:t> </a:t>
            </a:r>
            <a:r>
              <a:rPr lang="es-EC" sz="3200" b="1" dirty="0" err="1">
                <a:latin typeface="Century Gothic" panose="020B0502020202020204" pitchFamily="34" charset="0"/>
              </a:rPr>
              <a:t>Geocoding</a:t>
            </a:r>
            <a:r>
              <a:rPr lang="es-EC" sz="3200" b="1" dirty="0">
                <a:latin typeface="Century Gothic" panose="020B0502020202020204" pitchFamily="34" charset="0"/>
              </a:rPr>
              <a:t> API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89740"/>
            <a:ext cx="5772150" cy="5010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27" y="2242252"/>
            <a:ext cx="5829300" cy="2905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5" y="1047750"/>
            <a:ext cx="52863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3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255056"/>
            <a:ext cx="11567160" cy="388411"/>
          </a:xfrm>
        </p:spPr>
        <p:txBody>
          <a:bodyPr>
            <a:noAutofit/>
          </a:bodyPr>
          <a:lstStyle/>
          <a:p>
            <a:r>
              <a:rPr lang="es-EC" sz="3200" b="1" dirty="0" err="1">
                <a:latin typeface="Century Gothic" panose="020B0502020202020204" pitchFamily="34" charset="0"/>
              </a:rPr>
              <a:t>OpenCage</a:t>
            </a:r>
            <a:r>
              <a:rPr lang="es-EC" sz="3200" b="1" dirty="0">
                <a:latin typeface="Century Gothic" panose="020B0502020202020204" pitchFamily="34" charset="0"/>
              </a:rPr>
              <a:t> </a:t>
            </a:r>
            <a:r>
              <a:rPr lang="es-EC" sz="3200" b="1" dirty="0" err="1">
                <a:latin typeface="Century Gothic" panose="020B0502020202020204" pitchFamily="34" charset="0"/>
              </a:rPr>
              <a:t>Geocoding</a:t>
            </a:r>
            <a:r>
              <a:rPr lang="es-EC" sz="3200" b="1" dirty="0">
                <a:latin typeface="Century Gothic" panose="020B0502020202020204" pitchFamily="34" charset="0"/>
              </a:rPr>
              <a:t> API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48" y="1572177"/>
            <a:ext cx="1743075" cy="41814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92" y="0"/>
            <a:ext cx="4781341" cy="6858000"/>
          </a:xfrm>
          <a:prstGeom prst="rect">
            <a:avLst/>
          </a:prstGeom>
        </p:spPr>
      </p:pic>
      <p:sp>
        <p:nvSpPr>
          <p:cNvPr id="8" name="Flecha a la derecha con bandas 7"/>
          <p:cNvSpPr/>
          <p:nvPr/>
        </p:nvSpPr>
        <p:spPr>
          <a:xfrm>
            <a:off x="4125432" y="2923953"/>
            <a:ext cx="1605516" cy="1010093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604" y="523689"/>
            <a:ext cx="5200650" cy="61150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033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454</Words>
  <Application>Microsoft Office PowerPoint</Application>
  <PresentationFormat>Panorámica</PresentationFormat>
  <Paragraphs>430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Leelawadee</vt:lpstr>
      <vt:lpstr>Nirmala UI</vt:lpstr>
      <vt:lpstr>Wingdings</vt:lpstr>
      <vt:lpstr>Tema de Office</vt:lpstr>
      <vt:lpstr>Proyecto II Earthquake dataset</vt:lpstr>
      <vt:lpstr>Dataset</vt:lpstr>
      <vt:lpstr>Dataset</vt:lpstr>
      <vt:lpstr>Dataset</vt:lpstr>
      <vt:lpstr>Dataset</vt:lpstr>
      <vt:lpstr>Dataset – Valores faltantes </vt:lpstr>
      <vt:lpstr>Estrategia - OpenCage Geocoding API</vt:lpstr>
      <vt:lpstr>OpenCage Geocoding API</vt:lpstr>
      <vt:lpstr>OpenCage Geocoding API</vt:lpstr>
      <vt:lpstr>Visualizaciones</vt:lpstr>
      <vt:lpstr>Visualizaciones</vt:lpstr>
      <vt:lpstr>Visualizaciones</vt:lpstr>
      <vt:lpstr>Visualizaciones</vt:lpstr>
      <vt:lpstr>Visualizaciones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Predicciones de Ventas Alimenticias</dc:title>
  <dc:creator>ErWiN</dc:creator>
  <cp:lastModifiedBy>ErWiN</cp:lastModifiedBy>
  <cp:revision>26</cp:revision>
  <dcterms:created xsi:type="dcterms:W3CDTF">2023-03-26T18:51:30Z</dcterms:created>
  <dcterms:modified xsi:type="dcterms:W3CDTF">2023-05-02T04:04:31Z</dcterms:modified>
</cp:coreProperties>
</file>