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4" r:id="rId6"/>
    <p:sldId id="269" r:id="rId7"/>
    <p:sldId id="270" r:id="rId8"/>
    <p:sldId id="266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E486-6693-441F-98E2-981E196CAA6A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C5A5-30C1-4CAA-BE0F-25BA11BA77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1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E486-6693-441F-98E2-981E196CAA6A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C5A5-30C1-4CAA-BE0F-25BA11BA77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4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E486-6693-441F-98E2-981E196CAA6A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C5A5-30C1-4CAA-BE0F-25BA11BA77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6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E486-6693-441F-98E2-981E196CAA6A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C5A5-30C1-4CAA-BE0F-25BA11BA77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4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E486-6693-441F-98E2-981E196CAA6A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C5A5-30C1-4CAA-BE0F-25BA11BA77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0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E486-6693-441F-98E2-981E196CAA6A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C5A5-30C1-4CAA-BE0F-25BA11BA77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7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E486-6693-441F-98E2-981E196CAA6A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C5A5-30C1-4CAA-BE0F-25BA11BA77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3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E486-6693-441F-98E2-981E196CAA6A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C5A5-30C1-4CAA-BE0F-25BA11BA77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8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E486-6693-441F-98E2-981E196CAA6A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C5A5-30C1-4CAA-BE0F-25BA11BA77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2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E486-6693-441F-98E2-981E196CAA6A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C5A5-30C1-4CAA-BE0F-25BA11BA77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2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E486-6693-441F-98E2-981E196CAA6A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C5A5-30C1-4CAA-BE0F-25BA11BA77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3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6">
                <a:alpha val="1000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  <a:alpha val="9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5E486-6693-441F-98E2-981E196CAA6A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8C5A5-30C1-4CAA-BE0F-25BA11BA77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3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524932"/>
            <a:ext cx="9144000" cy="1791229"/>
          </a:xfrm>
        </p:spPr>
        <p:txBody>
          <a:bodyPr>
            <a:normAutofit/>
          </a:bodyPr>
          <a:lstStyle/>
          <a:p>
            <a:r>
              <a:rPr lang="es-EC" sz="5400" b="1" dirty="0" smtClean="0"/>
              <a:t>Proyecto II</a:t>
            </a:r>
            <a:r>
              <a:rPr lang="es-EC" b="1" dirty="0" smtClean="0"/>
              <a:t/>
            </a:r>
            <a:br>
              <a:rPr lang="es-EC" b="1" dirty="0" smtClean="0"/>
            </a:br>
            <a:r>
              <a:rPr lang="en-US" b="1" dirty="0"/>
              <a:t>Earthquake </a:t>
            </a:r>
            <a:r>
              <a:rPr lang="en-US" b="1" dirty="0" smtClean="0"/>
              <a:t>dataset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907769"/>
            <a:ext cx="9144000" cy="741364"/>
          </a:xfrm>
        </p:spPr>
        <p:txBody>
          <a:bodyPr>
            <a:normAutofit/>
          </a:bodyPr>
          <a:lstStyle/>
          <a:p>
            <a:r>
              <a:rPr lang="es-EC" sz="4000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Erwin Barriga</a:t>
            </a:r>
            <a:endParaRPr lang="es-EC" sz="40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0" y="4724400"/>
            <a:ext cx="1117600" cy="152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7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2420" y="255056"/>
            <a:ext cx="11567160" cy="388411"/>
          </a:xfrm>
        </p:spPr>
        <p:txBody>
          <a:bodyPr>
            <a:noAutofit/>
          </a:bodyPr>
          <a:lstStyle/>
          <a:p>
            <a:r>
              <a:rPr lang="es-EC" sz="3200" b="1" dirty="0" smtClean="0">
                <a:latin typeface="Century Gothic" panose="020B0502020202020204" pitchFamily="34" charset="0"/>
              </a:rPr>
              <a:t>Retos</a:t>
            </a:r>
            <a:endParaRPr lang="es-EC" sz="3200" b="1" dirty="0">
              <a:latin typeface="Century Gothic" panose="020B0502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1" y="860073"/>
            <a:ext cx="1204912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4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2420" y="255056"/>
            <a:ext cx="11567160" cy="388411"/>
          </a:xfrm>
        </p:spPr>
        <p:txBody>
          <a:bodyPr>
            <a:noAutofit/>
          </a:bodyPr>
          <a:lstStyle/>
          <a:p>
            <a:r>
              <a:rPr lang="es-EC" sz="3200" b="1" dirty="0" err="1" smtClean="0">
                <a:latin typeface="Century Gothic" panose="020B0502020202020204" pitchFamily="34" charset="0"/>
              </a:rPr>
              <a:t>Dataset</a:t>
            </a:r>
            <a:endParaRPr lang="es-EC" sz="3200" b="1" dirty="0">
              <a:latin typeface="Century Gothic" panose="020B0502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249251"/>
            <a:ext cx="10648950" cy="22098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b="65529"/>
          <a:stretch/>
        </p:blipFill>
        <p:spPr>
          <a:xfrm>
            <a:off x="771525" y="3459051"/>
            <a:ext cx="10648950" cy="315437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0923" y="712469"/>
            <a:ext cx="1210152" cy="58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5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2420" y="255056"/>
            <a:ext cx="11567160" cy="388411"/>
          </a:xfrm>
        </p:spPr>
        <p:txBody>
          <a:bodyPr>
            <a:noAutofit/>
          </a:bodyPr>
          <a:lstStyle/>
          <a:p>
            <a:r>
              <a:rPr lang="es-EC" sz="3200" b="1" dirty="0" err="1" smtClean="0">
                <a:latin typeface="Century Gothic" panose="020B0502020202020204" pitchFamily="34" charset="0"/>
              </a:rPr>
              <a:t>Dataset</a:t>
            </a:r>
            <a:endParaRPr lang="es-EC" sz="3200" b="1" dirty="0">
              <a:latin typeface="Century Gothic" panose="020B0502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30373" y="841097"/>
            <a:ext cx="10540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 smtClean="0">
                <a:solidFill>
                  <a:srgbClr val="3C4043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Contiene registros de 782 terremotos entre 1/Ene/2001 y 1/Ene/2023</a:t>
            </a:r>
            <a:endParaRPr lang="es-EC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527988"/>
              </p:ext>
            </p:extLst>
          </p:nvPr>
        </p:nvGraphicFramePr>
        <p:xfrm>
          <a:off x="1335825" y="1572506"/>
          <a:ext cx="9520350" cy="482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52035"/>
                <a:gridCol w="952035"/>
                <a:gridCol w="952035"/>
                <a:gridCol w="952035"/>
                <a:gridCol w="952035"/>
                <a:gridCol w="952035"/>
                <a:gridCol w="952035"/>
                <a:gridCol w="952035"/>
                <a:gridCol w="952035"/>
                <a:gridCol w="952035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title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magnitude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 err="1">
                          <a:effectLst/>
                        </a:rPr>
                        <a:t>date_time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 smtClean="0">
                          <a:effectLst/>
                        </a:rPr>
                        <a:t>alert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 smtClean="0">
                          <a:effectLst/>
                        </a:rPr>
                        <a:t>….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latitude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longitude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location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continent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country</a:t>
                      </a:r>
                    </a:p>
                  </a:txBody>
                  <a:tcPr marL="76200" marR="762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20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200" b="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20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200" b="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2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20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200" b="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2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20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91" y="1210429"/>
            <a:ext cx="2562656" cy="240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7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2420" y="255056"/>
            <a:ext cx="11567160" cy="388411"/>
          </a:xfrm>
        </p:spPr>
        <p:txBody>
          <a:bodyPr>
            <a:noAutofit/>
          </a:bodyPr>
          <a:lstStyle/>
          <a:p>
            <a:r>
              <a:rPr lang="es-EC" sz="3200" b="1" dirty="0" err="1" smtClean="0">
                <a:latin typeface="Century Gothic" panose="020B0502020202020204" pitchFamily="34" charset="0"/>
              </a:rPr>
              <a:t>Dataset</a:t>
            </a:r>
            <a:endParaRPr lang="es-EC" sz="3200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304" name="Tabla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310696"/>
              </p:ext>
            </p:extLst>
          </p:nvPr>
        </p:nvGraphicFramePr>
        <p:xfrm>
          <a:off x="3138505" y="2378509"/>
          <a:ext cx="5914990" cy="3429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1499"/>
                <a:gridCol w="591499"/>
                <a:gridCol w="591499"/>
                <a:gridCol w="591499"/>
                <a:gridCol w="591499"/>
                <a:gridCol w="591499"/>
                <a:gridCol w="591499"/>
                <a:gridCol w="591499"/>
                <a:gridCol w="591499"/>
                <a:gridCol w="591499"/>
              </a:tblGrid>
              <a:tr h="1706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effectLst/>
                        </a:rPr>
                        <a:t>title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effectLst/>
                        </a:rPr>
                        <a:t>magnitude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 err="1">
                          <a:effectLst/>
                        </a:rPr>
                        <a:t>date_time</a:t>
                      </a:r>
                      <a:endParaRPr lang="en-US" sz="11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 smtClean="0">
                          <a:effectLst/>
                        </a:rPr>
                        <a:t>alert</a:t>
                      </a:r>
                      <a:endParaRPr lang="en-US" sz="11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 smtClean="0">
                          <a:effectLst/>
                        </a:rPr>
                        <a:t>….</a:t>
                      </a:r>
                      <a:endParaRPr lang="en-US" sz="11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effectLst/>
                        </a:rPr>
                        <a:t>latitude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effectLst/>
                        </a:rPr>
                        <a:t>longitude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effectLst/>
                        </a:rPr>
                        <a:t>location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effectLst/>
                        </a:rPr>
                        <a:t>continent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effectLst/>
                        </a:rPr>
                        <a:t>country</a:t>
                      </a:r>
                    </a:p>
                  </a:txBody>
                  <a:tcPr marL="76200" marR="76200" marT="38100" marB="38100" anchor="ctr"/>
                </a:tc>
              </a:tr>
              <a:tr h="170684"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70684"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050" b="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70684"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70684"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70684"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70684"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70684"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050" b="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70684"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70684"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050" b="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70684"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70684"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70684"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09" name="Grupo 308"/>
          <p:cNvGrpSpPr/>
          <p:nvPr/>
        </p:nvGrpSpPr>
        <p:grpSpPr>
          <a:xfrm>
            <a:off x="8467725" y="3552825"/>
            <a:ext cx="579600" cy="1748323"/>
            <a:chOff x="8467725" y="3171825"/>
            <a:chExt cx="579600" cy="1748323"/>
          </a:xfrm>
        </p:grpSpPr>
        <p:sp>
          <p:nvSpPr>
            <p:cNvPr id="305" name="Rectángulo 304"/>
            <p:cNvSpPr/>
            <p:nvPr/>
          </p:nvSpPr>
          <p:spPr>
            <a:xfrm>
              <a:off x="8467725" y="3171825"/>
              <a:ext cx="579600" cy="237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1050" dirty="0" smtClean="0">
                  <a:solidFill>
                    <a:schemeClr val="accent6">
                      <a:lumMod val="75000"/>
                    </a:schemeClr>
                  </a:solidFill>
                </a:rPr>
                <a:t>data</a:t>
              </a:r>
              <a:endParaRPr lang="es-EC" sz="10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06" name="Rectángulo 305"/>
            <p:cNvSpPr/>
            <p:nvPr/>
          </p:nvSpPr>
          <p:spPr>
            <a:xfrm>
              <a:off x="8467725" y="3676650"/>
              <a:ext cx="579600" cy="237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1050" dirty="0" smtClean="0">
                  <a:solidFill>
                    <a:schemeClr val="accent6">
                      <a:lumMod val="75000"/>
                    </a:schemeClr>
                  </a:solidFill>
                </a:rPr>
                <a:t>data</a:t>
              </a:r>
              <a:endParaRPr lang="es-EC" sz="10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07" name="Rectángulo 306"/>
            <p:cNvSpPr/>
            <p:nvPr/>
          </p:nvSpPr>
          <p:spPr>
            <a:xfrm>
              <a:off x="8467725" y="4176187"/>
              <a:ext cx="579600" cy="237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1050" dirty="0" smtClean="0">
                  <a:solidFill>
                    <a:schemeClr val="accent6">
                      <a:lumMod val="75000"/>
                    </a:schemeClr>
                  </a:solidFill>
                </a:rPr>
                <a:t>data</a:t>
              </a:r>
              <a:endParaRPr lang="es-EC" sz="10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08" name="Rectángulo 307"/>
            <p:cNvSpPr/>
            <p:nvPr/>
          </p:nvSpPr>
          <p:spPr>
            <a:xfrm>
              <a:off x="8467725" y="4682548"/>
              <a:ext cx="579600" cy="237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1050" dirty="0" smtClean="0">
                  <a:solidFill>
                    <a:schemeClr val="accent6">
                      <a:lumMod val="75000"/>
                    </a:schemeClr>
                  </a:solidFill>
                </a:rPr>
                <a:t>data</a:t>
              </a:r>
              <a:endParaRPr lang="es-EC" sz="10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18" name="Grupo 317"/>
          <p:cNvGrpSpPr/>
          <p:nvPr/>
        </p:nvGrpSpPr>
        <p:grpSpPr>
          <a:xfrm>
            <a:off x="7876217" y="3049165"/>
            <a:ext cx="579600" cy="2754661"/>
            <a:chOff x="7876217" y="2668165"/>
            <a:chExt cx="579600" cy="2754661"/>
          </a:xfrm>
        </p:grpSpPr>
        <p:sp>
          <p:nvSpPr>
            <p:cNvPr id="310" name="Rectángulo 309"/>
            <p:cNvSpPr/>
            <p:nvPr/>
          </p:nvSpPr>
          <p:spPr>
            <a:xfrm>
              <a:off x="7876217" y="2668165"/>
              <a:ext cx="579600" cy="237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1050" dirty="0" smtClean="0">
                  <a:solidFill>
                    <a:schemeClr val="accent6">
                      <a:lumMod val="75000"/>
                    </a:schemeClr>
                  </a:solidFill>
                </a:rPr>
                <a:t>data</a:t>
              </a:r>
              <a:endParaRPr lang="es-EC" sz="10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1" name="Rectángulo 310"/>
            <p:cNvSpPr/>
            <p:nvPr/>
          </p:nvSpPr>
          <p:spPr>
            <a:xfrm>
              <a:off x="7876217" y="3171825"/>
              <a:ext cx="579600" cy="237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1050" dirty="0" smtClean="0">
                  <a:solidFill>
                    <a:schemeClr val="accent6">
                      <a:lumMod val="75000"/>
                    </a:schemeClr>
                  </a:solidFill>
                </a:rPr>
                <a:t>data</a:t>
              </a:r>
              <a:endParaRPr lang="es-EC" sz="10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2" name="Rectángulo 311"/>
            <p:cNvSpPr/>
            <p:nvPr/>
          </p:nvSpPr>
          <p:spPr>
            <a:xfrm>
              <a:off x="7876217" y="3675485"/>
              <a:ext cx="579600" cy="237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1050" dirty="0" smtClean="0">
                  <a:solidFill>
                    <a:schemeClr val="accent6">
                      <a:lumMod val="75000"/>
                    </a:schemeClr>
                  </a:solidFill>
                </a:rPr>
                <a:t>data</a:t>
              </a:r>
              <a:endParaRPr lang="es-EC" sz="10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3" name="Rectángulo 312"/>
            <p:cNvSpPr/>
            <p:nvPr/>
          </p:nvSpPr>
          <p:spPr>
            <a:xfrm>
              <a:off x="7876217" y="3926156"/>
              <a:ext cx="579600" cy="237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1050" dirty="0" smtClean="0">
                  <a:solidFill>
                    <a:schemeClr val="accent6">
                      <a:lumMod val="75000"/>
                    </a:schemeClr>
                  </a:solidFill>
                </a:rPr>
                <a:t>data</a:t>
              </a:r>
              <a:endParaRPr lang="es-EC" sz="10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4" name="Rectángulo 313"/>
            <p:cNvSpPr/>
            <p:nvPr/>
          </p:nvSpPr>
          <p:spPr>
            <a:xfrm>
              <a:off x="7876217" y="4176187"/>
              <a:ext cx="579600" cy="237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1050" dirty="0" smtClean="0">
                  <a:solidFill>
                    <a:schemeClr val="accent6">
                      <a:lumMod val="75000"/>
                    </a:schemeClr>
                  </a:solidFill>
                </a:rPr>
                <a:t>data</a:t>
              </a:r>
              <a:endParaRPr lang="es-EC" sz="10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5" name="Rectángulo 314"/>
            <p:cNvSpPr/>
            <p:nvPr/>
          </p:nvSpPr>
          <p:spPr>
            <a:xfrm>
              <a:off x="7876217" y="4426218"/>
              <a:ext cx="579600" cy="237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1050" dirty="0" smtClean="0">
                  <a:solidFill>
                    <a:schemeClr val="accent6">
                      <a:lumMod val="75000"/>
                    </a:schemeClr>
                  </a:solidFill>
                </a:rPr>
                <a:t>data</a:t>
              </a:r>
              <a:endParaRPr lang="es-EC" sz="10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6" name="Rectángulo 315"/>
            <p:cNvSpPr/>
            <p:nvPr/>
          </p:nvSpPr>
          <p:spPr>
            <a:xfrm>
              <a:off x="7876217" y="4931266"/>
              <a:ext cx="579600" cy="237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1050" dirty="0" smtClean="0">
                  <a:solidFill>
                    <a:schemeClr val="accent6">
                      <a:lumMod val="75000"/>
                    </a:schemeClr>
                  </a:solidFill>
                </a:rPr>
                <a:t>data</a:t>
              </a:r>
              <a:endParaRPr lang="es-EC" sz="10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7" name="Rectángulo 316"/>
            <p:cNvSpPr/>
            <p:nvPr/>
          </p:nvSpPr>
          <p:spPr>
            <a:xfrm>
              <a:off x="7876217" y="5185226"/>
              <a:ext cx="579600" cy="237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1050" dirty="0" smtClean="0">
                  <a:solidFill>
                    <a:schemeClr val="accent6">
                      <a:lumMod val="75000"/>
                    </a:schemeClr>
                  </a:solidFill>
                </a:rPr>
                <a:t>data</a:t>
              </a:r>
              <a:endParaRPr lang="es-EC" sz="10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24" name="Grupo 323"/>
          <p:cNvGrpSpPr/>
          <p:nvPr/>
        </p:nvGrpSpPr>
        <p:grpSpPr>
          <a:xfrm>
            <a:off x="4918236" y="2808390"/>
            <a:ext cx="579600" cy="1481459"/>
            <a:chOff x="4918236" y="2427390"/>
            <a:chExt cx="579600" cy="1481459"/>
          </a:xfrm>
        </p:grpSpPr>
        <p:sp>
          <p:nvSpPr>
            <p:cNvPr id="319" name="Rectángulo 318"/>
            <p:cNvSpPr/>
            <p:nvPr/>
          </p:nvSpPr>
          <p:spPr>
            <a:xfrm>
              <a:off x="4918236" y="2427390"/>
              <a:ext cx="579600" cy="226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1050" dirty="0" smtClean="0">
                  <a:solidFill>
                    <a:schemeClr val="accent6">
                      <a:lumMod val="75000"/>
                    </a:schemeClr>
                  </a:solidFill>
                </a:rPr>
                <a:t>data</a:t>
              </a:r>
              <a:endParaRPr lang="es-EC" sz="10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0" name="Rectángulo 319"/>
            <p:cNvSpPr/>
            <p:nvPr/>
          </p:nvSpPr>
          <p:spPr>
            <a:xfrm>
              <a:off x="4918236" y="2671340"/>
              <a:ext cx="579600" cy="234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1050" dirty="0" smtClean="0">
                  <a:solidFill>
                    <a:schemeClr val="accent6">
                      <a:lumMod val="75000"/>
                    </a:schemeClr>
                  </a:solidFill>
                </a:rPr>
                <a:t>data</a:t>
              </a:r>
              <a:endParaRPr lang="es-EC" sz="10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1" name="Rectángulo 320"/>
            <p:cNvSpPr/>
            <p:nvPr/>
          </p:nvSpPr>
          <p:spPr>
            <a:xfrm>
              <a:off x="4918236" y="2918890"/>
              <a:ext cx="579600" cy="237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1050" dirty="0" smtClean="0">
                  <a:solidFill>
                    <a:schemeClr val="accent6">
                      <a:lumMod val="75000"/>
                    </a:schemeClr>
                  </a:solidFill>
                </a:rPr>
                <a:t>data</a:t>
              </a:r>
              <a:endParaRPr lang="es-EC" sz="10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2" name="Rectángulo 321"/>
            <p:cNvSpPr/>
            <p:nvPr/>
          </p:nvSpPr>
          <p:spPr>
            <a:xfrm>
              <a:off x="4918236" y="3419490"/>
              <a:ext cx="579600" cy="237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1050" dirty="0" smtClean="0">
                  <a:solidFill>
                    <a:schemeClr val="accent6">
                      <a:lumMod val="75000"/>
                    </a:schemeClr>
                  </a:solidFill>
                </a:rPr>
                <a:t>data</a:t>
              </a:r>
              <a:endParaRPr lang="es-EC" sz="10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3" name="Rectángulo 322"/>
            <p:cNvSpPr/>
            <p:nvPr/>
          </p:nvSpPr>
          <p:spPr>
            <a:xfrm>
              <a:off x="4918236" y="3671249"/>
              <a:ext cx="579600" cy="237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1050" dirty="0" smtClean="0">
                  <a:solidFill>
                    <a:schemeClr val="accent6">
                      <a:lumMod val="75000"/>
                    </a:schemeClr>
                  </a:solidFill>
                </a:rPr>
                <a:t>data</a:t>
              </a:r>
              <a:endParaRPr lang="es-EC" sz="10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27" name="Grupo 326"/>
          <p:cNvGrpSpPr/>
          <p:nvPr/>
        </p:nvGrpSpPr>
        <p:grpSpPr>
          <a:xfrm>
            <a:off x="9524999" y="838061"/>
            <a:ext cx="2153705" cy="1345853"/>
            <a:chOff x="9626599" y="449261"/>
            <a:chExt cx="2153705" cy="1345853"/>
          </a:xfrm>
        </p:grpSpPr>
        <p:pic>
          <p:nvPicPr>
            <p:cNvPr id="325" name="Imagen 3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6599" y="449261"/>
              <a:ext cx="2153705" cy="1070080"/>
            </a:xfrm>
            <a:prstGeom prst="rect">
              <a:avLst/>
            </a:prstGeom>
          </p:spPr>
        </p:pic>
        <p:sp>
          <p:nvSpPr>
            <p:cNvPr id="326" name="CuadroTexto 325"/>
            <p:cNvSpPr txBox="1"/>
            <p:nvPr/>
          </p:nvSpPr>
          <p:spPr>
            <a:xfrm>
              <a:off x="9852096" y="1425782"/>
              <a:ext cx="1702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dirty="0" err="1" smtClean="0">
                  <a:latin typeface="Leelawadee" panose="020B0502040204020203" pitchFamily="34" charset="-34"/>
                  <a:cs typeface="Leelawadee" panose="020B0502040204020203" pitchFamily="34" charset="-34"/>
                </a:rPr>
                <a:t>Geocoding</a:t>
              </a:r>
              <a:r>
                <a:rPr lang="es-EC" dirty="0" smtClean="0">
                  <a:latin typeface="Leelawadee" panose="020B0502040204020203" pitchFamily="34" charset="-34"/>
                  <a:cs typeface="Leelawadee" panose="020B0502040204020203" pitchFamily="34" charset="-34"/>
                </a:rPr>
                <a:t> API</a:t>
              </a:r>
              <a:endParaRPr lang="es-EC" dirty="0"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</p:grpSp>
      <p:sp>
        <p:nvSpPr>
          <p:cNvPr id="328" name="Arco 327"/>
          <p:cNvSpPr/>
          <p:nvPr/>
        </p:nvSpPr>
        <p:spPr>
          <a:xfrm rot="16200000">
            <a:off x="8392071" y="202261"/>
            <a:ext cx="1494268" cy="3717989"/>
          </a:xfrm>
          <a:prstGeom prst="arc">
            <a:avLst>
              <a:gd name="adj1" fmla="val 16200000"/>
              <a:gd name="adj2" fmla="val 148292"/>
            </a:avLst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9" name="Arco 328"/>
          <p:cNvSpPr/>
          <p:nvPr/>
        </p:nvSpPr>
        <p:spPr>
          <a:xfrm rot="5400000">
            <a:off x="7563347" y="1386976"/>
            <a:ext cx="3805827" cy="1997075"/>
          </a:xfrm>
          <a:prstGeom prst="arc">
            <a:avLst>
              <a:gd name="adj1" fmla="val 16351635"/>
              <a:gd name="adj2" fmla="val 148292"/>
            </a:avLst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grpSp>
        <p:nvGrpSpPr>
          <p:cNvPr id="3" name="Grupo 2"/>
          <p:cNvGrpSpPr/>
          <p:nvPr/>
        </p:nvGrpSpPr>
        <p:grpSpPr>
          <a:xfrm>
            <a:off x="1600538" y="1207006"/>
            <a:ext cx="10582383" cy="4189389"/>
            <a:chOff x="1600538" y="880433"/>
            <a:chExt cx="10582383" cy="4189389"/>
          </a:xfrm>
        </p:grpSpPr>
        <p:sp>
          <p:nvSpPr>
            <p:cNvPr id="30" name="Arco 29"/>
            <p:cNvSpPr/>
            <p:nvPr/>
          </p:nvSpPr>
          <p:spPr>
            <a:xfrm rot="10800000">
              <a:off x="1600540" y="1999248"/>
              <a:ext cx="3805827" cy="1997075"/>
            </a:xfrm>
            <a:prstGeom prst="arc">
              <a:avLst>
                <a:gd name="adj1" fmla="val 16351635"/>
                <a:gd name="adj2" fmla="val 148292"/>
              </a:avLst>
            </a:prstGeom>
            <a:ln w="38100">
              <a:solidFill>
                <a:schemeClr val="accent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31" name="Arco 30"/>
            <p:cNvSpPr/>
            <p:nvPr/>
          </p:nvSpPr>
          <p:spPr>
            <a:xfrm rot="10800000">
              <a:off x="1600539" y="1348662"/>
              <a:ext cx="3817734" cy="3298247"/>
            </a:xfrm>
            <a:prstGeom prst="arc">
              <a:avLst>
                <a:gd name="adj1" fmla="val 16351635"/>
                <a:gd name="adj2" fmla="val 148292"/>
              </a:avLst>
            </a:prstGeom>
            <a:ln w="38100">
              <a:solidFill>
                <a:schemeClr val="accent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33" name="Arco 32"/>
            <p:cNvSpPr/>
            <p:nvPr/>
          </p:nvSpPr>
          <p:spPr>
            <a:xfrm rot="10800000">
              <a:off x="1600538" y="1976591"/>
              <a:ext cx="10267134" cy="1997075"/>
            </a:xfrm>
            <a:prstGeom prst="arc">
              <a:avLst>
                <a:gd name="adj1" fmla="val 16351635"/>
                <a:gd name="adj2" fmla="val 20637"/>
              </a:avLst>
            </a:prstGeom>
            <a:ln w="38100">
              <a:solidFill>
                <a:schemeClr val="accent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35" name="Arco 34"/>
            <p:cNvSpPr/>
            <p:nvPr/>
          </p:nvSpPr>
          <p:spPr>
            <a:xfrm rot="10800000">
              <a:off x="1600538" y="880433"/>
              <a:ext cx="10582383" cy="4189389"/>
            </a:xfrm>
            <a:prstGeom prst="arc">
              <a:avLst>
                <a:gd name="adj1" fmla="val 16351635"/>
                <a:gd name="adj2" fmla="val 33813"/>
              </a:avLst>
            </a:prstGeom>
            <a:ln w="38100">
              <a:solidFill>
                <a:schemeClr val="accent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837419" y="1287672"/>
            <a:ext cx="1571371" cy="1865538"/>
            <a:chOff x="920034" y="1200088"/>
            <a:chExt cx="1571371" cy="1865538"/>
          </a:xfrm>
        </p:grpSpPr>
        <p:pic>
          <p:nvPicPr>
            <p:cNvPr id="1323" name="Picture 299" descr="https://th.bing.com/th/id/OIG.DOy7WA_5DjpLp1.VXplZ?pid=ImgG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34" t="13200" r="14617" b="16618"/>
            <a:stretch/>
          </p:blipFill>
          <p:spPr bwMode="auto">
            <a:xfrm>
              <a:off x="920034" y="1200088"/>
              <a:ext cx="1571371" cy="1604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CuadroTexto 36"/>
            <p:cNvSpPr txBox="1"/>
            <p:nvPr/>
          </p:nvSpPr>
          <p:spPr>
            <a:xfrm>
              <a:off x="1012211" y="2757849"/>
              <a:ext cx="13907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1400" dirty="0" smtClean="0">
                  <a:latin typeface="Leelawadee" panose="020B0502040204020203" pitchFamily="34" charset="-34"/>
                  <a:cs typeface="Leelawadee" panose="020B0502040204020203" pitchFamily="34" charset="-34"/>
                </a:rPr>
                <a:t>LGMB </a:t>
              </a:r>
              <a:r>
                <a:rPr lang="es-EC" sz="1400" dirty="0" err="1" smtClean="0">
                  <a:latin typeface="Leelawadee" panose="020B0502040204020203" pitchFamily="34" charset="-34"/>
                  <a:cs typeface="Leelawadee" panose="020B0502040204020203" pitchFamily="34" charset="-34"/>
                </a:rPr>
                <a:t>Classifier</a:t>
              </a:r>
              <a:endParaRPr lang="es-EC" sz="1400" dirty="0"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</p:grpSp>
      <p:sp>
        <p:nvSpPr>
          <p:cNvPr id="39" name="Arco 38"/>
          <p:cNvSpPr/>
          <p:nvPr/>
        </p:nvSpPr>
        <p:spPr>
          <a:xfrm>
            <a:off x="-261398" y="1539854"/>
            <a:ext cx="5453884" cy="2014399"/>
          </a:xfrm>
          <a:prstGeom prst="arc">
            <a:avLst>
              <a:gd name="adj1" fmla="val 16200000"/>
              <a:gd name="adj2" fmla="val 36227"/>
            </a:avLst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4406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75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0" animBg="1"/>
      <p:bldP spid="328" grpId="1" animBg="1"/>
      <p:bldP spid="329" grpId="0" animBg="1"/>
      <p:bldP spid="329" grpId="1" animBg="1"/>
      <p:bldP spid="39" grpId="0" animBg="1"/>
      <p:bldP spid="3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2420" y="255056"/>
            <a:ext cx="11567160" cy="388411"/>
          </a:xfrm>
        </p:spPr>
        <p:txBody>
          <a:bodyPr>
            <a:noAutofit/>
          </a:bodyPr>
          <a:lstStyle/>
          <a:p>
            <a:r>
              <a:rPr lang="es-EC" sz="3200" b="1" dirty="0" smtClean="0">
                <a:latin typeface="Century Gothic" panose="020B0502020202020204" pitchFamily="34" charset="0"/>
              </a:rPr>
              <a:t>Visualizaciones</a:t>
            </a:r>
            <a:endParaRPr lang="es-EC" sz="3200" b="1" dirty="0">
              <a:latin typeface="Century Gothic" panose="020B0502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098373"/>
            <a:ext cx="1076325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2420" y="255056"/>
            <a:ext cx="11567160" cy="388411"/>
          </a:xfrm>
        </p:spPr>
        <p:txBody>
          <a:bodyPr>
            <a:noAutofit/>
          </a:bodyPr>
          <a:lstStyle/>
          <a:p>
            <a:r>
              <a:rPr lang="es-EC" sz="3200" b="1" dirty="0" smtClean="0">
                <a:latin typeface="Century Gothic" panose="020B0502020202020204" pitchFamily="34" charset="0"/>
              </a:rPr>
              <a:t>Visualizaciones</a:t>
            </a:r>
            <a:endParaRPr lang="es-EC" sz="3200" b="1" dirty="0">
              <a:latin typeface="Century Gothic" panose="020B0502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1536"/>
            <a:ext cx="12192000" cy="542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2420" y="255056"/>
            <a:ext cx="11567160" cy="388411"/>
          </a:xfrm>
        </p:spPr>
        <p:txBody>
          <a:bodyPr>
            <a:noAutofit/>
          </a:bodyPr>
          <a:lstStyle/>
          <a:p>
            <a:r>
              <a:rPr lang="es-EC" sz="3200" b="1" dirty="0" smtClean="0">
                <a:latin typeface="Century Gothic" panose="020B0502020202020204" pitchFamily="34" charset="0"/>
              </a:rPr>
              <a:t>Visualizaciones</a:t>
            </a:r>
            <a:endParaRPr lang="es-EC" sz="3200" b="1" dirty="0">
              <a:latin typeface="Century Gothic" panose="020B0502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403"/>
            <a:ext cx="12192000" cy="542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2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2420" y="255056"/>
            <a:ext cx="11567160" cy="388411"/>
          </a:xfrm>
        </p:spPr>
        <p:txBody>
          <a:bodyPr>
            <a:noAutofit/>
          </a:bodyPr>
          <a:lstStyle/>
          <a:p>
            <a:r>
              <a:rPr lang="es-EC" sz="3200" b="1" dirty="0" smtClean="0">
                <a:latin typeface="Century Gothic" panose="020B0502020202020204" pitchFamily="34" charset="0"/>
              </a:rPr>
              <a:t>Visualizaciones</a:t>
            </a:r>
            <a:endParaRPr lang="es-EC" sz="3200" b="1" dirty="0">
              <a:latin typeface="Century Gothic" panose="020B0502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7319"/>
            <a:ext cx="12192000" cy="250336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864" y="823383"/>
            <a:ext cx="634365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9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2420" y="255056"/>
            <a:ext cx="11567160" cy="388411"/>
          </a:xfrm>
        </p:spPr>
        <p:txBody>
          <a:bodyPr>
            <a:noAutofit/>
          </a:bodyPr>
          <a:lstStyle/>
          <a:p>
            <a:r>
              <a:rPr lang="es-EC" sz="3200" b="1" dirty="0" smtClean="0">
                <a:latin typeface="Century Gothic" panose="020B0502020202020204" pitchFamily="34" charset="0"/>
              </a:rPr>
              <a:t>Retos</a:t>
            </a:r>
            <a:endParaRPr lang="es-EC" sz="3200" b="1" dirty="0">
              <a:latin typeface="Century Gothic" panose="020B0502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864482"/>
            <a:ext cx="968692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303</Words>
  <Application>Microsoft Office PowerPoint</Application>
  <PresentationFormat>Panorámica</PresentationFormat>
  <Paragraphs>291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Leelawadee</vt:lpstr>
      <vt:lpstr>Nirmala UI</vt:lpstr>
      <vt:lpstr>Tema de Office</vt:lpstr>
      <vt:lpstr>Proyecto II Earthquake dataset</vt:lpstr>
      <vt:lpstr>Dataset</vt:lpstr>
      <vt:lpstr>Dataset</vt:lpstr>
      <vt:lpstr>Dataset</vt:lpstr>
      <vt:lpstr>Visualizaciones</vt:lpstr>
      <vt:lpstr>Visualizaciones</vt:lpstr>
      <vt:lpstr>Visualizaciones</vt:lpstr>
      <vt:lpstr>Visualizaciones</vt:lpstr>
      <vt:lpstr>Retos</vt:lpstr>
      <vt:lpstr>Retos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Predicciones de Ventas Alimenticias</dc:title>
  <dc:creator>ErWiN</dc:creator>
  <cp:lastModifiedBy>ErWiN</cp:lastModifiedBy>
  <cp:revision>32</cp:revision>
  <dcterms:created xsi:type="dcterms:W3CDTF">2023-03-26T18:51:30Z</dcterms:created>
  <dcterms:modified xsi:type="dcterms:W3CDTF">2023-05-02T05:21:00Z</dcterms:modified>
</cp:coreProperties>
</file>