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55489-7205-56DE-AB3D-1944A3A3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EFC49A-20C0-D8E0-D7BB-8CE529059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33C2C-4955-8AD0-BF00-C800A875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1C3C9-ECA2-32A8-145F-7B50A22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204AC-0637-FDB2-43D1-C5D32C7D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29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9C7C8-A48A-1733-2EB2-7F491E0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41C66B-66D9-23FE-4040-72B4C1E7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A94427-D3DC-191B-D40E-69B859FC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338D31-6D90-EFB4-DA51-CD22F95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DC77-3CF2-11F5-8922-00F3E1D3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4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986D6E-BF4B-22F7-A262-0905F4920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62261-0E6B-2F5C-791F-1CC70FC14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1C4FC5-3E87-ECDB-1A7C-DD0ADA43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22CB5-44DC-601F-A375-682B975F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D7F96-79DE-E492-5326-48C7D5F1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37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B2CE8-31B2-9A97-51EA-7E137CB2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39E5C-FC57-7F5C-0E23-16FADB49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F12DE4-F31C-4FB5-1F24-79EE3613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4F7EB4-F346-A256-B4C6-FF03A7B7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17FA86-5316-1302-E257-F83E44A1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79AF1-3ACB-0F8C-B472-0E01AF7E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C1D7C-09DC-EF91-2B2C-E76F2944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A8213-9DAF-D845-BE50-4836FBB9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80FEB3-04BB-F7E7-794D-8E30C437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6A75B-EB81-BB3F-CDC3-FA85E2AF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7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29CA4-464B-3E2E-217B-2702EC59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F1CADA-93D8-967D-64EE-FF368FF08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AE62AF-351A-30C5-07CC-049D7AF98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27DE55-8EF4-D198-F9F8-352B6F6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BBFED-B9E1-294B-5AAA-85FF649B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FE8FE3-E939-3C53-9EBD-17EDEC4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7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81FD-287E-8789-E08E-57B4F589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36473-D858-CF5E-0BB2-01A97D21A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01B43-A181-BD27-4F7F-49793A08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08313A-E76C-781D-CED9-2256B0EE2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02C3B2-0845-7487-F5BD-CD4D6BA7B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B11731-48F2-DF89-5D5D-13B19331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1698CC-2499-C2FF-2F2C-725697EB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2F7334-C52F-AE9A-9CD3-230CC7A6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1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781F4-6E52-4E61-E00A-FC69AD76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65A8CA-C6C3-A0C0-BCE0-FA1B7055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44351-F671-1388-B733-B0B1BFA6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4AE05B-E807-9D2F-5ECC-703168A1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71E776-AEED-8298-715C-C1336790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F67449-44C5-715A-07C7-BE65CA94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F27EE1-F8FE-DC6B-EF90-643E865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D8C15-56D0-E108-8822-A8998700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670A7-E46A-4FFA-5D7A-D8C3E3C0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DC76E0-8D6A-A567-A509-9FBB48BD0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9E7F38-91D1-F645-3E22-B47C0F7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94BA7-E77A-D23D-E619-04CC5142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F0EAAC-7EC2-46E3-A204-3254EC0F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305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475E1-9912-BC90-0078-D73EE0BC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369698-D900-CDCA-6C41-4C417036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8B9342-3DB8-3E4C-D901-DC6112F73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62158-198E-BD5F-D4F2-1EFD88C0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965BC-388F-3FE4-705E-C03A6C9B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4511D3-C8D5-2A4E-3DD7-F8C4E2C8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95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53DCD8-DB68-C1B4-8900-DA7D36A2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483222-CA96-918C-480B-9BBE0784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A4042-853B-0CB3-8570-DCF4730A4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A77E4-2ED0-47F1-8D43-65CD3B6BCA03}" type="datetimeFigureOut">
              <a:rPr lang="de-DE" smtClean="0"/>
              <a:t>26.10.2024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2811D-097F-F028-FB38-24E13A4B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14991C-2D9C-867E-E5CC-DD913002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7666F-8691-4BE5-9E53-A81FC2039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winDraconis/Apps.Devlosys.Raz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ABAD866-7036-9816-E276-7F389588A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1" y="0"/>
            <a:ext cx="11887201" cy="13593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de-DE" dirty="0"/>
              <a:t>* Repository (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private and </a:t>
            </a:r>
            <a:r>
              <a:rPr lang="de-DE" dirty="0" err="1"/>
              <a:t>eventually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) : </a:t>
            </a:r>
            <a:r>
              <a:rPr lang="de-DE" dirty="0" err="1">
                <a:hlinkClick r:id="rId2"/>
              </a:rPr>
              <a:t>ViPBAD</a:t>
            </a:r>
            <a:r>
              <a:rPr lang="de-DE" dirty="0">
                <a:hlinkClick r:id="rId2"/>
              </a:rPr>
              <a:t> SW</a:t>
            </a:r>
            <a:endParaRPr lang="de-DE" dirty="0"/>
          </a:p>
          <a:p>
            <a:pPr algn="l"/>
            <a:r>
              <a:rPr lang="de-DE" dirty="0"/>
              <a:t>*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ProcessBookingAsync</a:t>
            </a:r>
            <a:r>
              <a:rPr lang="de-DE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Under Modules </a:t>
            </a:r>
            <a:r>
              <a:rPr lang="de-DE" dirty="0" err="1"/>
              <a:t>folder</a:t>
            </a:r>
            <a:r>
              <a:rPr lang="de-DE" dirty="0"/>
              <a:t> -&gt; Project : </a:t>
            </a:r>
            <a:r>
              <a:rPr lang="de-DE" dirty="0" err="1"/>
              <a:t>Apps.Devlosys.Modules.Main</a:t>
            </a:r>
            <a:r>
              <a:rPr lang="de-DE" dirty="0"/>
              <a:t> -&gt; </a:t>
            </a:r>
            <a:r>
              <a:rPr lang="de-DE" dirty="0" err="1"/>
              <a:t>ViewModels</a:t>
            </a:r>
            <a:r>
              <a:rPr lang="de-DE" dirty="0"/>
              <a:t> Folder -&gt;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TraitmentView.vm.cs</a:t>
            </a:r>
            <a:endParaRPr lang="de-DE" dirty="0"/>
          </a:p>
          <a:p>
            <a:pPr algn="l"/>
            <a:r>
              <a:rPr lang="de-DE" dirty="0"/>
              <a:t>* All </a:t>
            </a:r>
            <a:r>
              <a:rPr lang="de-DE" dirty="0" err="1"/>
              <a:t>iTAC</a:t>
            </a:r>
            <a:r>
              <a:rPr lang="de-DE" dirty="0"/>
              <a:t> and MES APIs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Services -&gt; </a:t>
            </a:r>
            <a:r>
              <a:rPr lang="de-DE" dirty="0" err="1"/>
              <a:t>Apps.Devlosys.Services</a:t>
            </a:r>
            <a:r>
              <a:rPr lang="de-DE" dirty="0"/>
              <a:t> -&gt; </a:t>
            </a:r>
            <a:r>
              <a:rPr lang="de-DE" dirty="0" err="1"/>
              <a:t>IMSApi.cs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16184F-F7EB-C345-8335-3C70D8A8D14A}"/>
              </a:ext>
            </a:extLst>
          </p:cNvPr>
          <p:cNvSpPr/>
          <p:nvPr/>
        </p:nvSpPr>
        <p:spPr>
          <a:xfrm>
            <a:off x="3539610" y="1612491"/>
            <a:ext cx="2340078" cy="737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GetPanelSNStateAsync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trCheckSerialNumberState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5E1911-D2A6-9230-9BD4-94381559C7E3}"/>
              </a:ext>
            </a:extLst>
          </p:cNvPr>
          <p:cNvSpPr/>
          <p:nvPr/>
        </p:nvSpPr>
        <p:spPr>
          <a:xfrm>
            <a:off x="604684" y="2748117"/>
            <a:ext cx="2340078" cy="737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&gt; 0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(Panel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processing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allowed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CCECFF-D65F-283F-265D-F169AD6093A4}"/>
              </a:ext>
            </a:extLst>
          </p:cNvPr>
          <p:cNvSpPr/>
          <p:nvPr/>
        </p:nvSpPr>
        <p:spPr>
          <a:xfrm>
            <a:off x="1327355" y="4001730"/>
            <a:ext cx="875071" cy="4817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424ADFF-554F-3B15-4EB9-EEC6C107B2CB}"/>
              </a:ext>
            </a:extLst>
          </p:cNvPr>
          <p:cNvSpPr/>
          <p:nvPr/>
        </p:nvSpPr>
        <p:spPr>
          <a:xfrm>
            <a:off x="6277897" y="2748117"/>
            <a:ext cx="2340078" cy="737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CheckPcbAsync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trCheckSerialNumberState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FE7C3B-EFEB-30CE-366A-A60FBCAE3E01}"/>
              </a:ext>
            </a:extLst>
          </p:cNvPr>
          <p:cNvSpPr/>
          <p:nvPr/>
        </p:nvSpPr>
        <p:spPr>
          <a:xfrm>
            <a:off x="4159044" y="3873910"/>
            <a:ext cx="2340078" cy="737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Interlock fail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show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interlock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dialog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PCB)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E91DCC2-40DD-77FE-755D-FE4A02C26A97}"/>
              </a:ext>
            </a:extLst>
          </p:cNvPr>
          <p:cNvSpPr/>
          <p:nvPr/>
        </p:nvSpPr>
        <p:spPr>
          <a:xfrm>
            <a:off x="4891547" y="5058700"/>
            <a:ext cx="875071" cy="4571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CBCD3D-D282-D1D6-005B-C839EAACE69D}"/>
              </a:ext>
            </a:extLst>
          </p:cNvPr>
          <p:cNvSpPr/>
          <p:nvPr/>
        </p:nvSpPr>
        <p:spPr>
          <a:xfrm>
            <a:off x="7939547" y="3873909"/>
            <a:ext cx="2340078" cy="737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VerifyMESAttrAsync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attribGetAttributeValues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5941A5D9-E554-99E2-7F95-60639414246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43083" y="1081550"/>
            <a:ext cx="398207" cy="29349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67195F5-A366-C67F-E8E6-DAEBE79DF8B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5879689" y="1179869"/>
            <a:ext cx="398207" cy="27382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C7F4069-76FC-11D4-88B9-E8479076B5B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64891" y="3485536"/>
            <a:ext cx="9832" cy="516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828E91CD-5FE9-8BA8-5077-DFD22EEAE47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6194323" y="2620297"/>
            <a:ext cx="388374" cy="21188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8E567DD3-EE25-28C9-1DB4-880A167A13C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8084575" y="2848897"/>
            <a:ext cx="388373" cy="1661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22A1EEC-3081-AF11-3646-142F737FC9C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329083" y="4611329"/>
            <a:ext cx="0" cy="447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A7E9EBE-BFBF-86D6-8DAA-441484F286DC}"/>
              </a:ext>
            </a:extLst>
          </p:cNvPr>
          <p:cNvSpPr txBox="1"/>
          <p:nvPr/>
        </p:nvSpPr>
        <p:spPr>
          <a:xfrm>
            <a:off x="8667135" y="3416710"/>
            <a:ext cx="1759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Interlock Ok == 0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C17190D-CC90-8359-EB3A-7B27FF3F9050}"/>
              </a:ext>
            </a:extLst>
          </p:cNvPr>
          <p:cNvSpPr/>
          <p:nvPr/>
        </p:nvSpPr>
        <p:spPr>
          <a:xfrm>
            <a:off x="9753598" y="5282384"/>
            <a:ext cx="2340078" cy="990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StartBookingAsync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UploadStateAsync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GetSerialNumberInfoAsync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4EF47D7-09A8-BC9E-2B02-CDBDF6D99824}"/>
              </a:ext>
            </a:extLst>
          </p:cNvPr>
          <p:cNvCxnSpPr>
            <a:stCxn id="10" idx="2"/>
            <a:endCxn id="24" idx="0"/>
          </p:cNvCxnSpPr>
          <p:nvPr/>
        </p:nvCxnSpPr>
        <p:spPr>
          <a:xfrm rot="16200000" flipH="1">
            <a:off x="9681083" y="4039830"/>
            <a:ext cx="671056" cy="18140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F920154-3F62-568D-0126-57950CAFC7C3}"/>
              </a:ext>
            </a:extLst>
          </p:cNvPr>
          <p:cNvSpPr txBox="1"/>
          <p:nvPr/>
        </p:nvSpPr>
        <p:spPr>
          <a:xfrm>
            <a:off x="9665108" y="4669856"/>
            <a:ext cx="2526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exist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, perform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itac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booking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8F9A2EA-7846-4D14-43BA-BB2405F88954}"/>
              </a:ext>
            </a:extLst>
          </p:cNvPr>
          <p:cNvSpPr/>
          <p:nvPr/>
        </p:nvSpPr>
        <p:spPr>
          <a:xfrm>
            <a:off x="6634315" y="5282384"/>
            <a:ext cx="2475270" cy="990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Append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Attributes :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mes_booking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attribAppendAttributeValues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E0B08332-1124-448D-B546-C3A3AF2FA292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5400000">
            <a:off x="8155240" y="4328038"/>
            <a:ext cx="671056" cy="12376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5CFD8B1-4A4A-8BD3-5EFA-9493DAA471E1}"/>
              </a:ext>
            </a:extLst>
          </p:cNvPr>
          <p:cNvSpPr txBox="1"/>
          <p:nvPr/>
        </p:nvSpPr>
        <p:spPr>
          <a:xfrm>
            <a:off x="7376652" y="4696514"/>
            <a:ext cx="1499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does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not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exist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35E46A21-5207-2DD0-3EAE-B5C2DED0F8E4}"/>
              </a:ext>
            </a:extLst>
          </p:cNvPr>
          <p:cNvSpPr/>
          <p:nvPr/>
        </p:nvSpPr>
        <p:spPr>
          <a:xfrm>
            <a:off x="4540044" y="376086"/>
            <a:ext cx="2475270" cy="55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Append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Attributes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CA988D-CEF5-F145-A620-0169834ED5B0}"/>
              </a:ext>
            </a:extLst>
          </p:cNvPr>
          <p:cNvSpPr/>
          <p:nvPr/>
        </p:nvSpPr>
        <p:spPr>
          <a:xfrm>
            <a:off x="4540044" y="1265906"/>
            <a:ext cx="2475270" cy="55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AttemptMesBookingAsync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StartMESAsync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A163DB-5874-0CB0-55D8-D80A6637CD26}"/>
              </a:ext>
            </a:extLst>
          </p:cNvPr>
          <p:cNvSpPr/>
          <p:nvPr/>
        </p:nvSpPr>
        <p:spPr>
          <a:xfrm>
            <a:off x="1811592" y="2263879"/>
            <a:ext cx="2475270" cy="764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Show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dialog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attempt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retry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requested</a:t>
            </a:r>
            <a:endParaRPr lang="de-DE" sz="1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FDA2EA-C488-7A76-1615-E3C980675D3C}"/>
              </a:ext>
            </a:extLst>
          </p:cNvPr>
          <p:cNvSpPr/>
          <p:nvPr/>
        </p:nvSpPr>
        <p:spPr>
          <a:xfrm>
            <a:off x="3049227" y="3356486"/>
            <a:ext cx="2475270" cy="55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booking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pass, perform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iTAC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booking</a:t>
            </a:r>
            <a:endParaRPr lang="de-DE" sz="1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CE1E807-AA2D-27C7-09FC-1D8AC45D03C4}"/>
              </a:ext>
            </a:extLst>
          </p:cNvPr>
          <p:cNvSpPr/>
          <p:nvPr/>
        </p:nvSpPr>
        <p:spPr>
          <a:xfrm>
            <a:off x="281447" y="3356485"/>
            <a:ext cx="2475270" cy="557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booking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Fail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AD6E35D-12E1-6B65-0878-02AD998AD4FC}"/>
              </a:ext>
            </a:extLst>
          </p:cNvPr>
          <p:cNvSpPr/>
          <p:nvPr/>
        </p:nvSpPr>
        <p:spPr>
          <a:xfrm>
            <a:off x="1081546" y="4242615"/>
            <a:ext cx="875071" cy="4817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AD9300A0-47F5-C133-1591-01A3F6A94DF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193456" y="679656"/>
            <a:ext cx="439994" cy="272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7A0E20AF-A636-1AA0-C8F3-CDE52F0C509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3503968" y="2573592"/>
            <a:ext cx="328152" cy="12376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8A6597A1-528E-4999-51A3-D5D854436E1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120080" y="2427337"/>
            <a:ext cx="328151" cy="1530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513A19-BED1-4596-0919-C004DD8757D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77679" y="934065"/>
            <a:ext cx="0" cy="331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5CF530A-F8DD-B22E-1C15-04FD69BD242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519082" y="3914464"/>
            <a:ext cx="0" cy="32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3B6386C-586B-CD0E-715F-0CD6A19DB2EC}"/>
              </a:ext>
            </a:extLst>
          </p:cNvPr>
          <p:cNvSpPr/>
          <p:nvPr/>
        </p:nvSpPr>
        <p:spPr>
          <a:xfrm>
            <a:off x="8259094" y="2267566"/>
            <a:ext cx="2340078" cy="990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StartBookingAsync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UploadStateAsync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GetSerialNumberInfoAsync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B63F180-2E0D-D18B-232E-26ED06919527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rot="16200000" flipH="1">
            <a:off x="7381566" y="219998"/>
            <a:ext cx="443681" cy="36514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B7F11A2A-CE06-BD9A-BA07-9E733566C4BD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5524497" y="2762866"/>
            <a:ext cx="2734597" cy="8726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70202388-A111-1A55-B923-3E2D4BFA4F6C}"/>
              </a:ext>
            </a:extLst>
          </p:cNvPr>
          <p:cNvCxnSpPr>
            <a:stCxn id="7" idx="1"/>
            <a:endCxn id="6" idx="1"/>
          </p:cNvCxnSpPr>
          <p:nvPr/>
        </p:nvCxnSpPr>
        <p:spPr>
          <a:xfrm rot="10800000" flipH="1">
            <a:off x="1811592" y="1544897"/>
            <a:ext cx="2728452" cy="1101211"/>
          </a:xfrm>
          <a:prstGeom prst="bentConnector3">
            <a:avLst>
              <a:gd name="adj1" fmla="val -83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52E07D3-2D6A-2B83-59D9-E6D00591619F}"/>
              </a:ext>
            </a:extLst>
          </p:cNvPr>
          <p:cNvSpPr txBox="1"/>
          <p:nvPr/>
        </p:nvSpPr>
        <p:spPr>
          <a:xfrm>
            <a:off x="996743" y="1267896"/>
            <a:ext cx="2228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2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times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accent1">
                    <a:lumMod val="75000"/>
                  </a:schemeClr>
                </a:solidFill>
              </a:rPr>
              <a:t>allowed</a:t>
            </a:r>
            <a:endParaRPr lang="de-DE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FEFBD2A-5B22-3D6D-D214-E2F4B6EC957C}"/>
              </a:ext>
            </a:extLst>
          </p:cNvPr>
          <p:cNvSpPr/>
          <p:nvPr/>
        </p:nvSpPr>
        <p:spPr>
          <a:xfrm>
            <a:off x="9429133" y="3587547"/>
            <a:ext cx="2475270" cy="764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UploadStateAsync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trUploadState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C85384-86B4-138B-B165-F7FD261155B8}"/>
              </a:ext>
            </a:extLst>
          </p:cNvPr>
          <p:cNvSpPr/>
          <p:nvPr/>
        </p:nvSpPr>
        <p:spPr>
          <a:xfrm>
            <a:off x="11034556" y="5789078"/>
            <a:ext cx="875071" cy="48178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end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25449B4B-C1DC-64E5-2658-CE5B6098E42F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 rot="16200000" flipH="1">
            <a:off x="10843141" y="4175629"/>
            <a:ext cx="438756" cy="791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F90062F5-E067-D6B8-28A6-0B28515BFF05}"/>
              </a:ext>
            </a:extLst>
          </p:cNvPr>
          <p:cNvSpPr txBox="1"/>
          <p:nvPr/>
        </p:nvSpPr>
        <p:spPr>
          <a:xfrm>
            <a:off x="10963880" y="4345005"/>
            <a:ext cx="577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accent1">
                    <a:lumMod val="75000"/>
                  </a:schemeClr>
                </a:solidFill>
              </a:rPr>
              <a:t>Fail 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A56CF76-CB05-B3C7-06C6-D621D5D64ED7}"/>
              </a:ext>
            </a:extLst>
          </p:cNvPr>
          <p:cNvSpPr/>
          <p:nvPr/>
        </p:nvSpPr>
        <p:spPr>
          <a:xfrm>
            <a:off x="10724539" y="4790758"/>
            <a:ext cx="1467461" cy="764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Show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dialog</a:t>
            </a:r>
            <a:r>
              <a:rPr lang="de-DE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 </a:t>
            </a:r>
            <a:r>
              <a:rPr lang="de-DE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endParaRPr lang="de-DE" sz="1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A144BA4-294B-7B9A-E339-C4CE49C9C48A}"/>
              </a:ext>
            </a:extLst>
          </p:cNvPr>
          <p:cNvCxnSpPr>
            <a:stCxn id="36" idx="2"/>
            <a:endCxn id="30" idx="0"/>
          </p:cNvCxnSpPr>
          <p:nvPr/>
        </p:nvCxnSpPr>
        <p:spPr>
          <a:xfrm>
            <a:off x="11458270" y="5555213"/>
            <a:ext cx="13822" cy="233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896534D5-FA35-06AB-3042-A07CF1425641}"/>
              </a:ext>
            </a:extLst>
          </p:cNvPr>
          <p:cNvSpPr/>
          <p:nvPr/>
        </p:nvSpPr>
        <p:spPr>
          <a:xfrm>
            <a:off x="7572681" y="4790757"/>
            <a:ext cx="2475270" cy="764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GetSerialNumberInfoAsync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trGetSerialNumberInfo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AD48508C-FA69-6516-05C0-DA57493765CE}"/>
              </a:ext>
            </a:extLst>
          </p:cNvPr>
          <p:cNvCxnSpPr>
            <a:stCxn id="29" idx="2"/>
            <a:endCxn id="40" idx="0"/>
          </p:cNvCxnSpPr>
          <p:nvPr/>
        </p:nvCxnSpPr>
        <p:spPr>
          <a:xfrm rot="5400000">
            <a:off x="9519165" y="3643153"/>
            <a:ext cx="438755" cy="1856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8C55C3E4-479F-6E1E-F101-90F5513DF158}"/>
              </a:ext>
            </a:extLst>
          </p:cNvPr>
          <p:cNvCxnSpPr>
            <a:stCxn id="40" idx="2"/>
            <a:endCxn id="30" idx="2"/>
          </p:cNvCxnSpPr>
          <p:nvPr/>
        </p:nvCxnSpPr>
        <p:spPr>
          <a:xfrm rot="16200000" flipH="1">
            <a:off x="9685058" y="4680470"/>
            <a:ext cx="474757" cy="2224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5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28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Mono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Arras, Badre</dc:creator>
  <cp:lastModifiedBy>Arras, Badre</cp:lastModifiedBy>
  <cp:revision>1</cp:revision>
  <dcterms:created xsi:type="dcterms:W3CDTF">2024-10-26T14:19:42Z</dcterms:created>
  <dcterms:modified xsi:type="dcterms:W3CDTF">2024-10-26T15:00:47Z</dcterms:modified>
</cp:coreProperties>
</file>