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5E700-7F09-4C1F-BA87-C2F5C5D43D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4A883-E472-42ED-966E-C2A51B81E0CA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AF7B9AF2-5F19-496D-8660-23307E70C430}" type="parTrans" cxnId="{5BFA7954-25E0-44C5-9837-DFEE7F1DD214}">
      <dgm:prSet/>
      <dgm:spPr/>
      <dgm:t>
        <a:bodyPr/>
        <a:lstStyle/>
        <a:p>
          <a:endParaRPr lang="en-US"/>
        </a:p>
      </dgm:t>
    </dgm:pt>
    <dgm:pt modelId="{9604D8DF-3FD9-4A30-9285-2E851B654B64}" type="sibTrans" cxnId="{5BFA7954-25E0-44C5-9837-DFEE7F1DD214}">
      <dgm:prSet/>
      <dgm:spPr/>
      <dgm:t>
        <a:bodyPr/>
        <a:lstStyle/>
        <a:p>
          <a:endParaRPr lang="en-US"/>
        </a:p>
      </dgm:t>
    </dgm:pt>
    <dgm:pt modelId="{C6A03C06-940A-431F-8E4F-10087E91BBA0}">
      <dgm:prSet phldrT="[Text]"/>
      <dgm:spPr/>
      <dgm:t>
        <a:bodyPr/>
        <a:lstStyle/>
        <a:p>
          <a:r>
            <a:rPr lang="en-US" dirty="0" err="1" smtClean="0"/>
            <a:t>Organisatie</a:t>
          </a:r>
          <a:endParaRPr lang="en-US" dirty="0"/>
        </a:p>
      </dgm:t>
    </dgm:pt>
    <dgm:pt modelId="{D168B17D-EDEE-46F5-9F37-7F5560CB8643}" type="parTrans" cxnId="{0656C730-95C4-4B61-8986-7917A4D22AC2}">
      <dgm:prSet/>
      <dgm:spPr/>
      <dgm:t>
        <a:bodyPr/>
        <a:lstStyle/>
        <a:p>
          <a:endParaRPr lang="en-US"/>
        </a:p>
      </dgm:t>
    </dgm:pt>
    <dgm:pt modelId="{FB69C7B5-8976-404D-8A8F-0D2F7E298A95}" type="sibTrans" cxnId="{0656C730-95C4-4B61-8986-7917A4D22AC2}">
      <dgm:prSet/>
      <dgm:spPr/>
      <dgm:t>
        <a:bodyPr/>
        <a:lstStyle/>
        <a:p>
          <a:endParaRPr lang="en-US"/>
        </a:p>
      </dgm:t>
    </dgm:pt>
    <dgm:pt modelId="{4B466E71-C910-4E28-BC27-327C75E3EA21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7FB6504C-FD79-470E-933C-EA7222FE4DA0}" type="parTrans" cxnId="{FF3983A6-CB63-4741-AA63-632AC5256A97}">
      <dgm:prSet/>
      <dgm:spPr/>
      <dgm:t>
        <a:bodyPr/>
        <a:lstStyle/>
        <a:p>
          <a:endParaRPr lang="en-US"/>
        </a:p>
      </dgm:t>
    </dgm:pt>
    <dgm:pt modelId="{6C05DB2F-9EDC-4971-87A1-36EB7BD0035B}" type="sibTrans" cxnId="{FF3983A6-CB63-4741-AA63-632AC5256A97}">
      <dgm:prSet/>
      <dgm:spPr/>
      <dgm:t>
        <a:bodyPr/>
        <a:lstStyle/>
        <a:p>
          <a:endParaRPr lang="en-US"/>
        </a:p>
      </dgm:t>
    </dgm:pt>
    <dgm:pt modelId="{5ED301A6-0281-4E53-AF15-F55672651246}">
      <dgm:prSet phldrT="[Text]"/>
      <dgm:spPr/>
      <dgm:t>
        <a:bodyPr/>
        <a:lstStyle/>
        <a:p>
          <a:r>
            <a:rPr lang="en-US" dirty="0" err="1" smtClean="0"/>
            <a:t>Zoeken</a:t>
          </a:r>
          <a:endParaRPr lang="en-US" dirty="0"/>
        </a:p>
      </dgm:t>
    </dgm:pt>
    <dgm:pt modelId="{CDEE6256-55EA-4688-A872-ABCF597358EF}" type="parTrans" cxnId="{FEBF6A08-72F2-442F-BE90-6A346832B876}">
      <dgm:prSet/>
      <dgm:spPr/>
      <dgm:t>
        <a:bodyPr/>
        <a:lstStyle/>
        <a:p>
          <a:endParaRPr lang="en-US"/>
        </a:p>
      </dgm:t>
    </dgm:pt>
    <dgm:pt modelId="{A4BFA5A0-53E9-4DC4-B8C8-BFB36E9971C9}" type="sibTrans" cxnId="{FEBF6A08-72F2-442F-BE90-6A346832B876}">
      <dgm:prSet/>
      <dgm:spPr/>
      <dgm:t>
        <a:bodyPr/>
        <a:lstStyle/>
        <a:p>
          <a:endParaRPr lang="en-US"/>
        </a:p>
      </dgm:t>
    </dgm:pt>
    <dgm:pt modelId="{944BDF48-186B-4B00-9441-E71ED9A1BA34}">
      <dgm:prSet phldrT="[Text]"/>
      <dgm:spPr/>
      <dgm:t>
        <a:bodyPr/>
        <a:lstStyle/>
        <a:p>
          <a:r>
            <a:rPr lang="en-US" dirty="0" err="1" smtClean="0"/>
            <a:t>Dienstverlening</a:t>
          </a:r>
          <a:endParaRPr lang="en-US" dirty="0"/>
        </a:p>
      </dgm:t>
    </dgm:pt>
    <dgm:pt modelId="{633AD13B-7604-4667-81E4-C23503D02AFD}" type="parTrans" cxnId="{75B2F4FB-210F-41ED-9508-A6B0E6B21250}">
      <dgm:prSet/>
      <dgm:spPr/>
      <dgm:t>
        <a:bodyPr/>
        <a:lstStyle/>
        <a:p>
          <a:endParaRPr lang="en-US"/>
        </a:p>
      </dgm:t>
    </dgm:pt>
    <dgm:pt modelId="{C05A605F-8C12-48C9-AC15-123ECB6BE845}" type="sibTrans" cxnId="{75B2F4FB-210F-41ED-9508-A6B0E6B21250}">
      <dgm:prSet/>
      <dgm:spPr/>
      <dgm:t>
        <a:bodyPr/>
        <a:lstStyle/>
        <a:p>
          <a:endParaRPr lang="en-US"/>
        </a:p>
      </dgm:t>
    </dgm:pt>
    <dgm:pt modelId="{7553126C-DB51-4D07-AFC4-C57D76AE5958}">
      <dgm:prSet phldrT="[Text]"/>
      <dgm:spPr/>
      <dgm:t>
        <a:bodyPr/>
        <a:lstStyle/>
        <a:p>
          <a:r>
            <a:rPr lang="en-US" dirty="0" smtClean="0"/>
            <a:t>Portfolio</a:t>
          </a:r>
          <a:endParaRPr lang="en-US" dirty="0"/>
        </a:p>
      </dgm:t>
    </dgm:pt>
    <dgm:pt modelId="{CDCCE2B5-8B19-4B7B-BFA4-2E3BEDA2B960}" type="parTrans" cxnId="{74C8AF7A-A6FC-4034-9799-5241A050CACA}">
      <dgm:prSet/>
      <dgm:spPr/>
      <dgm:t>
        <a:bodyPr/>
        <a:lstStyle/>
        <a:p>
          <a:endParaRPr lang="en-US"/>
        </a:p>
      </dgm:t>
    </dgm:pt>
    <dgm:pt modelId="{094A61EC-0D2A-4D2D-B038-AC6FA330A86B}" type="sibTrans" cxnId="{74C8AF7A-A6FC-4034-9799-5241A050CACA}">
      <dgm:prSet/>
      <dgm:spPr/>
      <dgm:t>
        <a:bodyPr/>
        <a:lstStyle/>
        <a:p>
          <a:endParaRPr lang="en-US"/>
        </a:p>
      </dgm:t>
    </dgm:pt>
    <dgm:pt modelId="{165A0DFA-23ED-4944-B2FA-5977D00152E1}">
      <dgm:prSet/>
      <dgm:spPr/>
      <dgm:t>
        <a:bodyPr/>
        <a:lstStyle/>
        <a:p>
          <a:r>
            <a:rPr lang="en-US" dirty="0" smtClean="0"/>
            <a:t>NVM</a:t>
          </a:r>
          <a:endParaRPr lang="en-US" dirty="0"/>
        </a:p>
      </dgm:t>
    </dgm:pt>
    <dgm:pt modelId="{9C5DDF84-E128-4F12-84FA-C9279124FAAF}" type="parTrans" cxnId="{8648BE97-874C-42D1-9C20-BA6EB3A65425}">
      <dgm:prSet/>
      <dgm:spPr/>
      <dgm:t>
        <a:bodyPr/>
        <a:lstStyle/>
        <a:p>
          <a:endParaRPr lang="en-US"/>
        </a:p>
      </dgm:t>
    </dgm:pt>
    <dgm:pt modelId="{8D756E51-87A9-453E-A9AA-7FA938E4AC34}" type="sibTrans" cxnId="{8648BE97-874C-42D1-9C20-BA6EB3A65425}">
      <dgm:prSet/>
      <dgm:spPr/>
      <dgm:t>
        <a:bodyPr/>
        <a:lstStyle/>
        <a:p>
          <a:endParaRPr lang="en-US"/>
        </a:p>
      </dgm:t>
    </dgm:pt>
    <dgm:pt modelId="{42D21B23-926B-42A0-A746-6CE884A22B24}">
      <dgm:prSet/>
      <dgm:spPr/>
      <dgm:t>
        <a:bodyPr/>
        <a:lstStyle/>
        <a:p>
          <a:r>
            <a:rPr lang="en-US" dirty="0" err="1" smtClean="0"/>
            <a:t>Uitbesteding</a:t>
          </a:r>
          <a:endParaRPr lang="en-US" dirty="0"/>
        </a:p>
      </dgm:t>
    </dgm:pt>
    <dgm:pt modelId="{6B8C8364-A540-4A92-8C6C-61E2A36970BB}" type="parTrans" cxnId="{FBB76837-F42D-4E14-9286-AF7B4EB843AF}">
      <dgm:prSet/>
      <dgm:spPr/>
      <dgm:t>
        <a:bodyPr/>
        <a:lstStyle/>
        <a:p>
          <a:endParaRPr lang="en-US"/>
        </a:p>
      </dgm:t>
    </dgm:pt>
    <dgm:pt modelId="{7D908FCC-3E28-4E13-95A8-4F85EE1334DA}" type="sibTrans" cxnId="{FBB76837-F42D-4E14-9286-AF7B4EB843AF}">
      <dgm:prSet/>
      <dgm:spPr/>
      <dgm:t>
        <a:bodyPr/>
        <a:lstStyle/>
        <a:p>
          <a:endParaRPr lang="en-US"/>
        </a:p>
      </dgm:t>
    </dgm:pt>
    <dgm:pt modelId="{136A542D-B9AD-43B5-BBC4-B934CD51CBA5}">
      <dgm:prSet/>
      <dgm:spPr/>
      <dgm:t>
        <a:bodyPr/>
        <a:lstStyle/>
        <a:p>
          <a:r>
            <a:rPr lang="en-US" dirty="0" err="1" smtClean="0"/>
            <a:t>Verandering</a:t>
          </a:r>
          <a:endParaRPr lang="en-US" dirty="0"/>
        </a:p>
      </dgm:t>
    </dgm:pt>
    <dgm:pt modelId="{02FC6F29-082E-4F62-93B0-2CC5423DC37E}" type="parTrans" cxnId="{8E0245A2-EBDC-48C8-A97D-C41FE66BE5D7}">
      <dgm:prSet/>
      <dgm:spPr/>
      <dgm:t>
        <a:bodyPr/>
        <a:lstStyle/>
        <a:p>
          <a:endParaRPr lang="en-US"/>
        </a:p>
      </dgm:t>
    </dgm:pt>
    <dgm:pt modelId="{DA6438BC-D165-4223-B1FE-2F3D67B749E0}" type="sibTrans" cxnId="{8E0245A2-EBDC-48C8-A97D-C41FE66BE5D7}">
      <dgm:prSet/>
      <dgm:spPr/>
      <dgm:t>
        <a:bodyPr/>
        <a:lstStyle/>
        <a:p>
          <a:endParaRPr lang="en-US"/>
        </a:p>
      </dgm:t>
    </dgm:pt>
    <dgm:pt modelId="{512DF6DC-726B-462E-A030-4AD0658C54EC}">
      <dgm:prSet/>
      <dgm:spPr/>
      <dgm:t>
        <a:bodyPr/>
        <a:lstStyle/>
        <a:p>
          <a:r>
            <a:rPr lang="en-US" dirty="0" err="1" smtClean="0"/>
            <a:t>Portalen</a:t>
          </a:r>
          <a:endParaRPr lang="en-US" dirty="0"/>
        </a:p>
      </dgm:t>
    </dgm:pt>
    <dgm:pt modelId="{F6D83E7B-C274-4B0F-9507-3B883807298F}" type="parTrans" cxnId="{3219E633-D170-4968-A80A-1D7A25AC859B}">
      <dgm:prSet/>
      <dgm:spPr/>
      <dgm:t>
        <a:bodyPr/>
        <a:lstStyle/>
        <a:p>
          <a:endParaRPr lang="en-US"/>
        </a:p>
      </dgm:t>
    </dgm:pt>
    <dgm:pt modelId="{B234A800-183D-4B7C-9F2C-D31213947BCE}" type="sibTrans" cxnId="{3219E633-D170-4968-A80A-1D7A25AC859B}">
      <dgm:prSet/>
      <dgm:spPr/>
      <dgm:t>
        <a:bodyPr/>
        <a:lstStyle/>
        <a:p>
          <a:endParaRPr lang="en-US"/>
        </a:p>
      </dgm:t>
    </dgm:pt>
    <dgm:pt modelId="{3B68091D-31A4-44A2-9E74-2ED213E36B0F}">
      <dgm:prSet/>
      <dgm:spPr/>
      <dgm:t>
        <a:bodyPr/>
        <a:lstStyle/>
        <a:p>
          <a:r>
            <a:rPr lang="en-US" dirty="0" err="1" smtClean="0"/>
            <a:t>Analyse</a:t>
          </a:r>
          <a:endParaRPr lang="en-US" dirty="0"/>
        </a:p>
      </dgm:t>
    </dgm:pt>
    <dgm:pt modelId="{749A16C1-987D-45AE-8812-B86985E27124}" type="parTrans" cxnId="{F8BA6E97-8E4F-49CA-BC68-EF1DCEEE6618}">
      <dgm:prSet/>
      <dgm:spPr/>
      <dgm:t>
        <a:bodyPr/>
        <a:lstStyle/>
        <a:p>
          <a:endParaRPr lang="en-US"/>
        </a:p>
      </dgm:t>
    </dgm:pt>
    <dgm:pt modelId="{7A38E10F-2601-4D81-B954-CC02B40C8883}" type="sibTrans" cxnId="{F8BA6E97-8E4F-49CA-BC68-EF1DCEEE6618}">
      <dgm:prSet/>
      <dgm:spPr/>
      <dgm:t>
        <a:bodyPr/>
        <a:lstStyle/>
        <a:p>
          <a:endParaRPr lang="en-US"/>
        </a:p>
      </dgm:t>
    </dgm:pt>
    <dgm:pt modelId="{01CF6BAB-6275-48EF-A99D-1ED124D80047}">
      <dgm:prSet/>
      <dgm:spPr/>
      <dgm:t>
        <a:bodyPr/>
        <a:lstStyle/>
        <a:p>
          <a:r>
            <a:rPr lang="en-US" dirty="0" smtClean="0"/>
            <a:t>UWV</a:t>
          </a:r>
          <a:endParaRPr lang="en-US" dirty="0"/>
        </a:p>
      </dgm:t>
    </dgm:pt>
    <dgm:pt modelId="{A863AFB2-2366-44EB-8674-0AF8205A8B9B}" type="parTrans" cxnId="{073961F3-82D0-45D8-A06F-B2F523D88B12}">
      <dgm:prSet/>
      <dgm:spPr/>
      <dgm:t>
        <a:bodyPr/>
        <a:lstStyle/>
        <a:p>
          <a:endParaRPr lang="en-US"/>
        </a:p>
      </dgm:t>
    </dgm:pt>
    <dgm:pt modelId="{B1FF3D56-ED53-4AC0-8277-7FCD9D0A7AB4}" type="sibTrans" cxnId="{073961F3-82D0-45D8-A06F-B2F523D88B12}">
      <dgm:prSet/>
      <dgm:spPr/>
      <dgm:t>
        <a:bodyPr/>
        <a:lstStyle/>
        <a:p>
          <a:endParaRPr lang="en-US"/>
        </a:p>
      </dgm:t>
    </dgm:pt>
    <dgm:pt modelId="{1162E36F-D217-4304-8C56-3BDEE0DBAC2F}">
      <dgm:prSet/>
      <dgm:spPr/>
      <dgm:t>
        <a:bodyPr/>
        <a:lstStyle/>
        <a:p>
          <a:r>
            <a:rPr lang="en-US" dirty="0" smtClean="0"/>
            <a:t>CWI</a:t>
          </a:r>
          <a:endParaRPr lang="en-US" dirty="0"/>
        </a:p>
      </dgm:t>
    </dgm:pt>
    <dgm:pt modelId="{F904A286-721B-407F-AA76-4A97CBF15F88}" type="parTrans" cxnId="{EF86022B-7461-46E9-9CCB-969340ABECF1}">
      <dgm:prSet/>
      <dgm:spPr/>
      <dgm:t>
        <a:bodyPr/>
        <a:lstStyle/>
        <a:p>
          <a:endParaRPr lang="en-US"/>
        </a:p>
      </dgm:t>
    </dgm:pt>
    <dgm:pt modelId="{EBB7CCB6-9F11-4FDA-A4FF-449A41A9F676}" type="sibTrans" cxnId="{EF86022B-7461-46E9-9CCB-969340ABECF1}">
      <dgm:prSet/>
      <dgm:spPr/>
      <dgm:t>
        <a:bodyPr/>
        <a:lstStyle/>
        <a:p>
          <a:endParaRPr lang="en-US"/>
        </a:p>
      </dgm:t>
    </dgm:pt>
    <dgm:pt modelId="{D960611B-073A-42BC-8C26-235FF564F348}">
      <dgm:prSet/>
      <dgm:spPr/>
      <dgm:t>
        <a:bodyPr/>
        <a:lstStyle/>
        <a:p>
          <a:r>
            <a:rPr lang="en-US" dirty="0" smtClean="0"/>
            <a:t>XS4ALL</a:t>
          </a:r>
          <a:endParaRPr lang="en-US" dirty="0"/>
        </a:p>
      </dgm:t>
    </dgm:pt>
    <dgm:pt modelId="{35E68592-0AEE-4E0F-960C-1155726C6290}" type="parTrans" cxnId="{3398CED7-74F6-48A9-8EA3-1AD7E53B1EE1}">
      <dgm:prSet/>
      <dgm:spPr/>
      <dgm:t>
        <a:bodyPr/>
        <a:lstStyle/>
        <a:p>
          <a:endParaRPr lang="en-US"/>
        </a:p>
      </dgm:t>
    </dgm:pt>
    <dgm:pt modelId="{3118D5BA-9ED6-4A97-943A-15FE35FEE11C}" type="sibTrans" cxnId="{3398CED7-74F6-48A9-8EA3-1AD7E53B1EE1}">
      <dgm:prSet/>
      <dgm:spPr/>
      <dgm:t>
        <a:bodyPr/>
        <a:lstStyle/>
        <a:p>
          <a:endParaRPr lang="en-US"/>
        </a:p>
      </dgm:t>
    </dgm:pt>
    <dgm:pt modelId="{C9ECE6EC-5CB9-425D-AC5C-B45A75E1F078}">
      <dgm:prSet/>
      <dgm:spPr/>
      <dgm:t>
        <a:bodyPr/>
        <a:lstStyle/>
        <a:p>
          <a:r>
            <a:rPr lang="en-US" dirty="0" smtClean="0"/>
            <a:t>Werk.nl</a:t>
          </a:r>
          <a:endParaRPr lang="en-US" dirty="0"/>
        </a:p>
      </dgm:t>
    </dgm:pt>
    <dgm:pt modelId="{EA3E4575-9D92-43C2-9C5F-90DB25EA40B7}" type="parTrans" cxnId="{E2707045-0C81-4327-ADD9-55A774B9503F}">
      <dgm:prSet/>
      <dgm:spPr/>
      <dgm:t>
        <a:bodyPr/>
        <a:lstStyle/>
        <a:p>
          <a:endParaRPr lang="en-US"/>
        </a:p>
      </dgm:t>
    </dgm:pt>
    <dgm:pt modelId="{5CE7C4D5-D9C2-46D2-BF93-AB347F050D67}" type="sibTrans" cxnId="{E2707045-0C81-4327-ADD9-55A774B9503F}">
      <dgm:prSet/>
      <dgm:spPr/>
      <dgm:t>
        <a:bodyPr/>
        <a:lstStyle/>
        <a:p>
          <a:endParaRPr lang="en-US"/>
        </a:p>
      </dgm:t>
    </dgm:pt>
    <dgm:pt modelId="{2899F3D1-6D10-4C6F-BCC7-D67E5C75D7A1}" type="pres">
      <dgm:prSet presAssocID="{1CD5E700-7F09-4C1F-BA87-C2F5C5D43D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D5D312-60F6-455A-9BD8-8D385954E6B9}" type="pres">
      <dgm:prSet presAssocID="{1F94A883-E472-42ED-966E-C2A51B81E0CA}" presName="hierRoot1" presStyleCnt="0">
        <dgm:presLayoutVars>
          <dgm:hierBranch val="init"/>
        </dgm:presLayoutVars>
      </dgm:prSet>
      <dgm:spPr/>
    </dgm:pt>
    <dgm:pt modelId="{7433FA9D-F6CA-4BD1-B50D-767BF24ADC74}" type="pres">
      <dgm:prSet presAssocID="{1F94A883-E472-42ED-966E-C2A51B81E0CA}" presName="rootComposite1" presStyleCnt="0"/>
      <dgm:spPr/>
    </dgm:pt>
    <dgm:pt modelId="{E05DADD2-A8AE-4570-A9D6-DE4315C93741}" type="pres">
      <dgm:prSet presAssocID="{1F94A883-E472-42ED-966E-C2A51B81E0CA}" presName="rootText1" presStyleLbl="node0" presStyleIdx="0" presStyleCnt="1" custLinFactNeighborX="-30314" custLinFactNeighborY="-7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2E333-C161-44CB-AFC2-F9CFB9A056F4}" type="pres">
      <dgm:prSet presAssocID="{1F94A883-E472-42ED-966E-C2A51B81E0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F63481F-D835-4EBD-B7FA-5715B81241DC}" type="pres">
      <dgm:prSet presAssocID="{1F94A883-E472-42ED-966E-C2A51B81E0CA}" presName="hierChild2" presStyleCnt="0"/>
      <dgm:spPr/>
    </dgm:pt>
    <dgm:pt modelId="{990D8498-99AC-4AB5-8CF1-6AD3E9BC7A02}" type="pres">
      <dgm:prSet presAssocID="{D168B17D-EDEE-46F5-9F37-7F5560CB86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556A7B7E-718E-407C-8FF9-87C7AA934624}" type="pres">
      <dgm:prSet presAssocID="{C6A03C06-940A-431F-8E4F-10087E91BBA0}" presName="hierRoot2" presStyleCnt="0">
        <dgm:presLayoutVars>
          <dgm:hierBranch val="init"/>
        </dgm:presLayoutVars>
      </dgm:prSet>
      <dgm:spPr/>
    </dgm:pt>
    <dgm:pt modelId="{553871E9-E31E-4549-94F9-8A68A5E6C732}" type="pres">
      <dgm:prSet presAssocID="{C6A03C06-940A-431F-8E4F-10087E91BBA0}" presName="rootComposite" presStyleCnt="0"/>
      <dgm:spPr/>
    </dgm:pt>
    <dgm:pt modelId="{5763C93A-B082-4E28-BD2F-4442FFCDEC01}" type="pres">
      <dgm:prSet presAssocID="{C6A03C06-940A-431F-8E4F-10087E91BBA0}" presName="rootText" presStyleLbl="node2" presStyleIdx="0" presStyleCnt="5" custLinFactNeighborX="21854" custLinFactNeighborY="58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9F6A-04C8-4C54-825A-5D16ADA9E579}" type="pres">
      <dgm:prSet presAssocID="{C6A03C06-940A-431F-8E4F-10087E91BBA0}" presName="rootConnector" presStyleLbl="node2" presStyleIdx="0" presStyleCnt="5"/>
      <dgm:spPr/>
      <dgm:t>
        <a:bodyPr/>
        <a:lstStyle/>
        <a:p>
          <a:endParaRPr lang="en-US"/>
        </a:p>
      </dgm:t>
    </dgm:pt>
    <dgm:pt modelId="{B9D0BC88-48B7-44E5-BCCA-C0A378110040}" type="pres">
      <dgm:prSet presAssocID="{C6A03C06-940A-431F-8E4F-10087E91BBA0}" presName="hierChild4" presStyleCnt="0"/>
      <dgm:spPr/>
    </dgm:pt>
    <dgm:pt modelId="{77D55D12-9253-4E63-94FE-E83AE4911804}" type="pres">
      <dgm:prSet presAssocID="{C6A03C06-940A-431F-8E4F-10087E91BBA0}" presName="hierChild5" presStyleCnt="0"/>
      <dgm:spPr/>
    </dgm:pt>
    <dgm:pt modelId="{E4235CD0-4EA2-495D-A948-EAE88CD41DC0}" type="pres">
      <dgm:prSet presAssocID="{633AD13B-7604-4667-81E4-C23503D02AF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F5802B-F26E-482A-A2EC-16315CCCA0EB}" type="pres">
      <dgm:prSet presAssocID="{944BDF48-186B-4B00-9441-E71ED9A1BA34}" presName="hierRoot2" presStyleCnt="0">
        <dgm:presLayoutVars>
          <dgm:hierBranch val="init"/>
        </dgm:presLayoutVars>
      </dgm:prSet>
      <dgm:spPr/>
    </dgm:pt>
    <dgm:pt modelId="{48F17646-A340-4B7B-B464-DA23E6F10F2F}" type="pres">
      <dgm:prSet presAssocID="{944BDF48-186B-4B00-9441-E71ED9A1BA34}" presName="rootComposite" presStyleCnt="0"/>
      <dgm:spPr/>
    </dgm:pt>
    <dgm:pt modelId="{2CAE7384-8438-47BA-86D5-D148C208D431}" type="pres">
      <dgm:prSet presAssocID="{944BDF48-186B-4B00-9441-E71ED9A1BA34}" presName="rootText" presStyleLbl="node2" presStyleIdx="1" presStyleCnt="5" custLinFactNeighborX="17674" custLinFactNeighborY="58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8EA7F-9925-4B85-9A68-FEBCA1367CF2}" type="pres">
      <dgm:prSet presAssocID="{944BDF48-186B-4B00-9441-E71ED9A1BA34}" presName="rootConnector" presStyleLbl="node2" presStyleIdx="1" presStyleCnt="5"/>
      <dgm:spPr/>
      <dgm:t>
        <a:bodyPr/>
        <a:lstStyle/>
        <a:p>
          <a:endParaRPr lang="en-US"/>
        </a:p>
      </dgm:t>
    </dgm:pt>
    <dgm:pt modelId="{6363974A-3F30-43B8-9E31-C448AE5808FE}" type="pres">
      <dgm:prSet presAssocID="{944BDF48-186B-4B00-9441-E71ED9A1BA34}" presName="hierChild4" presStyleCnt="0"/>
      <dgm:spPr/>
    </dgm:pt>
    <dgm:pt modelId="{2C24B264-F507-45E2-BC30-7EA385BDF7DF}" type="pres">
      <dgm:prSet presAssocID="{6B8C8364-A540-4A92-8C6C-61E2A36970BB}" presName="Name37" presStyleLbl="parChTrans1D3" presStyleIdx="0" presStyleCnt="9"/>
      <dgm:spPr/>
      <dgm:t>
        <a:bodyPr/>
        <a:lstStyle/>
        <a:p>
          <a:endParaRPr lang="en-US"/>
        </a:p>
      </dgm:t>
    </dgm:pt>
    <dgm:pt modelId="{06335D73-AB5F-4C6B-BE90-A6C5097432B1}" type="pres">
      <dgm:prSet presAssocID="{42D21B23-926B-42A0-A746-6CE884A22B24}" presName="hierRoot2" presStyleCnt="0">
        <dgm:presLayoutVars>
          <dgm:hierBranch val="init"/>
        </dgm:presLayoutVars>
      </dgm:prSet>
      <dgm:spPr/>
    </dgm:pt>
    <dgm:pt modelId="{31D57BF3-641C-4FEB-BE44-096C56B0A79E}" type="pres">
      <dgm:prSet presAssocID="{42D21B23-926B-42A0-A746-6CE884A22B24}" presName="rootComposite" presStyleCnt="0"/>
      <dgm:spPr/>
    </dgm:pt>
    <dgm:pt modelId="{DF42CE27-793D-4466-81AB-A2ABE8E99CE4}" type="pres">
      <dgm:prSet presAssocID="{42D21B23-926B-42A0-A746-6CE884A22B24}" presName="rootText" presStyleLbl="node3" presStyleIdx="0" presStyleCnt="9" custLinFactNeighborX="17075" custLinFactNeighborY="5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7E64B-C3FA-4ECF-AC26-001A39B6C125}" type="pres">
      <dgm:prSet presAssocID="{42D21B23-926B-42A0-A746-6CE884A22B24}" presName="rootConnector" presStyleLbl="node3" presStyleIdx="0" presStyleCnt="9"/>
      <dgm:spPr/>
      <dgm:t>
        <a:bodyPr/>
        <a:lstStyle/>
        <a:p>
          <a:endParaRPr lang="en-US"/>
        </a:p>
      </dgm:t>
    </dgm:pt>
    <dgm:pt modelId="{3A785176-925F-452F-99FC-55875C2AD210}" type="pres">
      <dgm:prSet presAssocID="{42D21B23-926B-42A0-A746-6CE884A22B24}" presName="hierChild4" presStyleCnt="0"/>
      <dgm:spPr/>
    </dgm:pt>
    <dgm:pt modelId="{4479D5C5-B193-419B-999E-68FEAF7330AF}" type="pres">
      <dgm:prSet presAssocID="{42D21B23-926B-42A0-A746-6CE884A22B24}" presName="hierChild5" presStyleCnt="0"/>
      <dgm:spPr/>
    </dgm:pt>
    <dgm:pt modelId="{33E696EA-A437-4F5A-9E1C-2609230D15CE}" type="pres">
      <dgm:prSet presAssocID="{02FC6F29-082E-4F62-93B0-2CC5423DC37E}" presName="Name37" presStyleLbl="parChTrans1D3" presStyleIdx="1" presStyleCnt="9"/>
      <dgm:spPr/>
      <dgm:t>
        <a:bodyPr/>
        <a:lstStyle/>
        <a:p>
          <a:endParaRPr lang="en-US"/>
        </a:p>
      </dgm:t>
    </dgm:pt>
    <dgm:pt modelId="{0BB1E4E2-CD64-45DA-8AED-7E93605C3723}" type="pres">
      <dgm:prSet presAssocID="{136A542D-B9AD-43B5-BBC4-B934CD51CBA5}" presName="hierRoot2" presStyleCnt="0">
        <dgm:presLayoutVars>
          <dgm:hierBranch val="init"/>
        </dgm:presLayoutVars>
      </dgm:prSet>
      <dgm:spPr/>
    </dgm:pt>
    <dgm:pt modelId="{93903C71-6C6E-4B4F-85F8-5D0D35ED2533}" type="pres">
      <dgm:prSet presAssocID="{136A542D-B9AD-43B5-BBC4-B934CD51CBA5}" presName="rootComposite" presStyleCnt="0"/>
      <dgm:spPr/>
    </dgm:pt>
    <dgm:pt modelId="{A1A2087F-0C2E-41F4-ACD5-E0F650197F72}" type="pres">
      <dgm:prSet presAssocID="{136A542D-B9AD-43B5-BBC4-B934CD51CBA5}" presName="rootText" presStyleLbl="node3" presStyleIdx="1" presStyleCnt="9" custLinFactNeighborX="17075" custLinFactNeighborY="255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579E25-18B0-459E-8378-72FCF826CAC8}" type="pres">
      <dgm:prSet presAssocID="{136A542D-B9AD-43B5-BBC4-B934CD51CBA5}" presName="rootConnector" presStyleLbl="node3" presStyleIdx="1" presStyleCnt="9"/>
      <dgm:spPr/>
      <dgm:t>
        <a:bodyPr/>
        <a:lstStyle/>
        <a:p>
          <a:endParaRPr lang="en-US"/>
        </a:p>
      </dgm:t>
    </dgm:pt>
    <dgm:pt modelId="{E356ABCD-31A2-4BF0-8A86-2686CD5D5B10}" type="pres">
      <dgm:prSet presAssocID="{136A542D-B9AD-43B5-BBC4-B934CD51CBA5}" presName="hierChild4" presStyleCnt="0"/>
      <dgm:spPr/>
    </dgm:pt>
    <dgm:pt modelId="{AF39A7A3-1915-4DBD-A312-07B995705D94}" type="pres">
      <dgm:prSet presAssocID="{136A542D-B9AD-43B5-BBC4-B934CD51CBA5}" presName="hierChild5" presStyleCnt="0"/>
      <dgm:spPr/>
    </dgm:pt>
    <dgm:pt modelId="{3BBE7B56-BC3E-4DAB-AE81-82947F30BBAD}" type="pres">
      <dgm:prSet presAssocID="{F6D83E7B-C274-4B0F-9507-3B883807298F}" presName="Name37" presStyleLbl="parChTrans1D3" presStyleIdx="2" presStyleCnt="9"/>
      <dgm:spPr/>
      <dgm:t>
        <a:bodyPr/>
        <a:lstStyle/>
        <a:p>
          <a:endParaRPr lang="en-US"/>
        </a:p>
      </dgm:t>
    </dgm:pt>
    <dgm:pt modelId="{E2DC8B9C-A867-4984-ADA1-7B5FFCFBCA04}" type="pres">
      <dgm:prSet presAssocID="{512DF6DC-726B-462E-A030-4AD0658C54EC}" presName="hierRoot2" presStyleCnt="0">
        <dgm:presLayoutVars>
          <dgm:hierBranch val="init"/>
        </dgm:presLayoutVars>
      </dgm:prSet>
      <dgm:spPr/>
    </dgm:pt>
    <dgm:pt modelId="{FA281E5A-BF7F-4815-8D8C-947AC6CBD291}" type="pres">
      <dgm:prSet presAssocID="{512DF6DC-726B-462E-A030-4AD0658C54EC}" presName="rootComposite" presStyleCnt="0"/>
      <dgm:spPr/>
    </dgm:pt>
    <dgm:pt modelId="{A9139B75-8760-4C30-87D4-7D2BB2BCA40B}" type="pres">
      <dgm:prSet presAssocID="{512DF6DC-726B-462E-A030-4AD0658C54EC}" presName="rootText" presStyleLbl="node3" presStyleIdx="2" presStyleCnt="9" custLinFactNeighborX="17075" custLinFactNeighborY="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C6D99-9DBB-482E-B9A1-70F03B187FCB}" type="pres">
      <dgm:prSet presAssocID="{512DF6DC-726B-462E-A030-4AD0658C54EC}" presName="rootConnector" presStyleLbl="node3" presStyleIdx="2" presStyleCnt="9"/>
      <dgm:spPr/>
      <dgm:t>
        <a:bodyPr/>
        <a:lstStyle/>
        <a:p>
          <a:endParaRPr lang="en-US"/>
        </a:p>
      </dgm:t>
    </dgm:pt>
    <dgm:pt modelId="{68CFAC87-CDAF-43BE-AFD1-13964A1C1E21}" type="pres">
      <dgm:prSet presAssocID="{512DF6DC-726B-462E-A030-4AD0658C54EC}" presName="hierChild4" presStyleCnt="0"/>
      <dgm:spPr/>
    </dgm:pt>
    <dgm:pt modelId="{953DA383-596D-4EC1-975C-F23226022938}" type="pres">
      <dgm:prSet presAssocID="{512DF6DC-726B-462E-A030-4AD0658C54EC}" presName="hierChild5" presStyleCnt="0"/>
      <dgm:spPr/>
    </dgm:pt>
    <dgm:pt modelId="{458C0E80-9A90-48E8-8442-1D9C67757F3A}" type="pres">
      <dgm:prSet presAssocID="{749A16C1-987D-45AE-8812-B86985E27124}" presName="Name37" presStyleLbl="parChTrans1D3" presStyleIdx="3" presStyleCnt="9"/>
      <dgm:spPr/>
      <dgm:t>
        <a:bodyPr/>
        <a:lstStyle/>
        <a:p>
          <a:endParaRPr lang="en-US"/>
        </a:p>
      </dgm:t>
    </dgm:pt>
    <dgm:pt modelId="{1F6FC150-F117-44AE-92D7-0F65870C3EB8}" type="pres">
      <dgm:prSet presAssocID="{3B68091D-31A4-44A2-9E74-2ED213E36B0F}" presName="hierRoot2" presStyleCnt="0">
        <dgm:presLayoutVars>
          <dgm:hierBranch val="init"/>
        </dgm:presLayoutVars>
      </dgm:prSet>
      <dgm:spPr/>
    </dgm:pt>
    <dgm:pt modelId="{07F2300F-5E69-4B49-81B6-BC028F633DCE}" type="pres">
      <dgm:prSet presAssocID="{3B68091D-31A4-44A2-9E74-2ED213E36B0F}" presName="rootComposite" presStyleCnt="0"/>
      <dgm:spPr/>
    </dgm:pt>
    <dgm:pt modelId="{C9E58B4D-BBF1-4A30-9AD5-71EA210F58D7}" type="pres">
      <dgm:prSet presAssocID="{3B68091D-31A4-44A2-9E74-2ED213E36B0F}" presName="rootText" presStyleLbl="node3" presStyleIdx="3" presStyleCnt="9" custLinFactNeighborX="17075" custLinFactNeighborY="-30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F74D8-B8BE-451F-8E3C-E68CC57E8125}" type="pres">
      <dgm:prSet presAssocID="{3B68091D-31A4-44A2-9E74-2ED213E36B0F}" presName="rootConnector" presStyleLbl="node3" presStyleIdx="3" presStyleCnt="9"/>
      <dgm:spPr/>
      <dgm:t>
        <a:bodyPr/>
        <a:lstStyle/>
        <a:p>
          <a:endParaRPr lang="en-US"/>
        </a:p>
      </dgm:t>
    </dgm:pt>
    <dgm:pt modelId="{544F2069-BD60-4119-8C03-FA8A0BC5E1E1}" type="pres">
      <dgm:prSet presAssocID="{3B68091D-31A4-44A2-9E74-2ED213E36B0F}" presName="hierChild4" presStyleCnt="0"/>
      <dgm:spPr/>
    </dgm:pt>
    <dgm:pt modelId="{32353A00-1225-45F9-8C5A-0B0CC1396CC5}" type="pres">
      <dgm:prSet presAssocID="{3B68091D-31A4-44A2-9E74-2ED213E36B0F}" presName="hierChild5" presStyleCnt="0"/>
      <dgm:spPr/>
    </dgm:pt>
    <dgm:pt modelId="{2CA477D3-8545-4F2E-A276-9859CC99E384}" type="pres">
      <dgm:prSet presAssocID="{944BDF48-186B-4B00-9441-E71ED9A1BA34}" presName="hierChild5" presStyleCnt="0"/>
      <dgm:spPr/>
    </dgm:pt>
    <dgm:pt modelId="{C699FA7B-066A-4A78-85B2-172C4F6CF6F6}" type="pres">
      <dgm:prSet presAssocID="{CDCCE2B5-8B19-4B7B-BFA4-2E3BEDA2B96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B739344C-0207-4447-A8C8-FF91DEBFE18B}" type="pres">
      <dgm:prSet presAssocID="{7553126C-DB51-4D07-AFC4-C57D76AE5958}" presName="hierRoot2" presStyleCnt="0">
        <dgm:presLayoutVars>
          <dgm:hierBranch val="init"/>
        </dgm:presLayoutVars>
      </dgm:prSet>
      <dgm:spPr/>
    </dgm:pt>
    <dgm:pt modelId="{D8950549-8295-488C-A4F5-36F3D56359B7}" type="pres">
      <dgm:prSet presAssocID="{7553126C-DB51-4D07-AFC4-C57D76AE5958}" presName="rootComposite" presStyleCnt="0"/>
      <dgm:spPr/>
    </dgm:pt>
    <dgm:pt modelId="{F5CBCD55-D320-40B9-85AE-BB9DB53325F5}" type="pres">
      <dgm:prSet presAssocID="{7553126C-DB51-4D07-AFC4-C57D76AE5958}" presName="rootText" presStyleLbl="node2" presStyleIdx="2" presStyleCnt="5" custLinFactNeighborX="17674" custLinFactNeighborY="58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C51652-6D65-4F0C-B938-E0657DF4A156}" type="pres">
      <dgm:prSet presAssocID="{7553126C-DB51-4D07-AFC4-C57D76AE5958}" presName="rootConnector" presStyleLbl="node2" presStyleIdx="2" presStyleCnt="5"/>
      <dgm:spPr/>
      <dgm:t>
        <a:bodyPr/>
        <a:lstStyle/>
        <a:p>
          <a:endParaRPr lang="en-US"/>
        </a:p>
      </dgm:t>
    </dgm:pt>
    <dgm:pt modelId="{C0676406-0FF9-4D6A-A7A0-C0FB79FEE27A}" type="pres">
      <dgm:prSet presAssocID="{7553126C-DB51-4D07-AFC4-C57D76AE5958}" presName="hierChild4" presStyleCnt="0"/>
      <dgm:spPr/>
    </dgm:pt>
    <dgm:pt modelId="{584894E6-2239-4BE9-ABA5-0E0C46A7F252}" type="pres">
      <dgm:prSet presAssocID="{9C5DDF84-E128-4F12-84FA-C9279124FAAF}" presName="Name37" presStyleLbl="parChTrans1D3" presStyleIdx="4" presStyleCnt="9"/>
      <dgm:spPr/>
      <dgm:t>
        <a:bodyPr/>
        <a:lstStyle/>
        <a:p>
          <a:endParaRPr lang="en-US"/>
        </a:p>
      </dgm:t>
    </dgm:pt>
    <dgm:pt modelId="{4500895F-0B92-4158-B6E1-DCF9A74577D4}" type="pres">
      <dgm:prSet presAssocID="{165A0DFA-23ED-4944-B2FA-5977D00152E1}" presName="hierRoot2" presStyleCnt="0">
        <dgm:presLayoutVars>
          <dgm:hierBranch val="init"/>
        </dgm:presLayoutVars>
      </dgm:prSet>
      <dgm:spPr/>
    </dgm:pt>
    <dgm:pt modelId="{3EAE79C7-6B7A-413D-8CAA-34182E0D0FC0}" type="pres">
      <dgm:prSet presAssocID="{165A0DFA-23ED-4944-B2FA-5977D00152E1}" presName="rootComposite" presStyleCnt="0"/>
      <dgm:spPr/>
    </dgm:pt>
    <dgm:pt modelId="{C4D6D595-666F-46AE-B952-9E51EE09554E}" type="pres">
      <dgm:prSet presAssocID="{165A0DFA-23ED-4944-B2FA-5977D00152E1}" presName="rootText" presStyleLbl="node3" presStyleIdx="4" presStyleCnt="9" custLinFactNeighborX="14955" custLinFactNeighborY="735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812A7-55CB-4145-A95C-47169BB208D6}" type="pres">
      <dgm:prSet presAssocID="{165A0DFA-23ED-4944-B2FA-5977D00152E1}" presName="rootConnector" presStyleLbl="node3" presStyleIdx="4" presStyleCnt="9"/>
      <dgm:spPr/>
      <dgm:t>
        <a:bodyPr/>
        <a:lstStyle/>
        <a:p>
          <a:endParaRPr lang="en-US"/>
        </a:p>
      </dgm:t>
    </dgm:pt>
    <dgm:pt modelId="{D97CC155-C7FE-4E3D-BA22-86C92A23033A}" type="pres">
      <dgm:prSet presAssocID="{165A0DFA-23ED-4944-B2FA-5977D00152E1}" presName="hierChild4" presStyleCnt="0"/>
      <dgm:spPr/>
    </dgm:pt>
    <dgm:pt modelId="{3F92415F-4F9F-470C-A594-CA231EDCC2D5}" type="pres">
      <dgm:prSet presAssocID="{165A0DFA-23ED-4944-B2FA-5977D00152E1}" presName="hierChild5" presStyleCnt="0"/>
      <dgm:spPr/>
    </dgm:pt>
    <dgm:pt modelId="{D0E2DED7-1F79-49B8-BDB7-978FF43A94B6}" type="pres">
      <dgm:prSet presAssocID="{A863AFB2-2366-44EB-8674-0AF8205A8B9B}" presName="Name37" presStyleLbl="parChTrans1D3" presStyleIdx="5" presStyleCnt="9"/>
      <dgm:spPr/>
      <dgm:t>
        <a:bodyPr/>
        <a:lstStyle/>
        <a:p>
          <a:endParaRPr lang="en-US"/>
        </a:p>
      </dgm:t>
    </dgm:pt>
    <dgm:pt modelId="{EA8FD815-6F2A-4FD2-BD6B-DE50B0BD4506}" type="pres">
      <dgm:prSet presAssocID="{01CF6BAB-6275-48EF-A99D-1ED124D80047}" presName="hierRoot2" presStyleCnt="0">
        <dgm:presLayoutVars>
          <dgm:hierBranch val="init"/>
        </dgm:presLayoutVars>
      </dgm:prSet>
      <dgm:spPr/>
    </dgm:pt>
    <dgm:pt modelId="{871BADB0-5EF4-45FC-BA97-40F314B538CF}" type="pres">
      <dgm:prSet presAssocID="{01CF6BAB-6275-48EF-A99D-1ED124D80047}" presName="rootComposite" presStyleCnt="0"/>
      <dgm:spPr/>
    </dgm:pt>
    <dgm:pt modelId="{BBC53C1B-917B-42C7-9D18-E1D3539F32C0}" type="pres">
      <dgm:prSet presAssocID="{01CF6BAB-6275-48EF-A99D-1ED124D80047}" presName="rootText" presStyleLbl="node3" presStyleIdx="5" presStyleCnt="9" custLinFactNeighborX="13649" custLinFactNeighborY="44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B9931-FE9C-44EB-9C33-24F90304328D}" type="pres">
      <dgm:prSet presAssocID="{01CF6BAB-6275-48EF-A99D-1ED124D80047}" presName="rootConnector" presStyleLbl="node3" presStyleIdx="5" presStyleCnt="9"/>
      <dgm:spPr/>
      <dgm:t>
        <a:bodyPr/>
        <a:lstStyle/>
        <a:p>
          <a:endParaRPr lang="en-US"/>
        </a:p>
      </dgm:t>
    </dgm:pt>
    <dgm:pt modelId="{0E8A734C-AD92-4905-AA1F-43579C6349CF}" type="pres">
      <dgm:prSet presAssocID="{01CF6BAB-6275-48EF-A99D-1ED124D80047}" presName="hierChild4" presStyleCnt="0"/>
      <dgm:spPr/>
    </dgm:pt>
    <dgm:pt modelId="{1D70619B-050A-4232-9DEB-663F9FA92E6B}" type="pres">
      <dgm:prSet presAssocID="{01CF6BAB-6275-48EF-A99D-1ED124D80047}" presName="hierChild5" presStyleCnt="0"/>
      <dgm:spPr/>
    </dgm:pt>
    <dgm:pt modelId="{E4AB8653-29DF-4573-AE5A-C6D0D4F8B5A5}" type="pres">
      <dgm:prSet presAssocID="{F904A286-721B-407F-AA76-4A97CBF15F88}" presName="Name37" presStyleLbl="parChTrans1D3" presStyleIdx="6" presStyleCnt="9"/>
      <dgm:spPr/>
      <dgm:t>
        <a:bodyPr/>
        <a:lstStyle/>
        <a:p>
          <a:endParaRPr lang="en-US"/>
        </a:p>
      </dgm:t>
    </dgm:pt>
    <dgm:pt modelId="{FBBE38A2-1DF4-415E-99D2-ACE477839829}" type="pres">
      <dgm:prSet presAssocID="{1162E36F-D217-4304-8C56-3BDEE0DBAC2F}" presName="hierRoot2" presStyleCnt="0">
        <dgm:presLayoutVars>
          <dgm:hierBranch val="init"/>
        </dgm:presLayoutVars>
      </dgm:prSet>
      <dgm:spPr/>
    </dgm:pt>
    <dgm:pt modelId="{F0F27DD2-D719-4076-9B7B-74ADE40661BA}" type="pres">
      <dgm:prSet presAssocID="{1162E36F-D217-4304-8C56-3BDEE0DBAC2F}" presName="rootComposite" presStyleCnt="0"/>
      <dgm:spPr/>
    </dgm:pt>
    <dgm:pt modelId="{1693D836-92C6-46A0-BC4F-8938A0DED359}" type="pres">
      <dgm:prSet presAssocID="{1162E36F-D217-4304-8C56-3BDEE0DBAC2F}" presName="rootText" presStyleLbl="node3" presStyleIdx="6" presStyleCnt="9" custLinFactNeighborX="13649" custLinFactNeighborY="68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C214-57A4-4F64-8935-A05C4C13080D}" type="pres">
      <dgm:prSet presAssocID="{1162E36F-D217-4304-8C56-3BDEE0DBAC2F}" presName="rootConnector" presStyleLbl="node3" presStyleIdx="6" presStyleCnt="9"/>
      <dgm:spPr/>
      <dgm:t>
        <a:bodyPr/>
        <a:lstStyle/>
        <a:p>
          <a:endParaRPr lang="en-US"/>
        </a:p>
      </dgm:t>
    </dgm:pt>
    <dgm:pt modelId="{E57A83AE-6652-40E1-8131-106906E13768}" type="pres">
      <dgm:prSet presAssocID="{1162E36F-D217-4304-8C56-3BDEE0DBAC2F}" presName="hierChild4" presStyleCnt="0"/>
      <dgm:spPr/>
    </dgm:pt>
    <dgm:pt modelId="{53EC4B6B-F385-4292-B158-19EA8E07E560}" type="pres">
      <dgm:prSet presAssocID="{1162E36F-D217-4304-8C56-3BDEE0DBAC2F}" presName="hierChild5" presStyleCnt="0"/>
      <dgm:spPr/>
    </dgm:pt>
    <dgm:pt modelId="{7EA14248-43BC-4D9D-8389-B0D2A9040A2B}" type="pres">
      <dgm:prSet presAssocID="{35E68592-0AEE-4E0F-960C-1155726C6290}" presName="Name37" presStyleLbl="parChTrans1D3" presStyleIdx="7" presStyleCnt="9"/>
      <dgm:spPr/>
      <dgm:t>
        <a:bodyPr/>
        <a:lstStyle/>
        <a:p>
          <a:endParaRPr lang="en-US"/>
        </a:p>
      </dgm:t>
    </dgm:pt>
    <dgm:pt modelId="{71CDB3A3-600D-49B3-A2CE-FE975C429563}" type="pres">
      <dgm:prSet presAssocID="{D960611B-073A-42BC-8C26-235FF564F348}" presName="hierRoot2" presStyleCnt="0">
        <dgm:presLayoutVars>
          <dgm:hierBranch val="init"/>
        </dgm:presLayoutVars>
      </dgm:prSet>
      <dgm:spPr/>
    </dgm:pt>
    <dgm:pt modelId="{993315EA-26BB-42C6-A06C-4ADE80361FE3}" type="pres">
      <dgm:prSet presAssocID="{D960611B-073A-42BC-8C26-235FF564F348}" presName="rootComposite" presStyleCnt="0"/>
      <dgm:spPr/>
    </dgm:pt>
    <dgm:pt modelId="{A8513344-496D-44CA-921E-936273D47721}" type="pres">
      <dgm:prSet presAssocID="{D960611B-073A-42BC-8C26-235FF564F348}" presName="rootText" presStyleLbl="node3" presStyleIdx="7" presStyleCnt="9" custLinFactNeighborX="13649" custLinFactNeighborY="-30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8A5E4-126C-4FDC-8193-CE1EA0969C43}" type="pres">
      <dgm:prSet presAssocID="{D960611B-073A-42BC-8C26-235FF564F348}" presName="rootConnector" presStyleLbl="node3" presStyleIdx="7" presStyleCnt="9"/>
      <dgm:spPr/>
      <dgm:t>
        <a:bodyPr/>
        <a:lstStyle/>
        <a:p>
          <a:endParaRPr lang="en-US"/>
        </a:p>
      </dgm:t>
    </dgm:pt>
    <dgm:pt modelId="{32364D30-007B-4A9F-AAAF-24E6BD52837C}" type="pres">
      <dgm:prSet presAssocID="{D960611B-073A-42BC-8C26-235FF564F348}" presName="hierChild4" presStyleCnt="0"/>
      <dgm:spPr/>
    </dgm:pt>
    <dgm:pt modelId="{0B42EF8C-A8E0-4B9F-AC1B-110AC409610F}" type="pres">
      <dgm:prSet presAssocID="{D960611B-073A-42BC-8C26-235FF564F348}" presName="hierChild5" presStyleCnt="0"/>
      <dgm:spPr/>
    </dgm:pt>
    <dgm:pt modelId="{DCA2B9AD-8EE5-4423-9196-3ADEAE7128D2}" type="pres">
      <dgm:prSet presAssocID="{EA3E4575-9D92-43C2-9C5F-90DB25EA40B7}" presName="Name37" presStyleLbl="parChTrans1D3" presStyleIdx="8" presStyleCnt="9"/>
      <dgm:spPr/>
      <dgm:t>
        <a:bodyPr/>
        <a:lstStyle/>
        <a:p>
          <a:endParaRPr lang="en-US"/>
        </a:p>
      </dgm:t>
    </dgm:pt>
    <dgm:pt modelId="{0FDF08DB-3DC2-4FC2-98D8-938C859057F6}" type="pres">
      <dgm:prSet presAssocID="{C9ECE6EC-5CB9-425D-AC5C-B45A75E1F078}" presName="hierRoot2" presStyleCnt="0">
        <dgm:presLayoutVars>
          <dgm:hierBranch val="init"/>
        </dgm:presLayoutVars>
      </dgm:prSet>
      <dgm:spPr/>
    </dgm:pt>
    <dgm:pt modelId="{A78D0F52-E6C0-4EB8-B1C8-0638712F1416}" type="pres">
      <dgm:prSet presAssocID="{C9ECE6EC-5CB9-425D-AC5C-B45A75E1F078}" presName="rootComposite" presStyleCnt="0"/>
      <dgm:spPr/>
    </dgm:pt>
    <dgm:pt modelId="{ED889F96-80F0-494E-B7AC-F02F53F9AC82}" type="pres">
      <dgm:prSet presAssocID="{C9ECE6EC-5CB9-425D-AC5C-B45A75E1F078}" presName="rootText" presStyleLbl="node3" presStyleIdx="8" presStyleCnt="9" custLinFactNeighborX="13346" custLinFactNeighborY="-72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1E5A7-CE77-4134-938B-DB45A70EA10B}" type="pres">
      <dgm:prSet presAssocID="{C9ECE6EC-5CB9-425D-AC5C-B45A75E1F078}" presName="rootConnector" presStyleLbl="node3" presStyleIdx="8" presStyleCnt="9"/>
      <dgm:spPr/>
      <dgm:t>
        <a:bodyPr/>
        <a:lstStyle/>
        <a:p>
          <a:endParaRPr lang="en-US"/>
        </a:p>
      </dgm:t>
    </dgm:pt>
    <dgm:pt modelId="{47B1AABB-40F9-45A4-A2F9-BB06C87D02E8}" type="pres">
      <dgm:prSet presAssocID="{C9ECE6EC-5CB9-425D-AC5C-B45A75E1F078}" presName="hierChild4" presStyleCnt="0"/>
      <dgm:spPr/>
    </dgm:pt>
    <dgm:pt modelId="{90EF909D-7A6E-41DD-9384-C73A056A6E43}" type="pres">
      <dgm:prSet presAssocID="{C9ECE6EC-5CB9-425D-AC5C-B45A75E1F078}" presName="hierChild5" presStyleCnt="0"/>
      <dgm:spPr/>
    </dgm:pt>
    <dgm:pt modelId="{B0646428-29B9-429E-BC71-BF8C7129EB88}" type="pres">
      <dgm:prSet presAssocID="{7553126C-DB51-4D07-AFC4-C57D76AE5958}" presName="hierChild5" presStyleCnt="0"/>
      <dgm:spPr/>
    </dgm:pt>
    <dgm:pt modelId="{7816143C-1322-4566-A4B1-92483EAB2CD9}" type="pres">
      <dgm:prSet presAssocID="{7FB6504C-FD79-470E-933C-EA7222FE4DA0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F529F5E-720C-45FC-8B17-723A3E88C91B}" type="pres">
      <dgm:prSet presAssocID="{4B466E71-C910-4E28-BC27-327C75E3EA21}" presName="hierRoot2" presStyleCnt="0">
        <dgm:presLayoutVars>
          <dgm:hierBranch val="init"/>
        </dgm:presLayoutVars>
      </dgm:prSet>
      <dgm:spPr/>
    </dgm:pt>
    <dgm:pt modelId="{39FE8354-E4B5-4D34-82A9-71676318BD4A}" type="pres">
      <dgm:prSet presAssocID="{4B466E71-C910-4E28-BC27-327C75E3EA21}" presName="rootComposite" presStyleCnt="0"/>
      <dgm:spPr/>
    </dgm:pt>
    <dgm:pt modelId="{4CDF93FB-3187-4484-9191-0E60628BDEDB}" type="pres">
      <dgm:prSet presAssocID="{4B466E71-C910-4E28-BC27-327C75E3EA21}" presName="rootText" presStyleLbl="node2" presStyleIdx="3" presStyleCnt="5" custLinFactNeighborX="2013" custLinFactNeighborY="58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72206-E84C-4F73-907B-FE8942BFDF73}" type="pres">
      <dgm:prSet presAssocID="{4B466E71-C910-4E28-BC27-327C75E3EA21}" presName="rootConnector" presStyleLbl="node2" presStyleIdx="3" presStyleCnt="5"/>
      <dgm:spPr/>
      <dgm:t>
        <a:bodyPr/>
        <a:lstStyle/>
        <a:p>
          <a:endParaRPr lang="en-US"/>
        </a:p>
      </dgm:t>
    </dgm:pt>
    <dgm:pt modelId="{0ADC3301-3E80-476D-B68D-E770B03A1DB6}" type="pres">
      <dgm:prSet presAssocID="{4B466E71-C910-4E28-BC27-327C75E3EA21}" presName="hierChild4" presStyleCnt="0"/>
      <dgm:spPr/>
    </dgm:pt>
    <dgm:pt modelId="{182003C0-37FA-46CA-BC43-2DE5BA5F557F}" type="pres">
      <dgm:prSet presAssocID="{4B466E71-C910-4E28-BC27-327C75E3EA21}" presName="hierChild5" presStyleCnt="0"/>
      <dgm:spPr/>
    </dgm:pt>
    <dgm:pt modelId="{2D07CB0F-353A-441D-940B-7CDEB7AD343D}" type="pres">
      <dgm:prSet presAssocID="{CDEE6256-55EA-4688-A872-ABCF597358EF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5ADDE34-8F08-42E8-B344-FBC293155FDE}" type="pres">
      <dgm:prSet presAssocID="{5ED301A6-0281-4E53-AF15-F55672651246}" presName="hierRoot2" presStyleCnt="0">
        <dgm:presLayoutVars>
          <dgm:hierBranch val="init"/>
        </dgm:presLayoutVars>
      </dgm:prSet>
      <dgm:spPr/>
    </dgm:pt>
    <dgm:pt modelId="{031D4846-C346-4470-B428-C182C2296FC6}" type="pres">
      <dgm:prSet presAssocID="{5ED301A6-0281-4E53-AF15-F55672651246}" presName="rootComposite" presStyleCnt="0"/>
      <dgm:spPr/>
    </dgm:pt>
    <dgm:pt modelId="{C50C19E0-CE48-41F5-86EF-575A61195ACD}" type="pres">
      <dgm:prSet presAssocID="{5ED301A6-0281-4E53-AF15-F55672651246}" presName="rootText" presStyleLbl="node2" presStyleIdx="4" presStyleCnt="5" custLinFactNeighborX="-4400" custLinFactNeighborY="598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C724A-E1BD-4772-A2BF-69FBD1EB3014}" type="pres">
      <dgm:prSet presAssocID="{5ED301A6-0281-4E53-AF15-F55672651246}" presName="rootConnector" presStyleLbl="node2" presStyleIdx="4" presStyleCnt="5"/>
      <dgm:spPr/>
      <dgm:t>
        <a:bodyPr/>
        <a:lstStyle/>
        <a:p>
          <a:endParaRPr lang="en-US"/>
        </a:p>
      </dgm:t>
    </dgm:pt>
    <dgm:pt modelId="{FAABD8EC-59D0-45AD-983B-E1A2D8309F89}" type="pres">
      <dgm:prSet presAssocID="{5ED301A6-0281-4E53-AF15-F55672651246}" presName="hierChild4" presStyleCnt="0"/>
      <dgm:spPr/>
    </dgm:pt>
    <dgm:pt modelId="{04B0718C-FE10-41C7-9389-8A12F3CE09D2}" type="pres">
      <dgm:prSet presAssocID="{5ED301A6-0281-4E53-AF15-F55672651246}" presName="hierChild5" presStyleCnt="0"/>
      <dgm:spPr/>
    </dgm:pt>
    <dgm:pt modelId="{14C5A461-93F3-4618-ACDB-CB504DA59A34}" type="pres">
      <dgm:prSet presAssocID="{1F94A883-E472-42ED-966E-C2A51B81E0CA}" presName="hierChild3" presStyleCnt="0"/>
      <dgm:spPr/>
    </dgm:pt>
  </dgm:ptLst>
  <dgm:cxnLst>
    <dgm:cxn modelId="{5AC0C3F4-DDF5-4FBE-BC9C-9FADB3837979}" type="presOf" srcId="{4B466E71-C910-4E28-BC27-327C75E3EA21}" destId="{4CDF93FB-3187-4484-9191-0E60628BDEDB}" srcOrd="0" destOrd="0" presId="urn:microsoft.com/office/officeart/2005/8/layout/orgChart1"/>
    <dgm:cxn modelId="{172CED2D-3997-4A35-9D34-3FC7AD009CAA}" type="presOf" srcId="{1F94A883-E472-42ED-966E-C2A51B81E0CA}" destId="{4CD2E333-C161-44CB-AFC2-F9CFB9A056F4}" srcOrd="1" destOrd="0" presId="urn:microsoft.com/office/officeart/2005/8/layout/orgChart1"/>
    <dgm:cxn modelId="{FF3983A6-CB63-4741-AA63-632AC5256A97}" srcId="{1F94A883-E472-42ED-966E-C2A51B81E0CA}" destId="{4B466E71-C910-4E28-BC27-327C75E3EA21}" srcOrd="3" destOrd="0" parTransId="{7FB6504C-FD79-470E-933C-EA7222FE4DA0}" sibTransId="{6C05DB2F-9EDC-4971-87A1-36EB7BD0035B}"/>
    <dgm:cxn modelId="{924ADCCD-0C35-4ACA-BC76-A64D2157583F}" type="presOf" srcId="{A863AFB2-2366-44EB-8674-0AF8205A8B9B}" destId="{D0E2DED7-1F79-49B8-BDB7-978FF43A94B6}" srcOrd="0" destOrd="0" presId="urn:microsoft.com/office/officeart/2005/8/layout/orgChart1"/>
    <dgm:cxn modelId="{4566BAE2-84EB-4442-840C-6E9960A2D531}" type="presOf" srcId="{D960611B-073A-42BC-8C26-235FF564F348}" destId="{4698A5E4-126C-4FDC-8193-CE1EA0969C43}" srcOrd="1" destOrd="0" presId="urn:microsoft.com/office/officeart/2005/8/layout/orgChart1"/>
    <dgm:cxn modelId="{19BBCBAF-9436-4A7E-91EF-4197369852E7}" type="presOf" srcId="{C9ECE6EC-5CB9-425D-AC5C-B45A75E1F078}" destId="{ED889F96-80F0-494E-B7AC-F02F53F9AC82}" srcOrd="0" destOrd="0" presId="urn:microsoft.com/office/officeart/2005/8/layout/orgChart1"/>
    <dgm:cxn modelId="{767D789D-EE6B-469D-A7F2-780BD5A575CD}" type="presOf" srcId="{02FC6F29-082E-4F62-93B0-2CC5423DC37E}" destId="{33E696EA-A437-4F5A-9E1C-2609230D15CE}" srcOrd="0" destOrd="0" presId="urn:microsoft.com/office/officeart/2005/8/layout/orgChart1"/>
    <dgm:cxn modelId="{0656C730-95C4-4B61-8986-7917A4D22AC2}" srcId="{1F94A883-E472-42ED-966E-C2A51B81E0CA}" destId="{C6A03C06-940A-431F-8E4F-10087E91BBA0}" srcOrd="0" destOrd="0" parTransId="{D168B17D-EDEE-46F5-9F37-7F5560CB8643}" sibTransId="{FB69C7B5-8976-404D-8A8F-0D2F7E298A95}"/>
    <dgm:cxn modelId="{07276FA5-F086-42B4-8F15-24C0C7FD0412}" type="presOf" srcId="{01CF6BAB-6275-48EF-A99D-1ED124D80047}" destId="{BBC53C1B-917B-42C7-9D18-E1D3539F32C0}" srcOrd="0" destOrd="0" presId="urn:microsoft.com/office/officeart/2005/8/layout/orgChart1"/>
    <dgm:cxn modelId="{8FF3CD15-D073-472C-A969-7EED7015CF21}" type="presOf" srcId="{35E68592-0AEE-4E0F-960C-1155726C6290}" destId="{7EA14248-43BC-4D9D-8389-B0D2A9040A2B}" srcOrd="0" destOrd="0" presId="urn:microsoft.com/office/officeart/2005/8/layout/orgChart1"/>
    <dgm:cxn modelId="{848D9673-789F-4F7A-B1F6-FCBDCCD2FB7B}" type="presOf" srcId="{C6A03C06-940A-431F-8E4F-10087E91BBA0}" destId="{23239F6A-04C8-4C54-825A-5D16ADA9E579}" srcOrd="1" destOrd="0" presId="urn:microsoft.com/office/officeart/2005/8/layout/orgChart1"/>
    <dgm:cxn modelId="{3992ADBA-6668-4191-BDA9-72A300CAE698}" type="presOf" srcId="{136A542D-B9AD-43B5-BBC4-B934CD51CBA5}" destId="{A1A2087F-0C2E-41F4-ACD5-E0F650197F72}" srcOrd="0" destOrd="0" presId="urn:microsoft.com/office/officeart/2005/8/layout/orgChart1"/>
    <dgm:cxn modelId="{8648BE97-874C-42D1-9C20-BA6EB3A65425}" srcId="{7553126C-DB51-4D07-AFC4-C57D76AE5958}" destId="{165A0DFA-23ED-4944-B2FA-5977D00152E1}" srcOrd="0" destOrd="0" parTransId="{9C5DDF84-E128-4F12-84FA-C9279124FAAF}" sibTransId="{8D756E51-87A9-453E-A9AA-7FA938E4AC34}"/>
    <dgm:cxn modelId="{85008D69-4AE7-4E73-9E40-141E3CEF7E9A}" type="presOf" srcId="{512DF6DC-726B-462E-A030-4AD0658C54EC}" destId="{A9139B75-8760-4C30-87D4-7D2BB2BCA40B}" srcOrd="0" destOrd="0" presId="urn:microsoft.com/office/officeart/2005/8/layout/orgChart1"/>
    <dgm:cxn modelId="{28DB0448-C060-456F-B602-435811A4BE45}" type="presOf" srcId="{5ED301A6-0281-4E53-AF15-F55672651246}" destId="{C83C724A-E1BD-4772-A2BF-69FBD1EB3014}" srcOrd="1" destOrd="0" presId="urn:microsoft.com/office/officeart/2005/8/layout/orgChart1"/>
    <dgm:cxn modelId="{9FF11C7F-7C73-4608-92D9-2BFEED6F475B}" type="presOf" srcId="{9C5DDF84-E128-4F12-84FA-C9279124FAAF}" destId="{584894E6-2239-4BE9-ABA5-0E0C46A7F252}" srcOrd="0" destOrd="0" presId="urn:microsoft.com/office/officeart/2005/8/layout/orgChart1"/>
    <dgm:cxn modelId="{D3E889D2-52F8-4E56-916F-F9BD85FA09A2}" type="presOf" srcId="{42D21B23-926B-42A0-A746-6CE884A22B24}" destId="{E6A7E64B-C3FA-4ECF-AC26-001A39B6C125}" srcOrd="1" destOrd="0" presId="urn:microsoft.com/office/officeart/2005/8/layout/orgChart1"/>
    <dgm:cxn modelId="{FBE257B5-E2C9-461F-BFBF-B07225C9F077}" type="presOf" srcId="{CDEE6256-55EA-4688-A872-ABCF597358EF}" destId="{2D07CB0F-353A-441D-940B-7CDEB7AD343D}" srcOrd="0" destOrd="0" presId="urn:microsoft.com/office/officeart/2005/8/layout/orgChart1"/>
    <dgm:cxn modelId="{72D781EB-4D83-4DBD-8C41-612E478CD2D2}" type="presOf" srcId="{944BDF48-186B-4B00-9441-E71ED9A1BA34}" destId="{2CAE7384-8438-47BA-86D5-D148C208D431}" srcOrd="0" destOrd="0" presId="urn:microsoft.com/office/officeart/2005/8/layout/orgChart1"/>
    <dgm:cxn modelId="{82F0735D-4D75-48EF-97EB-9F437B71BB3B}" type="presOf" srcId="{165A0DFA-23ED-4944-B2FA-5977D00152E1}" destId="{950812A7-55CB-4145-A95C-47169BB208D6}" srcOrd="1" destOrd="0" presId="urn:microsoft.com/office/officeart/2005/8/layout/orgChart1"/>
    <dgm:cxn modelId="{5BFA7954-25E0-44C5-9837-DFEE7F1DD214}" srcId="{1CD5E700-7F09-4C1F-BA87-C2F5C5D43D9D}" destId="{1F94A883-E472-42ED-966E-C2A51B81E0CA}" srcOrd="0" destOrd="0" parTransId="{AF7B9AF2-5F19-496D-8660-23307E70C430}" sibTransId="{9604D8DF-3FD9-4A30-9285-2E851B654B64}"/>
    <dgm:cxn modelId="{3398CED7-74F6-48A9-8EA3-1AD7E53B1EE1}" srcId="{7553126C-DB51-4D07-AFC4-C57D76AE5958}" destId="{D960611B-073A-42BC-8C26-235FF564F348}" srcOrd="3" destOrd="0" parTransId="{35E68592-0AEE-4E0F-960C-1155726C6290}" sibTransId="{3118D5BA-9ED6-4A97-943A-15FE35FEE11C}"/>
    <dgm:cxn modelId="{FBB76837-F42D-4E14-9286-AF7B4EB843AF}" srcId="{944BDF48-186B-4B00-9441-E71ED9A1BA34}" destId="{42D21B23-926B-42A0-A746-6CE884A22B24}" srcOrd="0" destOrd="0" parTransId="{6B8C8364-A540-4A92-8C6C-61E2A36970BB}" sibTransId="{7D908FCC-3E28-4E13-95A8-4F85EE1334DA}"/>
    <dgm:cxn modelId="{C70256CB-93F5-47C3-841B-9328FEE40CD6}" type="presOf" srcId="{EA3E4575-9D92-43C2-9C5F-90DB25EA40B7}" destId="{DCA2B9AD-8EE5-4423-9196-3ADEAE7128D2}" srcOrd="0" destOrd="0" presId="urn:microsoft.com/office/officeart/2005/8/layout/orgChart1"/>
    <dgm:cxn modelId="{A164EBC0-AF32-4AE7-82C2-9C8D527E471B}" type="presOf" srcId="{136A542D-B9AD-43B5-BBC4-B934CD51CBA5}" destId="{6A579E25-18B0-459E-8378-72FCF826CAC8}" srcOrd="1" destOrd="0" presId="urn:microsoft.com/office/officeart/2005/8/layout/orgChart1"/>
    <dgm:cxn modelId="{E45A4346-F9AC-4111-A5F1-8AA378B330B7}" type="presOf" srcId="{6B8C8364-A540-4A92-8C6C-61E2A36970BB}" destId="{2C24B264-F507-45E2-BC30-7EA385BDF7DF}" srcOrd="0" destOrd="0" presId="urn:microsoft.com/office/officeart/2005/8/layout/orgChart1"/>
    <dgm:cxn modelId="{2C692A5A-DC8E-4B41-9B74-B6DC050445EF}" type="presOf" srcId="{749A16C1-987D-45AE-8812-B86985E27124}" destId="{458C0E80-9A90-48E8-8442-1D9C67757F3A}" srcOrd="0" destOrd="0" presId="urn:microsoft.com/office/officeart/2005/8/layout/orgChart1"/>
    <dgm:cxn modelId="{0D199430-AA1B-4114-A5ED-803030C3FC81}" type="presOf" srcId="{7553126C-DB51-4D07-AFC4-C57D76AE5958}" destId="{F1C51652-6D65-4F0C-B938-E0657DF4A156}" srcOrd="1" destOrd="0" presId="urn:microsoft.com/office/officeart/2005/8/layout/orgChart1"/>
    <dgm:cxn modelId="{FCB2F631-B73D-45D0-8F7A-F73FD7928EBA}" type="presOf" srcId="{5ED301A6-0281-4E53-AF15-F55672651246}" destId="{C50C19E0-CE48-41F5-86EF-575A61195ACD}" srcOrd="0" destOrd="0" presId="urn:microsoft.com/office/officeart/2005/8/layout/orgChart1"/>
    <dgm:cxn modelId="{0E364687-74C8-4884-A142-312A3CBB8DFC}" type="presOf" srcId="{01CF6BAB-6275-48EF-A99D-1ED124D80047}" destId="{940B9931-FE9C-44EB-9C33-24F90304328D}" srcOrd="1" destOrd="0" presId="urn:microsoft.com/office/officeart/2005/8/layout/orgChart1"/>
    <dgm:cxn modelId="{1E83B3DA-ACB3-4D25-AEE1-10D0F28F6053}" type="presOf" srcId="{1CD5E700-7F09-4C1F-BA87-C2F5C5D43D9D}" destId="{2899F3D1-6D10-4C6F-BCC7-D67E5C75D7A1}" srcOrd="0" destOrd="0" presId="urn:microsoft.com/office/officeart/2005/8/layout/orgChart1"/>
    <dgm:cxn modelId="{75B2F4FB-210F-41ED-9508-A6B0E6B21250}" srcId="{1F94A883-E472-42ED-966E-C2A51B81E0CA}" destId="{944BDF48-186B-4B00-9441-E71ED9A1BA34}" srcOrd="1" destOrd="0" parTransId="{633AD13B-7604-4667-81E4-C23503D02AFD}" sibTransId="{C05A605F-8C12-48C9-AC15-123ECB6BE845}"/>
    <dgm:cxn modelId="{D9B49982-E236-447E-8714-184B4301EAC2}" type="presOf" srcId="{3B68091D-31A4-44A2-9E74-2ED213E36B0F}" destId="{EF9F74D8-B8BE-451F-8E3C-E68CC57E8125}" srcOrd="1" destOrd="0" presId="urn:microsoft.com/office/officeart/2005/8/layout/orgChart1"/>
    <dgm:cxn modelId="{A68B66EF-177A-4474-88B8-40B28F650AEE}" type="presOf" srcId="{42D21B23-926B-42A0-A746-6CE884A22B24}" destId="{DF42CE27-793D-4466-81AB-A2ABE8E99CE4}" srcOrd="0" destOrd="0" presId="urn:microsoft.com/office/officeart/2005/8/layout/orgChart1"/>
    <dgm:cxn modelId="{3219E633-D170-4968-A80A-1D7A25AC859B}" srcId="{944BDF48-186B-4B00-9441-E71ED9A1BA34}" destId="{512DF6DC-726B-462E-A030-4AD0658C54EC}" srcOrd="2" destOrd="0" parTransId="{F6D83E7B-C274-4B0F-9507-3B883807298F}" sibTransId="{B234A800-183D-4B7C-9F2C-D31213947BCE}"/>
    <dgm:cxn modelId="{E6E1B221-9D81-41F5-A895-A984342F7770}" type="presOf" srcId="{1F94A883-E472-42ED-966E-C2A51B81E0CA}" destId="{E05DADD2-A8AE-4570-A9D6-DE4315C93741}" srcOrd="0" destOrd="0" presId="urn:microsoft.com/office/officeart/2005/8/layout/orgChart1"/>
    <dgm:cxn modelId="{C3A396A9-E100-4313-B32A-1F9DD83F59FC}" type="presOf" srcId="{F904A286-721B-407F-AA76-4A97CBF15F88}" destId="{E4AB8653-29DF-4573-AE5A-C6D0D4F8B5A5}" srcOrd="0" destOrd="0" presId="urn:microsoft.com/office/officeart/2005/8/layout/orgChart1"/>
    <dgm:cxn modelId="{E10089D4-9561-4525-A958-2FBA825E69C0}" type="presOf" srcId="{1162E36F-D217-4304-8C56-3BDEE0DBAC2F}" destId="{1693D836-92C6-46A0-BC4F-8938A0DED359}" srcOrd="0" destOrd="0" presId="urn:microsoft.com/office/officeart/2005/8/layout/orgChart1"/>
    <dgm:cxn modelId="{74C8AF7A-A6FC-4034-9799-5241A050CACA}" srcId="{1F94A883-E472-42ED-966E-C2A51B81E0CA}" destId="{7553126C-DB51-4D07-AFC4-C57D76AE5958}" srcOrd="2" destOrd="0" parTransId="{CDCCE2B5-8B19-4B7B-BFA4-2E3BEDA2B960}" sibTransId="{094A61EC-0D2A-4D2D-B038-AC6FA330A86B}"/>
    <dgm:cxn modelId="{EF86022B-7461-46E9-9CCB-969340ABECF1}" srcId="{7553126C-DB51-4D07-AFC4-C57D76AE5958}" destId="{1162E36F-D217-4304-8C56-3BDEE0DBAC2F}" srcOrd="2" destOrd="0" parTransId="{F904A286-721B-407F-AA76-4A97CBF15F88}" sibTransId="{EBB7CCB6-9F11-4FDA-A4FF-449A41A9F676}"/>
    <dgm:cxn modelId="{073961F3-82D0-45D8-A06F-B2F523D88B12}" srcId="{7553126C-DB51-4D07-AFC4-C57D76AE5958}" destId="{01CF6BAB-6275-48EF-A99D-1ED124D80047}" srcOrd="1" destOrd="0" parTransId="{A863AFB2-2366-44EB-8674-0AF8205A8B9B}" sibTransId="{B1FF3D56-ED53-4AC0-8277-7FCD9D0A7AB4}"/>
    <dgm:cxn modelId="{7AECC6FE-A2A3-4D52-9A3F-5FCAA27759B3}" type="presOf" srcId="{C9ECE6EC-5CB9-425D-AC5C-B45A75E1F078}" destId="{3F31E5A7-CE77-4134-938B-DB45A70EA10B}" srcOrd="1" destOrd="0" presId="urn:microsoft.com/office/officeart/2005/8/layout/orgChart1"/>
    <dgm:cxn modelId="{C1F570E7-4B18-4E40-A7B6-145B67F7707B}" type="presOf" srcId="{4B466E71-C910-4E28-BC27-327C75E3EA21}" destId="{24D72206-E84C-4F73-907B-FE8942BFDF73}" srcOrd="1" destOrd="0" presId="urn:microsoft.com/office/officeart/2005/8/layout/orgChart1"/>
    <dgm:cxn modelId="{E54F65E2-D82A-484A-99AB-5561B71BF855}" type="presOf" srcId="{F6D83E7B-C274-4B0F-9507-3B883807298F}" destId="{3BBE7B56-BC3E-4DAB-AE81-82947F30BBAD}" srcOrd="0" destOrd="0" presId="urn:microsoft.com/office/officeart/2005/8/layout/orgChart1"/>
    <dgm:cxn modelId="{240F7C3D-6637-4B8F-B737-E551DEFDAC41}" type="presOf" srcId="{512DF6DC-726B-462E-A030-4AD0658C54EC}" destId="{953C6D99-9DBB-482E-B9A1-70F03B187FCB}" srcOrd="1" destOrd="0" presId="urn:microsoft.com/office/officeart/2005/8/layout/orgChart1"/>
    <dgm:cxn modelId="{0BC97935-787E-4639-B3DB-4442DF6BC93A}" type="presOf" srcId="{3B68091D-31A4-44A2-9E74-2ED213E36B0F}" destId="{C9E58B4D-BBF1-4A30-9AD5-71EA210F58D7}" srcOrd="0" destOrd="0" presId="urn:microsoft.com/office/officeart/2005/8/layout/orgChart1"/>
    <dgm:cxn modelId="{8E0245A2-EBDC-48C8-A97D-C41FE66BE5D7}" srcId="{944BDF48-186B-4B00-9441-E71ED9A1BA34}" destId="{136A542D-B9AD-43B5-BBC4-B934CD51CBA5}" srcOrd="1" destOrd="0" parTransId="{02FC6F29-082E-4F62-93B0-2CC5423DC37E}" sibTransId="{DA6438BC-D165-4223-B1FE-2F3D67B749E0}"/>
    <dgm:cxn modelId="{2C919579-06C0-46ED-9251-D88C224D843C}" type="presOf" srcId="{633AD13B-7604-4667-81E4-C23503D02AFD}" destId="{E4235CD0-4EA2-495D-A948-EAE88CD41DC0}" srcOrd="0" destOrd="0" presId="urn:microsoft.com/office/officeart/2005/8/layout/orgChart1"/>
    <dgm:cxn modelId="{E2707045-0C81-4327-ADD9-55A774B9503F}" srcId="{7553126C-DB51-4D07-AFC4-C57D76AE5958}" destId="{C9ECE6EC-5CB9-425D-AC5C-B45A75E1F078}" srcOrd="4" destOrd="0" parTransId="{EA3E4575-9D92-43C2-9C5F-90DB25EA40B7}" sibTransId="{5CE7C4D5-D9C2-46D2-BF93-AB347F050D67}"/>
    <dgm:cxn modelId="{4CE8DE29-BF75-4E97-9CEA-C9AE6C1E69DB}" type="presOf" srcId="{C6A03C06-940A-431F-8E4F-10087E91BBA0}" destId="{5763C93A-B082-4E28-BD2F-4442FFCDEC01}" srcOrd="0" destOrd="0" presId="urn:microsoft.com/office/officeart/2005/8/layout/orgChart1"/>
    <dgm:cxn modelId="{4CEE1EF9-0C74-4D09-9369-360F34A77DB2}" type="presOf" srcId="{165A0DFA-23ED-4944-B2FA-5977D00152E1}" destId="{C4D6D595-666F-46AE-B952-9E51EE09554E}" srcOrd="0" destOrd="0" presId="urn:microsoft.com/office/officeart/2005/8/layout/orgChart1"/>
    <dgm:cxn modelId="{F8BA6E97-8E4F-49CA-BC68-EF1DCEEE6618}" srcId="{944BDF48-186B-4B00-9441-E71ED9A1BA34}" destId="{3B68091D-31A4-44A2-9E74-2ED213E36B0F}" srcOrd="3" destOrd="0" parTransId="{749A16C1-987D-45AE-8812-B86985E27124}" sibTransId="{7A38E10F-2601-4D81-B954-CC02B40C8883}"/>
    <dgm:cxn modelId="{BE2C63C1-D98B-463D-B37A-8B61F07EB56E}" type="presOf" srcId="{7553126C-DB51-4D07-AFC4-C57D76AE5958}" destId="{F5CBCD55-D320-40B9-85AE-BB9DB53325F5}" srcOrd="0" destOrd="0" presId="urn:microsoft.com/office/officeart/2005/8/layout/orgChart1"/>
    <dgm:cxn modelId="{96D50974-A751-4E59-AC71-5555AABDA1A2}" type="presOf" srcId="{1162E36F-D217-4304-8C56-3BDEE0DBAC2F}" destId="{1834C214-57A4-4F64-8935-A05C4C13080D}" srcOrd="1" destOrd="0" presId="urn:microsoft.com/office/officeart/2005/8/layout/orgChart1"/>
    <dgm:cxn modelId="{C0D15318-7CDE-4119-9021-248ADD53BF5D}" type="presOf" srcId="{7FB6504C-FD79-470E-933C-EA7222FE4DA0}" destId="{7816143C-1322-4566-A4B1-92483EAB2CD9}" srcOrd="0" destOrd="0" presId="urn:microsoft.com/office/officeart/2005/8/layout/orgChart1"/>
    <dgm:cxn modelId="{8C6BEF6F-24F4-4F18-95AC-7FBFCC8A5827}" type="presOf" srcId="{D168B17D-EDEE-46F5-9F37-7F5560CB8643}" destId="{990D8498-99AC-4AB5-8CF1-6AD3E9BC7A02}" srcOrd="0" destOrd="0" presId="urn:microsoft.com/office/officeart/2005/8/layout/orgChart1"/>
    <dgm:cxn modelId="{34BD6A3F-3C36-454A-97C7-4E1658E608FF}" type="presOf" srcId="{944BDF48-186B-4B00-9441-E71ED9A1BA34}" destId="{D068EA7F-9925-4B85-9A68-FEBCA1367CF2}" srcOrd="1" destOrd="0" presId="urn:microsoft.com/office/officeart/2005/8/layout/orgChart1"/>
    <dgm:cxn modelId="{FEBF6A08-72F2-442F-BE90-6A346832B876}" srcId="{1F94A883-E472-42ED-966E-C2A51B81E0CA}" destId="{5ED301A6-0281-4E53-AF15-F55672651246}" srcOrd="4" destOrd="0" parTransId="{CDEE6256-55EA-4688-A872-ABCF597358EF}" sibTransId="{A4BFA5A0-53E9-4DC4-B8C8-BFB36E9971C9}"/>
    <dgm:cxn modelId="{234EFE70-AE30-4113-9615-E16A1DE87100}" type="presOf" srcId="{CDCCE2B5-8B19-4B7B-BFA4-2E3BEDA2B960}" destId="{C699FA7B-066A-4A78-85B2-172C4F6CF6F6}" srcOrd="0" destOrd="0" presId="urn:microsoft.com/office/officeart/2005/8/layout/orgChart1"/>
    <dgm:cxn modelId="{0AE08C78-2C46-4AEE-87B1-CFBD94A76458}" type="presOf" srcId="{D960611B-073A-42BC-8C26-235FF564F348}" destId="{A8513344-496D-44CA-921E-936273D47721}" srcOrd="0" destOrd="0" presId="urn:microsoft.com/office/officeart/2005/8/layout/orgChart1"/>
    <dgm:cxn modelId="{D1F5C611-60DE-4D3D-A15B-CD04C5EC67AC}" type="presParOf" srcId="{2899F3D1-6D10-4C6F-BCC7-D67E5C75D7A1}" destId="{5BD5D312-60F6-455A-9BD8-8D385954E6B9}" srcOrd="0" destOrd="0" presId="urn:microsoft.com/office/officeart/2005/8/layout/orgChart1"/>
    <dgm:cxn modelId="{04EEF683-2AB0-40EA-9686-713010761EBF}" type="presParOf" srcId="{5BD5D312-60F6-455A-9BD8-8D385954E6B9}" destId="{7433FA9D-F6CA-4BD1-B50D-767BF24ADC74}" srcOrd="0" destOrd="0" presId="urn:microsoft.com/office/officeart/2005/8/layout/orgChart1"/>
    <dgm:cxn modelId="{2FB27F33-9E83-4BF7-A5CC-2F8104712105}" type="presParOf" srcId="{7433FA9D-F6CA-4BD1-B50D-767BF24ADC74}" destId="{E05DADD2-A8AE-4570-A9D6-DE4315C93741}" srcOrd="0" destOrd="0" presId="urn:microsoft.com/office/officeart/2005/8/layout/orgChart1"/>
    <dgm:cxn modelId="{44AC6142-A640-4737-86B6-31D79B7CEE54}" type="presParOf" srcId="{7433FA9D-F6CA-4BD1-B50D-767BF24ADC74}" destId="{4CD2E333-C161-44CB-AFC2-F9CFB9A056F4}" srcOrd="1" destOrd="0" presId="urn:microsoft.com/office/officeart/2005/8/layout/orgChart1"/>
    <dgm:cxn modelId="{FB5BD08F-1F17-4C48-AFD4-1EB63B6A423B}" type="presParOf" srcId="{5BD5D312-60F6-455A-9BD8-8D385954E6B9}" destId="{BF63481F-D835-4EBD-B7FA-5715B81241DC}" srcOrd="1" destOrd="0" presId="urn:microsoft.com/office/officeart/2005/8/layout/orgChart1"/>
    <dgm:cxn modelId="{B48D45E9-AB21-401F-8151-2A9D2C53C62E}" type="presParOf" srcId="{BF63481F-D835-4EBD-B7FA-5715B81241DC}" destId="{990D8498-99AC-4AB5-8CF1-6AD3E9BC7A02}" srcOrd="0" destOrd="0" presId="urn:microsoft.com/office/officeart/2005/8/layout/orgChart1"/>
    <dgm:cxn modelId="{24B46F47-0AC2-4C0F-B0B9-26E27CC41E16}" type="presParOf" srcId="{BF63481F-D835-4EBD-B7FA-5715B81241DC}" destId="{556A7B7E-718E-407C-8FF9-87C7AA934624}" srcOrd="1" destOrd="0" presId="urn:microsoft.com/office/officeart/2005/8/layout/orgChart1"/>
    <dgm:cxn modelId="{12ED7605-B482-4915-8948-D4FC751D2CBC}" type="presParOf" srcId="{556A7B7E-718E-407C-8FF9-87C7AA934624}" destId="{553871E9-E31E-4549-94F9-8A68A5E6C732}" srcOrd="0" destOrd="0" presId="urn:microsoft.com/office/officeart/2005/8/layout/orgChart1"/>
    <dgm:cxn modelId="{A10E5C8F-85BF-4770-82D9-53415BECE9AE}" type="presParOf" srcId="{553871E9-E31E-4549-94F9-8A68A5E6C732}" destId="{5763C93A-B082-4E28-BD2F-4442FFCDEC01}" srcOrd="0" destOrd="0" presId="urn:microsoft.com/office/officeart/2005/8/layout/orgChart1"/>
    <dgm:cxn modelId="{C3D8664E-C039-41D2-A2CD-8298C60FA395}" type="presParOf" srcId="{553871E9-E31E-4549-94F9-8A68A5E6C732}" destId="{23239F6A-04C8-4C54-825A-5D16ADA9E579}" srcOrd="1" destOrd="0" presId="urn:microsoft.com/office/officeart/2005/8/layout/orgChart1"/>
    <dgm:cxn modelId="{ACD3937C-A7DD-459E-AA42-8E212E507A9C}" type="presParOf" srcId="{556A7B7E-718E-407C-8FF9-87C7AA934624}" destId="{B9D0BC88-48B7-44E5-BCCA-C0A378110040}" srcOrd="1" destOrd="0" presId="urn:microsoft.com/office/officeart/2005/8/layout/orgChart1"/>
    <dgm:cxn modelId="{9A54168E-2004-4383-AF88-4BBFBDC4C246}" type="presParOf" srcId="{556A7B7E-718E-407C-8FF9-87C7AA934624}" destId="{77D55D12-9253-4E63-94FE-E83AE4911804}" srcOrd="2" destOrd="0" presId="urn:microsoft.com/office/officeart/2005/8/layout/orgChart1"/>
    <dgm:cxn modelId="{3DFADB90-E3C3-477C-9A5C-3266480FFEBB}" type="presParOf" srcId="{BF63481F-D835-4EBD-B7FA-5715B81241DC}" destId="{E4235CD0-4EA2-495D-A948-EAE88CD41DC0}" srcOrd="2" destOrd="0" presId="urn:microsoft.com/office/officeart/2005/8/layout/orgChart1"/>
    <dgm:cxn modelId="{E3079E05-582C-4836-866F-6924996C83B5}" type="presParOf" srcId="{BF63481F-D835-4EBD-B7FA-5715B81241DC}" destId="{1FF5802B-F26E-482A-A2EC-16315CCCA0EB}" srcOrd="3" destOrd="0" presId="urn:microsoft.com/office/officeart/2005/8/layout/orgChart1"/>
    <dgm:cxn modelId="{81903F2D-292B-43EF-AF39-F7EB331405F2}" type="presParOf" srcId="{1FF5802B-F26E-482A-A2EC-16315CCCA0EB}" destId="{48F17646-A340-4B7B-B464-DA23E6F10F2F}" srcOrd="0" destOrd="0" presId="urn:microsoft.com/office/officeart/2005/8/layout/orgChart1"/>
    <dgm:cxn modelId="{423A1684-2068-45F7-8070-C7FF479A7F94}" type="presParOf" srcId="{48F17646-A340-4B7B-B464-DA23E6F10F2F}" destId="{2CAE7384-8438-47BA-86D5-D148C208D431}" srcOrd="0" destOrd="0" presId="urn:microsoft.com/office/officeart/2005/8/layout/orgChart1"/>
    <dgm:cxn modelId="{A187AAD3-63A1-4719-A412-6D730042F4E8}" type="presParOf" srcId="{48F17646-A340-4B7B-B464-DA23E6F10F2F}" destId="{D068EA7F-9925-4B85-9A68-FEBCA1367CF2}" srcOrd="1" destOrd="0" presId="urn:microsoft.com/office/officeart/2005/8/layout/orgChart1"/>
    <dgm:cxn modelId="{8E4DA991-9FD6-490F-9AFB-E33E9541C9E9}" type="presParOf" srcId="{1FF5802B-F26E-482A-A2EC-16315CCCA0EB}" destId="{6363974A-3F30-43B8-9E31-C448AE5808FE}" srcOrd="1" destOrd="0" presId="urn:microsoft.com/office/officeart/2005/8/layout/orgChart1"/>
    <dgm:cxn modelId="{66C84642-F753-4C9D-900E-122029F9C666}" type="presParOf" srcId="{6363974A-3F30-43B8-9E31-C448AE5808FE}" destId="{2C24B264-F507-45E2-BC30-7EA385BDF7DF}" srcOrd="0" destOrd="0" presId="urn:microsoft.com/office/officeart/2005/8/layout/orgChart1"/>
    <dgm:cxn modelId="{6C99971C-382F-4EC7-A8B2-FF799D704359}" type="presParOf" srcId="{6363974A-3F30-43B8-9E31-C448AE5808FE}" destId="{06335D73-AB5F-4C6B-BE90-A6C5097432B1}" srcOrd="1" destOrd="0" presId="urn:microsoft.com/office/officeart/2005/8/layout/orgChart1"/>
    <dgm:cxn modelId="{0808769E-2041-4C57-BA45-7D25E3CA887E}" type="presParOf" srcId="{06335D73-AB5F-4C6B-BE90-A6C5097432B1}" destId="{31D57BF3-641C-4FEB-BE44-096C56B0A79E}" srcOrd="0" destOrd="0" presId="urn:microsoft.com/office/officeart/2005/8/layout/orgChart1"/>
    <dgm:cxn modelId="{C67316C4-37F5-491A-A340-9C407D5A0D4B}" type="presParOf" srcId="{31D57BF3-641C-4FEB-BE44-096C56B0A79E}" destId="{DF42CE27-793D-4466-81AB-A2ABE8E99CE4}" srcOrd="0" destOrd="0" presId="urn:microsoft.com/office/officeart/2005/8/layout/orgChart1"/>
    <dgm:cxn modelId="{496AAF79-3E33-4F69-864A-AA03A73F30C5}" type="presParOf" srcId="{31D57BF3-641C-4FEB-BE44-096C56B0A79E}" destId="{E6A7E64B-C3FA-4ECF-AC26-001A39B6C125}" srcOrd="1" destOrd="0" presId="urn:microsoft.com/office/officeart/2005/8/layout/orgChart1"/>
    <dgm:cxn modelId="{F54F0D7A-6C8F-438E-AB35-8E8CF1EB554F}" type="presParOf" srcId="{06335D73-AB5F-4C6B-BE90-A6C5097432B1}" destId="{3A785176-925F-452F-99FC-55875C2AD210}" srcOrd="1" destOrd="0" presId="urn:microsoft.com/office/officeart/2005/8/layout/orgChart1"/>
    <dgm:cxn modelId="{CD75560C-C461-4290-B1A1-095ABDDC7655}" type="presParOf" srcId="{06335D73-AB5F-4C6B-BE90-A6C5097432B1}" destId="{4479D5C5-B193-419B-999E-68FEAF7330AF}" srcOrd="2" destOrd="0" presId="urn:microsoft.com/office/officeart/2005/8/layout/orgChart1"/>
    <dgm:cxn modelId="{DE45F979-8E7D-4901-911C-CBC3D3770E23}" type="presParOf" srcId="{6363974A-3F30-43B8-9E31-C448AE5808FE}" destId="{33E696EA-A437-4F5A-9E1C-2609230D15CE}" srcOrd="2" destOrd="0" presId="urn:microsoft.com/office/officeart/2005/8/layout/orgChart1"/>
    <dgm:cxn modelId="{2D322FA8-19F2-4D67-9A07-6F270C6BFBE4}" type="presParOf" srcId="{6363974A-3F30-43B8-9E31-C448AE5808FE}" destId="{0BB1E4E2-CD64-45DA-8AED-7E93605C3723}" srcOrd="3" destOrd="0" presId="urn:microsoft.com/office/officeart/2005/8/layout/orgChart1"/>
    <dgm:cxn modelId="{F5728376-281A-479C-944E-F3BF95E068FD}" type="presParOf" srcId="{0BB1E4E2-CD64-45DA-8AED-7E93605C3723}" destId="{93903C71-6C6E-4B4F-85F8-5D0D35ED2533}" srcOrd="0" destOrd="0" presId="urn:microsoft.com/office/officeart/2005/8/layout/orgChart1"/>
    <dgm:cxn modelId="{03B69494-8EEE-424D-B57A-7706D5C874BF}" type="presParOf" srcId="{93903C71-6C6E-4B4F-85F8-5D0D35ED2533}" destId="{A1A2087F-0C2E-41F4-ACD5-E0F650197F72}" srcOrd="0" destOrd="0" presId="urn:microsoft.com/office/officeart/2005/8/layout/orgChart1"/>
    <dgm:cxn modelId="{2C377833-768A-4611-9A4F-D9CE2A8EA6BB}" type="presParOf" srcId="{93903C71-6C6E-4B4F-85F8-5D0D35ED2533}" destId="{6A579E25-18B0-459E-8378-72FCF826CAC8}" srcOrd="1" destOrd="0" presId="urn:microsoft.com/office/officeart/2005/8/layout/orgChart1"/>
    <dgm:cxn modelId="{AB922A59-2753-4692-AB1F-D9325967EB5D}" type="presParOf" srcId="{0BB1E4E2-CD64-45DA-8AED-7E93605C3723}" destId="{E356ABCD-31A2-4BF0-8A86-2686CD5D5B10}" srcOrd="1" destOrd="0" presId="urn:microsoft.com/office/officeart/2005/8/layout/orgChart1"/>
    <dgm:cxn modelId="{6EFCED22-D745-4252-943E-2904939E78AD}" type="presParOf" srcId="{0BB1E4E2-CD64-45DA-8AED-7E93605C3723}" destId="{AF39A7A3-1915-4DBD-A312-07B995705D94}" srcOrd="2" destOrd="0" presId="urn:microsoft.com/office/officeart/2005/8/layout/orgChart1"/>
    <dgm:cxn modelId="{0E5B82BC-7E99-4D20-AA91-653407294492}" type="presParOf" srcId="{6363974A-3F30-43B8-9E31-C448AE5808FE}" destId="{3BBE7B56-BC3E-4DAB-AE81-82947F30BBAD}" srcOrd="4" destOrd="0" presId="urn:microsoft.com/office/officeart/2005/8/layout/orgChart1"/>
    <dgm:cxn modelId="{BC83F446-4CA0-4046-BE34-289D080AA528}" type="presParOf" srcId="{6363974A-3F30-43B8-9E31-C448AE5808FE}" destId="{E2DC8B9C-A867-4984-ADA1-7B5FFCFBCA04}" srcOrd="5" destOrd="0" presId="urn:microsoft.com/office/officeart/2005/8/layout/orgChart1"/>
    <dgm:cxn modelId="{480476C1-A0DD-4FC1-9A6D-4BF8F1460FE9}" type="presParOf" srcId="{E2DC8B9C-A867-4984-ADA1-7B5FFCFBCA04}" destId="{FA281E5A-BF7F-4815-8D8C-947AC6CBD291}" srcOrd="0" destOrd="0" presId="urn:microsoft.com/office/officeart/2005/8/layout/orgChart1"/>
    <dgm:cxn modelId="{549942F4-7D26-43AA-BD4B-30A53EA4C2D6}" type="presParOf" srcId="{FA281E5A-BF7F-4815-8D8C-947AC6CBD291}" destId="{A9139B75-8760-4C30-87D4-7D2BB2BCA40B}" srcOrd="0" destOrd="0" presId="urn:microsoft.com/office/officeart/2005/8/layout/orgChart1"/>
    <dgm:cxn modelId="{1B9BE681-7E84-4ADE-9BDE-7639FD6F613D}" type="presParOf" srcId="{FA281E5A-BF7F-4815-8D8C-947AC6CBD291}" destId="{953C6D99-9DBB-482E-B9A1-70F03B187FCB}" srcOrd="1" destOrd="0" presId="urn:microsoft.com/office/officeart/2005/8/layout/orgChart1"/>
    <dgm:cxn modelId="{56A390B2-D5E6-4730-87E1-95BFF70426F0}" type="presParOf" srcId="{E2DC8B9C-A867-4984-ADA1-7B5FFCFBCA04}" destId="{68CFAC87-CDAF-43BE-AFD1-13964A1C1E21}" srcOrd="1" destOrd="0" presId="urn:microsoft.com/office/officeart/2005/8/layout/orgChart1"/>
    <dgm:cxn modelId="{17E0C071-5181-46BB-9AEF-2A3C67426802}" type="presParOf" srcId="{E2DC8B9C-A867-4984-ADA1-7B5FFCFBCA04}" destId="{953DA383-596D-4EC1-975C-F23226022938}" srcOrd="2" destOrd="0" presId="urn:microsoft.com/office/officeart/2005/8/layout/orgChart1"/>
    <dgm:cxn modelId="{3A6381D6-B1C2-4266-A082-2E6251983B9D}" type="presParOf" srcId="{6363974A-3F30-43B8-9E31-C448AE5808FE}" destId="{458C0E80-9A90-48E8-8442-1D9C67757F3A}" srcOrd="6" destOrd="0" presId="urn:microsoft.com/office/officeart/2005/8/layout/orgChart1"/>
    <dgm:cxn modelId="{8D196273-5912-440D-9AED-0012F660DE68}" type="presParOf" srcId="{6363974A-3F30-43B8-9E31-C448AE5808FE}" destId="{1F6FC150-F117-44AE-92D7-0F65870C3EB8}" srcOrd="7" destOrd="0" presId="urn:microsoft.com/office/officeart/2005/8/layout/orgChart1"/>
    <dgm:cxn modelId="{B4566AB3-7A76-4C83-8243-D67486A2BEBB}" type="presParOf" srcId="{1F6FC150-F117-44AE-92D7-0F65870C3EB8}" destId="{07F2300F-5E69-4B49-81B6-BC028F633DCE}" srcOrd="0" destOrd="0" presId="urn:microsoft.com/office/officeart/2005/8/layout/orgChart1"/>
    <dgm:cxn modelId="{168E7AE1-CEAE-4934-9F99-0BB68CAD3B5C}" type="presParOf" srcId="{07F2300F-5E69-4B49-81B6-BC028F633DCE}" destId="{C9E58B4D-BBF1-4A30-9AD5-71EA210F58D7}" srcOrd="0" destOrd="0" presId="urn:microsoft.com/office/officeart/2005/8/layout/orgChart1"/>
    <dgm:cxn modelId="{DEA58631-ECB2-49F9-86FE-62CC12339655}" type="presParOf" srcId="{07F2300F-5E69-4B49-81B6-BC028F633DCE}" destId="{EF9F74D8-B8BE-451F-8E3C-E68CC57E8125}" srcOrd="1" destOrd="0" presId="urn:microsoft.com/office/officeart/2005/8/layout/orgChart1"/>
    <dgm:cxn modelId="{0E787E36-DB6D-4F6B-9F52-FE613DBEA6DB}" type="presParOf" srcId="{1F6FC150-F117-44AE-92D7-0F65870C3EB8}" destId="{544F2069-BD60-4119-8C03-FA8A0BC5E1E1}" srcOrd="1" destOrd="0" presId="urn:microsoft.com/office/officeart/2005/8/layout/orgChart1"/>
    <dgm:cxn modelId="{6A27979E-A429-4C3C-A126-9A6AB1A7E6D3}" type="presParOf" srcId="{1F6FC150-F117-44AE-92D7-0F65870C3EB8}" destId="{32353A00-1225-45F9-8C5A-0B0CC1396CC5}" srcOrd="2" destOrd="0" presId="urn:microsoft.com/office/officeart/2005/8/layout/orgChart1"/>
    <dgm:cxn modelId="{8863D3A1-D861-4716-9763-44CB5B8316EA}" type="presParOf" srcId="{1FF5802B-F26E-482A-A2EC-16315CCCA0EB}" destId="{2CA477D3-8545-4F2E-A276-9859CC99E384}" srcOrd="2" destOrd="0" presId="urn:microsoft.com/office/officeart/2005/8/layout/orgChart1"/>
    <dgm:cxn modelId="{0751CC16-173A-4B19-80B9-48092C667744}" type="presParOf" srcId="{BF63481F-D835-4EBD-B7FA-5715B81241DC}" destId="{C699FA7B-066A-4A78-85B2-172C4F6CF6F6}" srcOrd="4" destOrd="0" presId="urn:microsoft.com/office/officeart/2005/8/layout/orgChart1"/>
    <dgm:cxn modelId="{7FC95927-0457-4976-B6A3-920E5A5CA396}" type="presParOf" srcId="{BF63481F-D835-4EBD-B7FA-5715B81241DC}" destId="{B739344C-0207-4447-A8C8-FF91DEBFE18B}" srcOrd="5" destOrd="0" presId="urn:microsoft.com/office/officeart/2005/8/layout/orgChart1"/>
    <dgm:cxn modelId="{863C713C-3206-4169-A176-F2AA7C1C6CF2}" type="presParOf" srcId="{B739344C-0207-4447-A8C8-FF91DEBFE18B}" destId="{D8950549-8295-488C-A4F5-36F3D56359B7}" srcOrd="0" destOrd="0" presId="urn:microsoft.com/office/officeart/2005/8/layout/orgChart1"/>
    <dgm:cxn modelId="{9F137EC6-E4BA-4096-B2DB-143C74BCB186}" type="presParOf" srcId="{D8950549-8295-488C-A4F5-36F3D56359B7}" destId="{F5CBCD55-D320-40B9-85AE-BB9DB53325F5}" srcOrd="0" destOrd="0" presId="urn:microsoft.com/office/officeart/2005/8/layout/orgChart1"/>
    <dgm:cxn modelId="{0DDF1826-56F7-4B75-BBAF-51ECF1295BD4}" type="presParOf" srcId="{D8950549-8295-488C-A4F5-36F3D56359B7}" destId="{F1C51652-6D65-4F0C-B938-E0657DF4A156}" srcOrd="1" destOrd="0" presId="urn:microsoft.com/office/officeart/2005/8/layout/orgChart1"/>
    <dgm:cxn modelId="{8EB2D695-E66D-49C6-9826-4BDCFE117F0E}" type="presParOf" srcId="{B739344C-0207-4447-A8C8-FF91DEBFE18B}" destId="{C0676406-0FF9-4D6A-A7A0-C0FB79FEE27A}" srcOrd="1" destOrd="0" presId="urn:microsoft.com/office/officeart/2005/8/layout/orgChart1"/>
    <dgm:cxn modelId="{02C9F851-3485-4A1C-8CE1-4B20C414A232}" type="presParOf" srcId="{C0676406-0FF9-4D6A-A7A0-C0FB79FEE27A}" destId="{584894E6-2239-4BE9-ABA5-0E0C46A7F252}" srcOrd="0" destOrd="0" presId="urn:microsoft.com/office/officeart/2005/8/layout/orgChart1"/>
    <dgm:cxn modelId="{DAB2FC5A-4BD0-4EFF-8582-6955B9C189BE}" type="presParOf" srcId="{C0676406-0FF9-4D6A-A7A0-C0FB79FEE27A}" destId="{4500895F-0B92-4158-B6E1-DCF9A74577D4}" srcOrd="1" destOrd="0" presId="urn:microsoft.com/office/officeart/2005/8/layout/orgChart1"/>
    <dgm:cxn modelId="{F0C05615-0D79-447C-8A60-015B5300BC1C}" type="presParOf" srcId="{4500895F-0B92-4158-B6E1-DCF9A74577D4}" destId="{3EAE79C7-6B7A-413D-8CAA-34182E0D0FC0}" srcOrd="0" destOrd="0" presId="urn:microsoft.com/office/officeart/2005/8/layout/orgChart1"/>
    <dgm:cxn modelId="{AFDE065B-2721-4776-A459-B9BDCBC92759}" type="presParOf" srcId="{3EAE79C7-6B7A-413D-8CAA-34182E0D0FC0}" destId="{C4D6D595-666F-46AE-B952-9E51EE09554E}" srcOrd="0" destOrd="0" presId="urn:microsoft.com/office/officeart/2005/8/layout/orgChart1"/>
    <dgm:cxn modelId="{6395719C-B7E9-4EC4-BA4E-426AFCCE40D1}" type="presParOf" srcId="{3EAE79C7-6B7A-413D-8CAA-34182E0D0FC0}" destId="{950812A7-55CB-4145-A95C-47169BB208D6}" srcOrd="1" destOrd="0" presId="urn:microsoft.com/office/officeart/2005/8/layout/orgChart1"/>
    <dgm:cxn modelId="{23D95FB7-A5DD-40A0-9012-8ACE93FEDFDC}" type="presParOf" srcId="{4500895F-0B92-4158-B6E1-DCF9A74577D4}" destId="{D97CC155-C7FE-4E3D-BA22-86C92A23033A}" srcOrd="1" destOrd="0" presId="urn:microsoft.com/office/officeart/2005/8/layout/orgChart1"/>
    <dgm:cxn modelId="{B88FA08D-449D-4B08-9C64-C5051304B41F}" type="presParOf" srcId="{4500895F-0B92-4158-B6E1-DCF9A74577D4}" destId="{3F92415F-4F9F-470C-A594-CA231EDCC2D5}" srcOrd="2" destOrd="0" presId="urn:microsoft.com/office/officeart/2005/8/layout/orgChart1"/>
    <dgm:cxn modelId="{29AD049A-887F-4465-96F6-D00E63A7441E}" type="presParOf" srcId="{C0676406-0FF9-4D6A-A7A0-C0FB79FEE27A}" destId="{D0E2DED7-1F79-49B8-BDB7-978FF43A94B6}" srcOrd="2" destOrd="0" presId="urn:microsoft.com/office/officeart/2005/8/layout/orgChart1"/>
    <dgm:cxn modelId="{B547D762-369B-4ABC-AB50-A3373DE23235}" type="presParOf" srcId="{C0676406-0FF9-4D6A-A7A0-C0FB79FEE27A}" destId="{EA8FD815-6F2A-4FD2-BD6B-DE50B0BD4506}" srcOrd="3" destOrd="0" presId="urn:microsoft.com/office/officeart/2005/8/layout/orgChart1"/>
    <dgm:cxn modelId="{1B31D4B4-6DB7-4671-89A6-D2E179111FB4}" type="presParOf" srcId="{EA8FD815-6F2A-4FD2-BD6B-DE50B0BD4506}" destId="{871BADB0-5EF4-45FC-BA97-40F314B538CF}" srcOrd="0" destOrd="0" presId="urn:microsoft.com/office/officeart/2005/8/layout/orgChart1"/>
    <dgm:cxn modelId="{762EC5F4-C1B7-4549-9231-DB77F9722DFC}" type="presParOf" srcId="{871BADB0-5EF4-45FC-BA97-40F314B538CF}" destId="{BBC53C1B-917B-42C7-9D18-E1D3539F32C0}" srcOrd="0" destOrd="0" presId="urn:microsoft.com/office/officeart/2005/8/layout/orgChart1"/>
    <dgm:cxn modelId="{34EE3220-9177-4460-B90D-12EEB0A83E79}" type="presParOf" srcId="{871BADB0-5EF4-45FC-BA97-40F314B538CF}" destId="{940B9931-FE9C-44EB-9C33-24F90304328D}" srcOrd="1" destOrd="0" presId="urn:microsoft.com/office/officeart/2005/8/layout/orgChart1"/>
    <dgm:cxn modelId="{85ADCAD4-A226-4863-8150-4F734BEAD23D}" type="presParOf" srcId="{EA8FD815-6F2A-4FD2-BD6B-DE50B0BD4506}" destId="{0E8A734C-AD92-4905-AA1F-43579C6349CF}" srcOrd="1" destOrd="0" presId="urn:microsoft.com/office/officeart/2005/8/layout/orgChart1"/>
    <dgm:cxn modelId="{AEBE3E4D-A8B1-4DBE-9BBA-818E40C3A41E}" type="presParOf" srcId="{EA8FD815-6F2A-4FD2-BD6B-DE50B0BD4506}" destId="{1D70619B-050A-4232-9DEB-663F9FA92E6B}" srcOrd="2" destOrd="0" presId="urn:microsoft.com/office/officeart/2005/8/layout/orgChart1"/>
    <dgm:cxn modelId="{992A35E0-83EC-4154-B2A7-581777374DF4}" type="presParOf" srcId="{C0676406-0FF9-4D6A-A7A0-C0FB79FEE27A}" destId="{E4AB8653-29DF-4573-AE5A-C6D0D4F8B5A5}" srcOrd="4" destOrd="0" presId="urn:microsoft.com/office/officeart/2005/8/layout/orgChart1"/>
    <dgm:cxn modelId="{184A6228-3E4D-4650-B9D4-DE038F43A9F0}" type="presParOf" srcId="{C0676406-0FF9-4D6A-A7A0-C0FB79FEE27A}" destId="{FBBE38A2-1DF4-415E-99D2-ACE477839829}" srcOrd="5" destOrd="0" presId="urn:microsoft.com/office/officeart/2005/8/layout/orgChart1"/>
    <dgm:cxn modelId="{8E0BE235-A56B-4479-8B65-70FA641A3C0E}" type="presParOf" srcId="{FBBE38A2-1DF4-415E-99D2-ACE477839829}" destId="{F0F27DD2-D719-4076-9B7B-74ADE40661BA}" srcOrd="0" destOrd="0" presId="urn:microsoft.com/office/officeart/2005/8/layout/orgChart1"/>
    <dgm:cxn modelId="{FF6DC2F0-E73B-4F6E-A881-9D42E97CFE80}" type="presParOf" srcId="{F0F27DD2-D719-4076-9B7B-74ADE40661BA}" destId="{1693D836-92C6-46A0-BC4F-8938A0DED359}" srcOrd="0" destOrd="0" presId="urn:microsoft.com/office/officeart/2005/8/layout/orgChart1"/>
    <dgm:cxn modelId="{FEBDA161-F302-425D-97DC-8216F6C65E91}" type="presParOf" srcId="{F0F27DD2-D719-4076-9B7B-74ADE40661BA}" destId="{1834C214-57A4-4F64-8935-A05C4C13080D}" srcOrd="1" destOrd="0" presId="urn:microsoft.com/office/officeart/2005/8/layout/orgChart1"/>
    <dgm:cxn modelId="{9B7FFD1A-7736-4ABB-9EE5-389692E048C5}" type="presParOf" srcId="{FBBE38A2-1DF4-415E-99D2-ACE477839829}" destId="{E57A83AE-6652-40E1-8131-106906E13768}" srcOrd="1" destOrd="0" presId="urn:microsoft.com/office/officeart/2005/8/layout/orgChart1"/>
    <dgm:cxn modelId="{DBDCB977-C20F-4AC8-88CC-34FC5A6CCBDE}" type="presParOf" srcId="{FBBE38A2-1DF4-415E-99D2-ACE477839829}" destId="{53EC4B6B-F385-4292-B158-19EA8E07E560}" srcOrd="2" destOrd="0" presId="urn:microsoft.com/office/officeart/2005/8/layout/orgChart1"/>
    <dgm:cxn modelId="{4FE54C00-E770-4ACC-9E84-2CBD95EF975A}" type="presParOf" srcId="{C0676406-0FF9-4D6A-A7A0-C0FB79FEE27A}" destId="{7EA14248-43BC-4D9D-8389-B0D2A9040A2B}" srcOrd="6" destOrd="0" presId="urn:microsoft.com/office/officeart/2005/8/layout/orgChart1"/>
    <dgm:cxn modelId="{D7F38DA2-8A60-4D0E-982D-94F4D17CC477}" type="presParOf" srcId="{C0676406-0FF9-4D6A-A7A0-C0FB79FEE27A}" destId="{71CDB3A3-600D-49B3-A2CE-FE975C429563}" srcOrd="7" destOrd="0" presId="urn:microsoft.com/office/officeart/2005/8/layout/orgChart1"/>
    <dgm:cxn modelId="{40BEE383-1976-4091-B538-BD9BC2F4A15D}" type="presParOf" srcId="{71CDB3A3-600D-49B3-A2CE-FE975C429563}" destId="{993315EA-26BB-42C6-A06C-4ADE80361FE3}" srcOrd="0" destOrd="0" presId="urn:microsoft.com/office/officeart/2005/8/layout/orgChart1"/>
    <dgm:cxn modelId="{96E6BF2B-FEBD-4BCC-A0ED-822BFC964C9C}" type="presParOf" srcId="{993315EA-26BB-42C6-A06C-4ADE80361FE3}" destId="{A8513344-496D-44CA-921E-936273D47721}" srcOrd="0" destOrd="0" presId="urn:microsoft.com/office/officeart/2005/8/layout/orgChart1"/>
    <dgm:cxn modelId="{6B90BCB1-4E30-4171-9789-5A64F324017D}" type="presParOf" srcId="{993315EA-26BB-42C6-A06C-4ADE80361FE3}" destId="{4698A5E4-126C-4FDC-8193-CE1EA0969C43}" srcOrd="1" destOrd="0" presId="urn:microsoft.com/office/officeart/2005/8/layout/orgChart1"/>
    <dgm:cxn modelId="{E3394C20-B2A8-4E9A-986B-E818B1B21801}" type="presParOf" srcId="{71CDB3A3-600D-49B3-A2CE-FE975C429563}" destId="{32364D30-007B-4A9F-AAAF-24E6BD52837C}" srcOrd="1" destOrd="0" presId="urn:microsoft.com/office/officeart/2005/8/layout/orgChart1"/>
    <dgm:cxn modelId="{22CB63F7-082C-402F-8927-D1C7011F9670}" type="presParOf" srcId="{71CDB3A3-600D-49B3-A2CE-FE975C429563}" destId="{0B42EF8C-A8E0-4B9F-AC1B-110AC409610F}" srcOrd="2" destOrd="0" presId="urn:microsoft.com/office/officeart/2005/8/layout/orgChart1"/>
    <dgm:cxn modelId="{74BA36E2-34E7-4F18-9C8C-C7A51480A8CD}" type="presParOf" srcId="{C0676406-0FF9-4D6A-A7A0-C0FB79FEE27A}" destId="{DCA2B9AD-8EE5-4423-9196-3ADEAE7128D2}" srcOrd="8" destOrd="0" presId="urn:microsoft.com/office/officeart/2005/8/layout/orgChart1"/>
    <dgm:cxn modelId="{8D847B6C-7C8A-436E-A823-45E9F05C4959}" type="presParOf" srcId="{C0676406-0FF9-4D6A-A7A0-C0FB79FEE27A}" destId="{0FDF08DB-3DC2-4FC2-98D8-938C859057F6}" srcOrd="9" destOrd="0" presId="urn:microsoft.com/office/officeart/2005/8/layout/orgChart1"/>
    <dgm:cxn modelId="{A8BE3D3F-0694-4DD0-BE69-9CE9E69FA9C8}" type="presParOf" srcId="{0FDF08DB-3DC2-4FC2-98D8-938C859057F6}" destId="{A78D0F52-E6C0-4EB8-B1C8-0638712F1416}" srcOrd="0" destOrd="0" presId="urn:microsoft.com/office/officeart/2005/8/layout/orgChart1"/>
    <dgm:cxn modelId="{FAD17ABC-8161-4DC9-8BBB-A8A7D4D8E81B}" type="presParOf" srcId="{A78D0F52-E6C0-4EB8-B1C8-0638712F1416}" destId="{ED889F96-80F0-494E-B7AC-F02F53F9AC82}" srcOrd="0" destOrd="0" presId="urn:microsoft.com/office/officeart/2005/8/layout/orgChart1"/>
    <dgm:cxn modelId="{E937966C-62D3-4374-A998-4DA983198172}" type="presParOf" srcId="{A78D0F52-E6C0-4EB8-B1C8-0638712F1416}" destId="{3F31E5A7-CE77-4134-938B-DB45A70EA10B}" srcOrd="1" destOrd="0" presId="urn:microsoft.com/office/officeart/2005/8/layout/orgChart1"/>
    <dgm:cxn modelId="{D9E76AD7-164F-4A61-ABB0-763B2327FEFD}" type="presParOf" srcId="{0FDF08DB-3DC2-4FC2-98D8-938C859057F6}" destId="{47B1AABB-40F9-45A4-A2F9-BB06C87D02E8}" srcOrd="1" destOrd="0" presId="urn:microsoft.com/office/officeart/2005/8/layout/orgChart1"/>
    <dgm:cxn modelId="{4BE5401B-0D74-4F04-99E1-BBD50923F5E5}" type="presParOf" srcId="{0FDF08DB-3DC2-4FC2-98D8-938C859057F6}" destId="{90EF909D-7A6E-41DD-9384-C73A056A6E43}" srcOrd="2" destOrd="0" presId="urn:microsoft.com/office/officeart/2005/8/layout/orgChart1"/>
    <dgm:cxn modelId="{E67B51AF-ABD6-4BB7-B32C-9065E9C8031C}" type="presParOf" srcId="{B739344C-0207-4447-A8C8-FF91DEBFE18B}" destId="{B0646428-29B9-429E-BC71-BF8C7129EB88}" srcOrd="2" destOrd="0" presId="urn:microsoft.com/office/officeart/2005/8/layout/orgChart1"/>
    <dgm:cxn modelId="{65811AF7-3FF1-4F4A-A392-7E386103EB3B}" type="presParOf" srcId="{BF63481F-D835-4EBD-B7FA-5715B81241DC}" destId="{7816143C-1322-4566-A4B1-92483EAB2CD9}" srcOrd="6" destOrd="0" presId="urn:microsoft.com/office/officeart/2005/8/layout/orgChart1"/>
    <dgm:cxn modelId="{C4D68C94-B03C-4B09-BFB9-84A0806CC83B}" type="presParOf" srcId="{BF63481F-D835-4EBD-B7FA-5715B81241DC}" destId="{CF529F5E-720C-45FC-8B17-723A3E88C91B}" srcOrd="7" destOrd="0" presId="urn:microsoft.com/office/officeart/2005/8/layout/orgChart1"/>
    <dgm:cxn modelId="{14BBE087-4CEE-42D1-B941-D48F3AD0F386}" type="presParOf" srcId="{CF529F5E-720C-45FC-8B17-723A3E88C91B}" destId="{39FE8354-E4B5-4D34-82A9-71676318BD4A}" srcOrd="0" destOrd="0" presId="urn:microsoft.com/office/officeart/2005/8/layout/orgChart1"/>
    <dgm:cxn modelId="{2BE456FC-FED8-41EE-A3A1-32C474B21257}" type="presParOf" srcId="{39FE8354-E4B5-4D34-82A9-71676318BD4A}" destId="{4CDF93FB-3187-4484-9191-0E60628BDEDB}" srcOrd="0" destOrd="0" presId="urn:microsoft.com/office/officeart/2005/8/layout/orgChart1"/>
    <dgm:cxn modelId="{4EF7E584-663E-4DCD-80EE-0EE453CFA9AE}" type="presParOf" srcId="{39FE8354-E4B5-4D34-82A9-71676318BD4A}" destId="{24D72206-E84C-4F73-907B-FE8942BFDF73}" srcOrd="1" destOrd="0" presId="urn:microsoft.com/office/officeart/2005/8/layout/orgChart1"/>
    <dgm:cxn modelId="{9D270FCE-DA25-4647-BDC1-39344F4F3A3C}" type="presParOf" srcId="{CF529F5E-720C-45FC-8B17-723A3E88C91B}" destId="{0ADC3301-3E80-476D-B68D-E770B03A1DB6}" srcOrd="1" destOrd="0" presId="urn:microsoft.com/office/officeart/2005/8/layout/orgChart1"/>
    <dgm:cxn modelId="{FBF463F9-A49F-46BC-BE3E-EE10D418411D}" type="presParOf" srcId="{CF529F5E-720C-45FC-8B17-723A3E88C91B}" destId="{182003C0-37FA-46CA-BC43-2DE5BA5F557F}" srcOrd="2" destOrd="0" presId="urn:microsoft.com/office/officeart/2005/8/layout/orgChart1"/>
    <dgm:cxn modelId="{A233147E-2257-4857-9F7E-0CDA7227F8D5}" type="presParOf" srcId="{BF63481F-D835-4EBD-B7FA-5715B81241DC}" destId="{2D07CB0F-353A-441D-940B-7CDEB7AD343D}" srcOrd="8" destOrd="0" presId="urn:microsoft.com/office/officeart/2005/8/layout/orgChart1"/>
    <dgm:cxn modelId="{A8451404-7958-426B-9CE5-596490AF32A2}" type="presParOf" srcId="{BF63481F-D835-4EBD-B7FA-5715B81241DC}" destId="{25ADDE34-8F08-42E8-B344-FBC293155FDE}" srcOrd="9" destOrd="0" presId="urn:microsoft.com/office/officeart/2005/8/layout/orgChart1"/>
    <dgm:cxn modelId="{336953F2-419E-4F75-B52B-E790EC82232B}" type="presParOf" srcId="{25ADDE34-8F08-42E8-B344-FBC293155FDE}" destId="{031D4846-C346-4470-B428-C182C2296FC6}" srcOrd="0" destOrd="0" presId="urn:microsoft.com/office/officeart/2005/8/layout/orgChart1"/>
    <dgm:cxn modelId="{ECCCDC49-D07C-4396-A55B-142ED7800197}" type="presParOf" srcId="{031D4846-C346-4470-B428-C182C2296FC6}" destId="{C50C19E0-CE48-41F5-86EF-575A61195ACD}" srcOrd="0" destOrd="0" presId="urn:microsoft.com/office/officeart/2005/8/layout/orgChart1"/>
    <dgm:cxn modelId="{73CA3431-76A5-4211-B73E-9CF81FF9F6AA}" type="presParOf" srcId="{031D4846-C346-4470-B428-C182C2296FC6}" destId="{C83C724A-E1BD-4772-A2BF-69FBD1EB3014}" srcOrd="1" destOrd="0" presId="urn:microsoft.com/office/officeart/2005/8/layout/orgChart1"/>
    <dgm:cxn modelId="{994098A5-AA72-4A67-A8A2-501AB2EEABE5}" type="presParOf" srcId="{25ADDE34-8F08-42E8-B344-FBC293155FDE}" destId="{FAABD8EC-59D0-45AD-983B-E1A2D8309F89}" srcOrd="1" destOrd="0" presId="urn:microsoft.com/office/officeart/2005/8/layout/orgChart1"/>
    <dgm:cxn modelId="{34A1A695-E0E1-4DCD-8197-9F7E84A4ED09}" type="presParOf" srcId="{25ADDE34-8F08-42E8-B344-FBC293155FDE}" destId="{04B0718C-FE10-41C7-9389-8A12F3CE09D2}" srcOrd="2" destOrd="0" presId="urn:microsoft.com/office/officeart/2005/8/layout/orgChart1"/>
    <dgm:cxn modelId="{97F05E52-8CD1-4CE2-A4A8-6755884000B2}" type="presParOf" srcId="{5BD5D312-60F6-455A-9BD8-8D385954E6B9}" destId="{14C5A461-93F3-4618-ACDB-CB504DA59A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D5E700-7F09-4C1F-BA87-C2F5C5D43D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4A883-E472-42ED-966E-C2A51B81E0CA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AF7B9AF2-5F19-496D-8660-23307E70C430}" type="parTrans" cxnId="{5BFA7954-25E0-44C5-9837-DFEE7F1DD214}">
      <dgm:prSet/>
      <dgm:spPr/>
      <dgm:t>
        <a:bodyPr/>
        <a:lstStyle/>
        <a:p>
          <a:endParaRPr lang="en-US"/>
        </a:p>
      </dgm:t>
    </dgm:pt>
    <dgm:pt modelId="{9604D8DF-3FD9-4A30-9285-2E851B654B64}" type="sibTrans" cxnId="{5BFA7954-25E0-44C5-9837-DFEE7F1DD214}">
      <dgm:prSet/>
      <dgm:spPr/>
      <dgm:t>
        <a:bodyPr/>
        <a:lstStyle/>
        <a:p>
          <a:endParaRPr lang="en-US"/>
        </a:p>
      </dgm:t>
    </dgm:pt>
    <dgm:pt modelId="{C6A03C06-940A-431F-8E4F-10087E91BBA0}">
      <dgm:prSet phldrT="[Text]"/>
      <dgm:spPr/>
      <dgm:t>
        <a:bodyPr/>
        <a:lstStyle/>
        <a:p>
          <a:r>
            <a:rPr lang="en-US" dirty="0" err="1" smtClean="0"/>
            <a:t>Wij</a:t>
          </a:r>
          <a:endParaRPr lang="en-US" dirty="0"/>
        </a:p>
      </dgm:t>
    </dgm:pt>
    <dgm:pt modelId="{D168B17D-EDEE-46F5-9F37-7F5560CB8643}" type="parTrans" cxnId="{0656C730-95C4-4B61-8986-7917A4D22AC2}">
      <dgm:prSet/>
      <dgm:spPr/>
      <dgm:t>
        <a:bodyPr/>
        <a:lstStyle/>
        <a:p>
          <a:endParaRPr lang="en-US"/>
        </a:p>
      </dgm:t>
    </dgm:pt>
    <dgm:pt modelId="{FB69C7B5-8976-404D-8A8F-0D2F7E298A95}" type="sibTrans" cxnId="{0656C730-95C4-4B61-8986-7917A4D22AC2}">
      <dgm:prSet/>
      <dgm:spPr/>
      <dgm:t>
        <a:bodyPr/>
        <a:lstStyle/>
        <a:p>
          <a:endParaRPr lang="en-US"/>
        </a:p>
      </dgm:t>
    </dgm:pt>
    <dgm:pt modelId="{4B466E71-C910-4E28-BC27-327C75E3EA21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7FB6504C-FD79-470E-933C-EA7222FE4DA0}" type="parTrans" cxnId="{FF3983A6-CB63-4741-AA63-632AC5256A97}">
      <dgm:prSet/>
      <dgm:spPr/>
      <dgm:t>
        <a:bodyPr/>
        <a:lstStyle/>
        <a:p>
          <a:endParaRPr lang="en-US"/>
        </a:p>
      </dgm:t>
    </dgm:pt>
    <dgm:pt modelId="{6C05DB2F-9EDC-4971-87A1-36EB7BD0035B}" type="sibTrans" cxnId="{FF3983A6-CB63-4741-AA63-632AC5256A97}">
      <dgm:prSet/>
      <dgm:spPr/>
      <dgm:t>
        <a:bodyPr/>
        <a:lstStyle/>
        <a:p>
          <a:endParaRPr lang="en-US"/>
        </a:p>
      </dgm:t>
    </dgm:pt>
    <dgm:pt modelId="{5ED301A6-0281-4E53-AF15-F55672651246}">
      <dgm:prSet phldrT="[Text]"/>
      <dgm:spPr/>
      <dgm:t>
        <a:bodyPr/>
        <a:lstStyle/>
        <a:p>
          <a:r>
            <a:rPr lang="en-US" dirty="0" err="1" smtClean="0"/>
            <a:t>Zoek</a:t>
          </a:r>
          <a:endParaRPr lang="en-US" dirty="0"/>
        </a:p>
      </dgm:t>
    </dgm:pt>
    <dgm:pt modelId="{CDEE6256-55EA-4688-A872-ABCF597358EF}" type="parTrans" cxnId="{FEBF6A08-72F2-442F-BE90-6A346832B876}">
      <dgm:prSet/>
      <dgm:spPr/>
      <dgm:t>
        <a:bodyPr/>
        <a:lstStyle/>
        <a:p>
          <a:endParaRPr lang="en-US"/>
        </a:p>
      </dgm:t>
    </dgm:pt>
    <dgm:pt modelId="{A4BFA5A0-53E9-4DC4-B8C8-BFB36E9971C9}" type="sibTrans" cxnId="{FEBF6A08-72F2-442F-BE90-6A346832B876}">
      <dgm:prSet/>
      <dgm:spPr/>
      <dgm:t>
        <a:bodyPr/>
        <a:lstStyle/>
        <a:p>
          <a:endParaRPr lang="en-US"/>
        </a:p>
      </dgm:t>
    </dgm:pt>
    <dgm:pt modelId="{944BDF48-186B-4B00-9441-E71ED9A1BA34}">
      <dgm:prSet phldrT="[Text]"/>
      <dgm:spPr/>
      <dgm:t>
        <a:bodyPr/>
        <a:lstStyle/>
        <a:p>
          <a:r>
            <a:rPr lang="en-US" dirty="0" err="1" smtClean="0"/>
            <a:t>Wat</a:t>
          </a:r>
          <a:endParaRPr lang="en-US" dirty="0"/>
        </a:p>
      </dgm:t>
    </dgm:pt>
    <dgm:pt modelId="{633AD13B-7604-4667-81E4-C23503D02AFD}" type="parTrans" cxnId="{75B2F4FB-210F-41ED-9508-A6B0E6B21250}">
      <dgm:prSet/>
      <dgm:spPr/>
      <dgm:t>
        <a:bodyPr/>
        <a:lstStyle/>
        <a:p>
          <a:endParaRPr lang="en-US"/>
        </a:p>
      </dgm:t>
    </dgm:pt>
    <dgm:pt modelId="{C05A605F-8C12-48C9-AC15-123ECB6BE845}" type="sibTrans" cxnId="{75B2F4FB-210F-41ED-9508-A6B0E6B21250}">
      <dgm:prSet/>
      <dgm:spPr/>
      <dgm:t>
        <a:bodyPr/>
        <a:lstStyle/>
        <a:p>
          <a:endParaRPr lang="en-US"/>
        </a:p>
      </dgm:t>
    </dgm:pt>
    <dgm:pt modelId="{7553126C-DB51-4D07-AFC4-C57D76AE5958}">
      <dgm:prSet phldrT="[Text]"/>
      <dgm:spPr/>
      <dgm:t>
        <a:bodyPr/>
        <a:lstStyle/>
        <a:p>
          <a:r>
            <a:rPr lang="en-US" dirty="0" err="1" smtClean="0"/>
            <a:t>Waar</a:t>
          </a:r>
          <a:endParaRPr lang="en-US" dirty="0"/>
        </a:p>
      </dgm:t>
    </dgm:pt>
    <dgm:pt modelId="{CDCCE2B5-8B19-4B7B-BFA4-2E3BEDA2B960}" type="parTrans" cxnId="{74C8AF7A-A6FC-4034-9799-5241A050CACA}">
      <dgm:prSet/>
      <dgm:spPr/>
      <dgm:t>
        <a:bodyPr/>
        <a:lstStyle/>
        <a:p>
          <a:endParaRPr lang="en-US"/>
        </a:p>
      </dgm:t>
    </dgm:pt>
    <dgm:pt modelId="{094A61EC-0D2A-4D2D-B038-AC6FA330A86B}" type="sibTrans" cxnId="{74C8AF7A-A6FC-4034-9799-5241A050CACA}">
      <dgm:prSet/>
      <dgm:spPr/>
      <dgm:t>
        <a:bodyPr/>
        <a:lstStyle/>
        <a:p>
          <a:endParaRPr lang="en-US"/>
        </a:p>
      </dgm:t>
    </dgm:pt>
    <dgm:pt modelId="{165A0DFA-23ED-4944-B2FA-5977D00152E1}">
      <dgm:prSet/>
      <dgm:spPr/>
      <dgm:t>
        <a:bodyPr/>
        <a:lstStyle/>
        <a:p>
          <a:r>
            <a:rPr lang="en-US" dirty="0" smtClean="0"/>
            <a:t>NVM</a:t>
          </a:r>
          <a:endParaRPr lang="en-US" dirty="0"/>
        </a:p>
      </dgm:t>
    </dgm:pt>
    <dgm:pt modelId="{9C5DDF84-E128-4F12-84FA-C9279124FAAF}" type="parTrans" cxnId="{8648BE97-874C-42D1-9C20-BA6EB3A65425}">
      <dgm:prSet/>
      <dgm:spPr/>
      <dgm:t>
        <a:bodyPr/>
        <a:lstStyle/>
        <a:p>
          <a:endParaRPr lang="en-US"/>
        </a:p>
      </dgm:t>
    </dgm:pt>
    <dgm:pt modelId="{8D756E51-87A9-453E-A9AA-7FA938E4AC34}" type="sibTrans" cxnId="{8648BE97-874C-42D1-9C20-BA6EB3A65425}">
      <dgm:prSet/>
      <dgm:spPr/>
      <dgm:t>
        <a:bodyPr/>
        <a:lstStyle/>
        <a:p>
          <a:endParaRPr lang="en-US"/>
        </a:p>
      </dgm:t>
    </dgm:pt>
    <dgm:pt modelId="{42D21B23-926B-42A0-A746-6CE884A22B24}">
      <dgm:prSet/>
      <dgm:spPr/>
      <dgm:t>
        <a:bodyPr/>
        <a:lstStyle/>
        <a:p>
          <a:r>
            <a:rPr lang="en-US" dirty="0" smtClean="0"/>
            <a:t>Information Security</a:t>
          </a:r>
          <a:endParaRPr lang="en-US" dirty="0"/>
        </a:p>
      </dgm:t>
    </dgm:pt>
    <dgm:pt modelId="{6B8C8364-A540-4A92-8C6C-61E2A36970BB}" type="parTrans" cxnId="{FBB76837-F42D-4E14-9286-AF7B4EB843AF}">
      <dgm:prSet/>
      <dgm:spPr/>
      <dgm:t>
        <a:bodyPr/>
        <a:lstStyle/>
        <a:p>
          <a:endParaRPr lang="en-US"/>
        </a:p>
      </dgm:t>
    </dgm:pt>
    <dgm:pt modelId="{7D908FCC-3E28-4E13-95A8-4F85EE1334DA}" type="sibTrans" cxnId="{FBB76837-F42D-4E14-9286-AF7B4EB843AF}">
      <dgm:prSet/>
      <dgm:spPr/>
      <dgm:t>
        <a:bodyPr/>
        <a:lstStyle/>
        <a:p>
          <a:endParaRPr lang="en-US"/>
        </a:p>
      </dgm:t>
    </dgm:pt>
    <dgm:pt modelId="{136A542D-B9AD-43B5-BBC4-B934CD51CBA5}">
      <dgm:prSet/>
      <dgm:spPr/>
      <dgm:t>
        <a:bodyPr/>
        <a:lstStyle/>
        <a:p>
          <a:r>
            <a:rPr lang="en-US" dirty="0" smtClean="0"/>
            <a:t>Internet </a:t>
          </a:r>
          <a:r>
            <a:rPr lang="en-US" dirty="0" err="1" smtClean="0"/>
            <a:t>dienstverlening</a:t>
          </a:r>
          <a:endParaRPr lang="en-US" dirty="0"/>
        </a:p>
      </dgm:t>
    </dgm:pt>
    <dgm:pt modelId="{02FC6F29-082E-4F62-93B0-2CC5423DC37E}" type="parTrans" cxnId="{8E0245A2-EBDC-48C8-A97D-C41FE66BE5D7}">
      <dgm:prSet/>
      <dgm:spPr/>
      <dgm:t>
        <a:bodyPr/>
        <a:lstStyle/>
        <a:p>
          <a:endParaRPr lang="en-US"/>
        </a:p>
      </dgm:t>
    </dgm:pt>
    <dgm:pt modelId="{DA6438BC-D165-4223-B1FE-2F3D67B749E0}" type="sibTrans" cxnId="{8E0245A2-EBDC-48C8-A97D-C41FE66BE5D7}">
      <dgm:prSet/>
      <dgm:spPr/>
      <dgm:t>
        <a:bodyPr/>
        <a:lstStyle/>
        <a:p>
          <a:endParaRPr lang="en-US"/>
        </a:p>
      </dgm:t>
    </dgm:pt>
    <dgm:pt modelId="{512DF6DC-726B-462E-A030-4AD0658C54EC}">
      <dgm:prSet/>
      <dgm:spPr/>
      <dgm:t>
        <a:bodyPr/>
        <a:lstStyle/>
        <a:p>
          <a:r>
            <a:rPr lang="en-US" dirty="0" err="1" smtClean="0"/>
            <a:t>Implementatie</a:t>
          </a:r>
          <a:endParaRPr lang="en-US" dirty="0"/>
        </a:p>
      </dgm:t>
    </dgm:pt>
    <dgm:pt modelId="{F6D83E7B-C274-4B0F-9507-3B883807298F}" type="parTrans" cxnId="{3219E633-D170-4968-A80A-1D7A25AC859B}">
      <dgm:prSet/>
      <dgm:spPr/>
      <dgm:t>
        <a:bodyPr/>
        <a:lstStyle/>
        <a:p>
          <a:endParaRPr lang="en-US"/>
        </a:p>
      </dgm:t>
    </dgm:pt>
    <dgm:pt modelId="{B234A800-183D-4B7C-9F2C-D31213947BCE}" type="sibTrans" cxnId="{3219E633-D170-4968-A80A-1D7A25AC859B}">
      <dgm:prSet/>
      <dgm:spPr/>
      <dgm:t>
        <a:bodyPr/>
        <a:lstStyle/>
        <a:p>
          <a:endParaRPr lang="en-US"/>
        </a:p>
      </dgm:t>
    </dgm:pt>
    <dgm:pt modelId="{3B68091D-31A4-44A2-9E74-2ED213E36B0F}">
      <dgm:prSet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749A16C1-987D-45AE-8812-B86985E27124}" type="parTrans" cxnId="{F8BA6E97-8E4F-49CA-BC68-EF1DCEEE6618}">
      <dgm:prSet/>
      <dgm:spPr/>
      <dgm:t>
        <a:bodyPr/>
        <a:lstStyle/>
        <a:p>
          <a:endParaRPr lang="en-US"/>
        </a:p>
      </dgm:t>
    </dgm:pt>
    <dgm:pt modelId="{7A38E10F-2601-4D81-B954-CC02B40C8883}" type="sibTrans" cxnId="{F8BA6E97-8E4F-49CA-BC68-EF1DCEEE6618}">
      <dgm:prSet/>
      <dgm:spPr/>
      <dgm:t>
        <a:bodyPr/>
        <a:lstStyle/>
        <a:p>
          <a:endParaRPr lang="en-US"/>
        </a:p>
      </dgm:t>
    </dgm:pt>
    <dgm:pt modelId="{01CF6BAB-6275-48EF-A99D-1ED124D80047}">
      <dgm:prSet/>
      <dgm:spPr/>
      <dgm:t>
        <a:bodyPr/>
        <a:lstStyle/>
        <a:p>
          <a:r>
            <a:rPr lang="en-US" dirty="0" smtClean="0"/>
            <a:t>UWV</a:t>
          </a:r>
          <a:endParaRPr lang="en-US" dirty="0"/>
        </a:p>
      </dgm:t>
    </dgm:pt>
    <dgm:pt modelId="{A863AFB2-2366-44EB-8674-0AF8205A8B9B}" type="parTrans" cxnId="{073961F3-82D0-45D8-A06F-B2F523D88B12}">
      <dgm:prSet/>
      <dgm:spPr/>
      <dgm:t>
        <a:bodyPr/>
        <a:lstStyle/>
        <a:p>
          <a:endParaRPr lang="en-US"/>
        </a:p>
      </dgm:t>
    </dgm:pt>
    <dgm:pt modelId="{B1FF3D56-ED53-4AC0-8277-7FCD9D0A7AB4}" type="sibTrans" cxnId="{073961F3-82D0-45D8-A06F-B2F523D88B12}">
      <dgm:prSet/>
      <dgm:spPr/>
      <dgm:t>
        <a:bodyPr/>
        <a:lstStyle/>
        <a:p>
          <a:endParaRPr lang="en-US"/>
        </a:p>
      </dgm:t>
    </dgm:pt>
    <dgm:pt modelId="{1162E36F-D217-4304-8C56-3BDEE0DBAC2F}">
      <dgm:prSet/>
      <dgm:spPr/>
      <dgm:t>
        <a:bodyPr/>
        <a:lstStyle/>
        <a:p>
          <a:r>
            <a:rPr lang="en-US" dirty="0" smtClean="0"/>
            <a:t>CWI</a:t>
          </a:r>
          <a:endParaRPr lang="en-US" dirty="0"/>
        </a:p>
      </dgm:t>
    </dgm:pt>
    <dgm:pt modelId="{F904A286-721B-407F-AA76-4A97CBF15F88}" type="parTrans" cxnId="{EF86022B-7461-46E9-9CCB-969340ABECF1}">
      <dgm:prSet/>
      <dgm:spPr/>
      <dgm:t>
        <a:bodyPr/>
        <a:lstStyle/>
        <a:p>
          <a:endParaRPr lang="en-US"/>
        </a:p>
      </dgm:t>
    </dgm:pt>
    <dgm:pt modelId="{EBB7CCB6-9F11-4FDA-A4FF-449A41A9F676}" type="sibTrans" cxnId="{EF86022B-7461-46E9-9CCB-969340ABECF1}">
      <dgm:prSet/>
      <dgm:spPr/>
      <dgm:t>
        <a:bodyPr/>
        <a:lstStyle/>
        <a:p>
          <a:endParaRPr lang="en-US"/>
        </a:p>
      </dgm:t>
    </dgm:pt>
    <dgm:pt modelId="{D960611B-073A-42BC-8C26-235FF564F348}">
      <dgm:prSet/>
      <dgm:spPr/>
      <dgm:t>
        <a:bodyPr/>
        <a:lstStyle/>
        <a:p>
          <a:r>
            <a:rPr lang="en-US" dirty="0" smtClean="0"/>
            <a:t>XS4ALL</a:t>
          </a:r>
          <a:endParaRPr lang="en-US" dirty="0"/>
        </a:p>
      </dgm:t>
    </dgm:pt>
    <dgm:pt modelId="{35E68592-0AEE-4E0F-960C-1155726C6290}" type="parTrans" cxnId="{3398CED7-74F6-48A9-8EA3-1AD7E53B1EE1}">
      <dgm:prSet/>
      <dgm:spPr/>
      <dgm:t>
        <a:bodyPr/>
        <a:lstStyle/>
        <a:p>
          <a:endParaRPr lang="en-US"/>
        </a:p>
      </dgm:t>
    </dgm:pt>
    <dgm:pt modelId="{3118D5BA-9ED6-4A97-943A-15FE35FEE11C}" type="sibTrans" cxnId="{3398CED7-74F6-48A9-8EA3-1AD7E53B1EE1}">
      <dgm:prSet/>
      <dgm:spPr/>
      <dgm:t>
        <a:bodyPr/>
        <a:lstStyle/>
        <a:p>
          <a:endParaRPr lang="en-US"/>
        </a:p>
      </dgm:t>
    </dgm:pt>
    <dgm:pt modelId="{C9ECE6EC-5CB9-425D-AC5C-B45A75E1F078}">
      <dgm:prSet/>
      <dgm:spPr/>
      <dgm:t>
        <a:bodyPr/>
        <a:lstStyle/>
        <a:p>
          <a:r>
            <a:rPr lang="en-US" dirty="0" smtClean="0"/>
            <a:t>Werk.nl</a:t>
          </a:r>
          <a:endParaRPr lang="en-US" dirty="0"/>
        </a:p>
      </dgm:t>
    </dgm:pt>
    <dgm:pt modelId="{EA3E4575-9D92-43C2-9C5F-90DB25EA40B7}" type="parTrans" cxnId="{E2707045-0C81-4327-ADD9-55A774B9503F}">
      <dgm:prSet/>
      <dgm:spPr/>
      <dgm:t>
        <a:bodyPr/>
        <a:lstStyle/>
        <a:p>
          <a:endParaRPr lang="en-US"/>
        </a:p>
      </dgm:t>
    </dgm:pt>
    <dgm:pt modelId="{5CE7C4D5-D9C2-46D2-BF93-AB347F050D67}" type="sibTrans" cxnId="{E2707045-0C81-4327-ADD9-55A774B9503F}">
      <dgm:prSet/>
      <dgm:spPr/>
      <dgm:t>
        <a:bodyPr/>
        <a:lstStyle/>
        <a:p>
          <a:endParaRPr lang="en-US"/>
        </a:p>
      </dgm:t>
    </dgm:pt>
    <dgm:pt modelId="{85CC9D30-3D6C-4386-9645-DFCCD822CB0F}">
      <dgm:prSet/>
      <dgm:spPr/>
      <dgm:t>
        <a:bodyPr/>
        <a:lstStyle/>
        <a:p>
          <a:r>
            <a:rPr lang="en-US" dirty="0" smtClean="0"/>
            <a:t>ASML</a:t>
          </a:r>
          <a:endParaRPr lang="en-US" dirty="0"/>
        </a:p>
      </dgm:t>
    </dgm:pt>
    <dgm:pt modelId="{9000724D-0C92-452D-8EDC-96ED86D9221B}" type="parTrans" cxnId="{63C5DD0A-B49C-42CA-BB8E-82B08B62882D}">
      <dgm:prSet/>
      <dgm:spPr/>
      <dgm:t>
        <a:bodyPr/>
        <a:lstStyle/>
        <a:p>
          <a:endParaRPr lang="en-US"/>
        </a:p>
      </dgm:t>
    </dgm:pt>
    <dgm:pt modelId="{E90A7585-B22C-4624-B14C-A2B6259B0ED8}" type="sibTrans" cxnId="{63C5DD0A-B49C-42CA-BB8E-82B08B62882D}">
      <dgm:prSet/>
      <dgm:spPr/>
      <dgm:t>
        <a:bodyPr/>
        <a:lstStyle/>
        <a:p>
          <a:endParaRPr lang="en-US"/>
        </a:p>
      </dgm:t>
    </dgm:pt>
    <dgm:pt modelId="{C9824DAF-3D0D-4DF6-9BC8-CE8DC00BB345}">
      <dgm:prSet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945159FC-5D21-40B0-92AB-6424123442CF}" type="parTrans" cxnId="{84674622-19A4-4E33-8BF5-7A1223ED4F1E}">
      <dgm:prSet/>
      <dgm:spPr/>
      <dgm:t>
        <a:bodyPr/>
        <a:lstStyle/>
        <a:p>
          <a:endParaRPr lang="en-US"/>
        </a:p>
      </dgm:t>
    </dgm:pt>
    <dgm:pt modelId="{48E98C12-C5BC-47FB-8A34-D7D8E222BF1D}" type="sibTrans" cxnId="{84674622-19A4-4E33-8BF5-7A1223ED4F1E}">
      <dgm:prSet/>
      <dgm:spPr/>
      <dgm:t>
        <a:bodyPr/>
        <a:lstStyle/>
        <a:p>
          <a:endParaRPr lang="en-US"/>
        </a:p>
      </dgm:t>
    </dgm:pt>
    <dgm:pt modelId="{5BCBA54D-C9AE-426B-BAF8-E88690DF84D6}">
      <dgm:prSet/>
      <dgm:spPr/>
      <dgm:t>
        <a:bodyPr/>
        <a:lstStyle/>
        <a:p>
          <a:r>
            <a:rPr lang="en-US" dirty="0" smtClean="0"/>
            <a:t>Mirabeau</a:t>
          </a:r>
          <a:endParaRPr lang="en-US" dirty="0"/>
        </a:p>
      </dgm:t>
    </dgm:pt>
    <dgm:pt modelId="{74698278-772B-4453-96B1-329E7220741C}" type="parTrans" cxnId="{0974AEBF-BD0C-47FE-A147-C0AD989E2227}">
      <dgm:prSet/>
      <dgm:spPr/>
      <dgm:t>
        <a:bodyPr/>
        <a:lstStyle/>
        <a:p>
          <a:endParaRPr lang="en-US"/>
        </a:p>
      </dgm:t>
    </dgm:pt>
    <dgm:pt modelId="{7404932E-755B-4474-8002-F753674D7728}" type="sibTrans" cxnId="{0974AEBF-BD0C-47FE-A147-C0AD989E2227}">
      <dgm:prSet/>
      <dgm:spPr/>
      <dgm:t>
        <a:bodyPr/>
        <a:lstStyle/>
        <a:p>
          <a:endParaRPr lang="en-US"/>
        </a:p>
      </dgm:t>
    </dgm:pt>
    <dgm:pt modelId="{23FA3F86-517B-475F-A50F-B75A3477325D}">
      <dgm:prSet/>
      <dgm:spPr/>
      <dgm:t>
        <a:bodyPr/>
        <a:lstStyle/>
        <a:p>
          <a:r>
            <a:rPr lang="en-US" dirty="0" smtClean="0"/>
            <a:t>KPN</a:t>
          </a:r>
          <a:endParaRPr lang="en-US" dirty="0"/>
        </a:p>
      </dgm:t>
    </dgm:pt>
    <dgm:pt modelId="{B2453248-E62B-4280-A553-7DA13A51D250}" type="parTrans" cxnId="{78587C1B-E062-4590-AE67-FE0675203E4E}">
      <dgm:prSet/>
      <dgm:spPr/>
      <dgm:t>
        <a:bodyPr/>
        <a:lstStyle/>
        <a:p>
          <a:endParaRPr lang="en-US"/>
        </a:p>
      </dgm:t>
    </dgm:pt>
    <dgm:pt modelId="{E99D3E48-DBBB-4524-A39C-31B7DC2FF5B1}" type="sibTrans" cxnId="{78587C1B-E062-4590-AE67-FE0675203E4E}">
      <dgm:prSet/>
      <dgm:spPr/>
      <dgm:t>
        <a:bodyPr/>
        <a:lstStyle/>
        <a:p>
          <a:endParaRPr lang="en-US"/>
        </a:p>
      </dgm:t>
    </dgm:pt>
    <dgm:pt modelId="{79414211-6C6C-4188-83FD-8FFA136F0B62}">
      <dgm:prSet/>
      <dgm:spPr/>
      <dgm:t>
        <a:bodyPr/>
        <a:lstStyle/>
        <a:p>
          <a:r>
            <a:rPr lang="en-US" dirty="0" smtClean="0"/>
            <a:t>TNO</a:t>
          </a:r>
          <a:endParaRPr lang="en-US" dirty="0"/>
        </a:p>
      </dgm:t>
    </dgm:pt>
    <dgm:pt modelId="{2F95B215-7872-46E7-9922-43181575E3CC}" type="parTrans" cxnId="{902D2085-7E47-456D-A54B-8AF971E146A0}">
      <dgm:prSet/>
      <dgm:spPr/>
      <dgm:t>
        <a:bodyPr/>
        <a:lstStyle/>
        <a:p>
          <a:endParaRPr lang="en-US"/>
        </a:p>
      </dgm:t>
    </dgm:pt>
    <dgm:pt modelId="{71879308-933D-4756-8F66-8FF899ED6B19}" type="sibTrans" cxnId="{902D2085-7E47-456D-A54B-8AF971E146A0}">
      <dgm:prSet/>
      <dgm:spPr/>
      <dgm:t>
        <a:bodyPr/>
        <a:lstStyle/>
        <a:p>
          <a:endParaRPr lang="en-US"/>
        </a:p>
      </dgm:t>
    </dgm:pt>
    <dgm:pt modelId="{3AF19700-637B-4710-B5CC-6F68699F02B9}">
      <dgm:prSet/>
      <dgm:spPr/>
      <dgm:t>
        <a:bodyPr/>
        <a:lstStyle/>
        <a:p>
          <a:r>
            <a:rPr lang="en-US" dirty="0" err="1" smtClean="0"/>
            <a:t>Ilse</a:t>
          </a:r>
          <a:r>
            <a:rPr lang="en-US" dirty="0" smtClean="0"/>
            <a:t> Media</a:t>
          </a:r>
          <a:endParaRPr lang="en-US" dirty="0"/>
        </a:p>
      </dgm:t>
    </dgm:pt>
    <dgm:pt modelId="{682F5F89-36E3-4E7C-A31C-EDE0DF781FBE}" type="parTrans" cxnId="{C7EB10E5-7EC3-4A1B-950C-05D74400FFFD}">
      <dgm:prSet/>
      <dgm:spPr/>
      <dgm:t>
        <a:bodyPr/>
        <a:lstStyle/>
        <a:p>
          <a:endParaRPr lang="en-US"/>
        </a:p>
      </dgm:t>
    </dgm:pt>
    <dgm:pt modelId="{A32E6B0D-30FD-422C-A97B-CD467CFD7647}" type="sibTrans" cxnId="{C7EB10E5-7EC3-4A1B-950C-05D74400FFFD}">
      <dgm:prSet/>
      <dgm:spPr/>
      <dgm:t>
        <a:bodyPr/>
        <a:lstStyle/>
        <a:p>
          <a:endParaRPr lang="en-US"/>
        </a:p>
      </dgm:t>
    </dgm:pt>
    <dgm:pt modelId="{3EE3D710-593D-454B-8EFC-6A9B5AEDAB18}">
      <dgm:prSet/>
      <dgm:spPr/>
      <dgm:t>
        <a:bodyPr/>
        <a:lstStyle/>
        <a:p>
          <a:r>
            <a:rPr lang="en-US" dirty="0" err="1" smtClean="0"/>
            <a:t>Sanoma</a:t>
          </a:r>
          <a:r>
            <a:rPr lang="en-US" dirty="0" smtClean="0"/>
            <a:t> Digital</a:t>
          </a:r>
          <a:endParaRPr lang="en-US" dirty="0"/>
        </a:p>
      </dgm:t>
    </dgm:pt>
    <dgm:pt modelId="{BF966F64-C679-423F-8395-BB15C9D3EF4D}" type="parTrans" cxnId="{A59644C6-36B7-46CF-BB21-A8958F6941C6}">
      <dgm:prSet/>
      <dgm:spPr/>
      <dgm:t>
        <a:bodyPr/>
        <a:lstStyle/>
        <a:p>
          <a:endParaRPr lang="en-US"/>
        </a:p>
      </dgm:t>
    </dgm:pt>
    <dgm:pt modelId="{B64DF814-4946-4C01-91B4-C34193BCA59D}" type="sibTrans" cxnId="{A59644C6-36B7-46CF-BB21-A8958F6941C6}">
      <dgm:prSet/>
      <dgm:spPr/>
      <dgm:t>
        <a:bodyPr/>
        <a:lstStyle/>
        <a:p>
          <a:endParaRPr lang="en-US"/>
        </a:p>
      </dgm:t>
    </dgm:pt>
    <dgm:pt modelId="{CA5D618F-759D-461D-9F5B-E6DAEBD29826}">
      <dgm:prSet/>
      <dgm:spPr/>
      <dgm:t>
        <a:bodyPr/>
        <a:lstStyle/>
        <a:p>
          <a:r>
            <a:rPr lang="en-US" dirty="0" smtClean="0"/>
            <a:t>Auto Trader</a:t>
          </a:r>
          <a:endParaRPr lang="en-US" dirty="0"/>
        </a:p>
      </dgm:t>
    </dgm:pt>
    <dgm:pt modelId="{DABE2AD7-4612-428E-8CD8-8ED690200E31}" type="parTrans" cxnId="{E5D8101C-77CA-4D92-B921-ED45E25E777F}">
      <dgm:prSet/>
      <dgm:spPr/>
      <dgm:t>
        <a:bodyPr/>
        <a:lstStyle/>
        <a:p>
          <a:endParaRPr lang="en-US"/>
        </a:p>
      </dgm:t>
    </dgm:pt>
    <dgm:pt modelId="{C71008F8-10F5-4D09-BDF4-76CEB095B419}" type="sibTrans" cxnId="{E5D8101C-77CA-4D92-B921-ED45E25E777F}">
      <dgm:prSet/>
      <dgm:spPr/>
      <dgm:t>
        <a:bodyPr/>
        <a:lstStyle/>
        <a:p>
          <a:endParaRPr lang="en-US"/>
        </a:p>
      </dgm:t>
    </dgm:pt>
    <dgm:pt modelId="{89C054B3-AA19-4C47-B7C6-0D8276B32FF2}">
      <dgm:prSet/>
      <dgm:spPr/>
      <dgm:t>
        <a:bodyPr/>
        <a:lstStyle/>
        <a:p>
          <a:r>
            <a:rPr lang="en-US" dirty="0" err="1" smtClean="0"/>
            <a:t>Eures</a:t>
          </a:r>
          <a:endParaRPr lang="en-US" dirty="0"/>
        </a:p>
      </dgm:t>
    </dgm:pt>
    <dgm:pt modelId="{27C52031-04B4-485B-B062-A9D387A0562B}" type="parTrans" cxnId="{79473F63-3BC4-4520-A467-DD41C81F3E09}">
      <dgm:prSet/>
      <dgm:spPr/>
      <dgm:t>
        <a:bodyPr/>
        <a:lstStyle/>
        <a:p>
          <a:endParaRPr lang="en-US"/>
        </a:p>
      </dgm:t>
    </dgm:pt>
    <dgm:pt modelId="{78A47A2F-9C5F-4F13-BF4C-99B8784F50B3}" type="sibTrans" cxnId="{79473F63-3BC4-4520-A467-DD41C81F3E09}">
      <dgm:prSet/>
      <dgm:spPr/>
      <dgm:t>
        <a:bodyPr/>
        <a:lstStyle/>
        <a:p>
          <a:endParaRPr lang="en-US"/>
        </a:p>
      </dgm:t>
    </dgm:pt>
    <dgm:pt modelId="{46114281-7C02-4EF0-89C0-0CDF6459C7D1}">
      <dgm:prSet/>
      <dgm:spPr/>
      <dgm:t>
        <a:bodyPr/>
        <a:lstStyle/>
        <a:p>
          <a:r>
            <a:rPr lang="en-US" dirty="0" err="1" smtClean="0"/>
            <a:t>Funda</a:t>
          </a:r>
          <a:endParaRPr lang="en-US" dirty="0"/>
        </a:p>
      </dgm:t>
    </dgm:pt>
    <dgm:pt modelId="{C65FD8DE-FBA6-4C90-8EBC-86D88AEE224C}" type="parTrans" cxnId="{FF4AB161-1DFB-4E6D-8263-0111FF715469}">
      <dgm:prSet/>
      <dgm:spPr/>
      <dgm:t>
        <a:bodyPr/>
        <a:lstStyle/>
        <a:p>
          <a:endParaRPr lang="en-US"/>
        </a:p>
      </dgm:t>
    </dgm:pt>
    <dgm:pt modelId="{6F8C3901-F98B-403C-85CA-86F4B49219C5}" type="sibTrans" cxnId="{FF4AB161-1DFB-4E6D-8263-0111FF715469}">
      <dgm:prSet/>
      <dgm:spPr/>
      <dgm:t>
        <a:bodyPr/>
        <a:lstStyle/>
        <a:p>
          <a:endParaRPr lang="en-US"/>
        </a:p>
      </dgm:t>
    </dgm:pt>
    <dgm:pt modelId="{B59BC2CA-932B-4952-AB95-B3A7B523AC70}">
      <dgm:prSet/>
      <dgm:spPr/>
      <dgm:t>
        <a:bodyPr/>
        <a:lstStyle/>
        <a:p>
          <a:r>
            <a:rPr lang="en-US" dirty="0" smtClean="0"/>
            <a:t>ING</a:t>
          </a:r>
          <a:endParaRPr lang="en-US" dirty="0"/>
        </a:p>
      </dgm:t>
    </dgm:pt>
    <dgm:pt modelId="{BA28D6F4-0660-493F-9B63-24F1B106BF00}" type="parTrans" cxnId="{7FFD4FF7-563D-46D2-AC10-20018526DAC3}">
      <dgm:prSet/>
      <dgm:spPr/>
      <dgm:t>
        <a:bodyPr/>
        <a:lstStyle/>
        <a:p>
          <a:endParaRPr lang="en-US"/>
        </a:p>
      </dgm:t>
    </dgm:pt>
    <dgm:pt modelId="{A8C2038A-C100-4878-9ECE-9F589BAB8286}" type="sibTrans" cxnId="{7FFD4FF7-563D-46D2-AC10-20018526DAC3}">
      <dgm:prSet/>
      <dgm:spPr/>
      <dgm:t>
        <a:bodyPr/>
        <a:lstStyle/>
        <a:p>
          <a:endParaRPr lang="en-US"/>
        </a:p>
      </dgm:t>
    </dgm:pt>
    <dgm:pt modelId="{EFCFF072-BCE5-454D-A0BF-3FD1089B1878}">
      <dgm:prSet/>
      <dgm:spPr/>
      <dgm:t>
        <a:bodyPr/>
        <a:lstStyle/>
        <a:p>
          <a:r>
            <a:rPr lang="en-US" dirty="0" err="1" smtClean="0"/>
            <a:t>Aanbesteding</a:t>
          </a:r>
          <a:endParaRPr lang="en-US" dirty="0"/>
        </a:p>
      </dgm:t>
    </dgm:pt>
    <dgm:pt modelId="{076A102B-62A1-492D-A2F5-327A8667A34F}" type="parTrans" cxnId="{27934CE5-7993-4558-BF9D-76CA7D2DEEBD}">
      <dgm:prSet/>
      <dgm:spPr/>
      <dgm:t>
        <a:bodyPr/>
        <a:lstStyle/>
        <a:p>
          <a:endParaRPr lang="en-US"/>
        </a:p>
      </dgm:t>
    </dgm:pt>
    <dgm:pt modelId="{F5ABFCA9-D354-4D1D-92C8-59E66999D738}" type="sibTrans" cxnId="{27934CE5-7993-4558-BF9D-76CA7D2DEEBD}">
      <dgm:prSet/>
      <dgm:spPr/>
      <dgm:t>
        <a:bodyPr/>
        <a:lstStyle/>
        <a:p>
          <a:endParaRPr lang="en-US"/>
        </a:p>
      </dgm:t>
    </dgm:pt>
    <dgm:pt modelId="{8B84531B-4EE9-4B3E-B2E3-E35DD54BED85}">
      <dgm:prSet/>
      <dgm:spPr/>
      <dgm:t>
        <a:bodyPr/>
        <a:lstStyle/>
        <a:p>
          <a:r>
            <a:rPr lang="en-US" dirty="0" smtClean="0"/>
            <a:t>Sitemap</a:t>
          </a:r>
          <a:endParaRPr lang="en-US" dirty="0"/>
        </a:p>
      </dgm:t>
    </dgm:pt>
    <dgm:pt modelId="{B032D0CA-D1CF-4DD6-8151-AFE234618476}" type="parTrans" cxnId="{AECDBB39-224C-4A41-A54C-F968061993A0}">
      <dgm:prSet/>
      <dgm:spPr/>
      <dgm:t>
        <a:bodyPr/>
        <a:lstStyle/>
        <a:p>
          <a:endParaRPr lang="en-US"/>
        </a:p>
      </dgm:t>
    </dgm:pt>
    <dgm:pt modelId="{10881B39-8134-4F52-BB04-C7271F6BEC9B}" type="sibTrans" cxnId="{AECDBB39-224C-4A41-A54C-F968061993A0}">
      <dgm:prSet/>
      <dgm:spPr/>
      <dgm:t>
        <a:bodyPr/>
        <a:lstStyle/>
        <a:p>
          <a:endParaRPr lang="en-US"/>
        </a:p>
      </dgm:t>
    </dgm:pt>
    <dgm:pt modelId="{2899F3D1-6D10-4C6F-BCC7-D67E5C75D7A1}" type="pres">
      <dgm:prSet presAssocID="{1CD5E700-7F09-4C1F-BA87-C2F5C5D43D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BD5D312-60F6-455A-9BD8-8D385954E6B9}" type="pres">
      <dgm:prSet presAssocID="{1F94A883-E472-42ED-966E-C2A51B81E0CA}" presName="hierRoot1" presStyleCnt="0">
        <dgm:presLayoutVars>
          <dgm:hierBranch val="init"/>
        </dgm:presLayoutVars>
      </dgm:prSet>
      <dgm:spPr/>
    </dgm:pt>
    <dgm:pt modelId="{7433FA9D-F6CA-4BD1-B50D-767BF24ADC74}" type="pres">
      <dgm:prSet presAssocID="{1F94A883-E472-42ED-966E-C2A51B81E0CA}" presName="rootComposite1" presStyleCnt="0"/>
      <dgm:spPr/>
    </dgm:pt>
    <dgm:pt modelId="{E05DADD2-A8AE-4570-A9D6-DE4315C93741}" type="pres">
      <dgm:prSet presAssocID="{1F94A883-E472-42ED-966E-C2A51B81E0CA}" presName="rootText1" presStyleLbl="node0" presStyleIdx="0" presStyleCnt="1" custLinFactNeighborX="-30314" custLinFactNeighborY="-7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2E333-C161-44CB-AFC2-F9CFB9A056F4}" type="pres">
      <dgm:prSet presAssocID="{1F94A883-E472-42ED-966E-C2A51B81E0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F63481F-D835-4EBD-B7FA-5715B81241DC}" type="pres">
      <dgm:prSet presAssocID="{1F94A883-E472-42ED-966E-C2A51B81E0CA}" presName="hierChild2" presStyleCnt="0"/>
      <dgm:spPr/>
    </dgm:pt>
    <dgm:pt modelId="{990D8498-99AC-4AB5-8CF1-6AD3E9BC7A02}" type="pres">
      <dgm:prSet presAssocID="{D168B17D-EDEE-46F5-9F37-7F5560CB864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556A7B7E-718E-407C-8FF9-87C7AA934624}" type="pres">
      <dgm:prSet presAssocID="{C6A03C06-940A-431F-8E4F-10087E91BBA0}" presName="hierRoot2" presStyleCnt="0">
        <dgm:presLayoutVars>
          <dgm:hierBranch val="init"/>
        </dgm:presLayoutVars>
      </dgm:prSet>
      <dgm:spPr/>
    </dgm:pt>
    <dgm:pt modelId="{553871E9-E31E-4549-94F9-8A68A5E6C732}" type="pres">
      <dgm:prSet presAssocID="{C6A03C06-940A-431F-8E4F-10087E91BBA0}" presName="rootComposite" presStyleCnt="0"/>
      <dgm:spPr/>
    </dgm:pt>
    <dgm:pt modelId="{5763C93A-B082-4E28-BD2F-4442FFCDEC01}" type="pres">
      <dgm:prSet presAssocID="{C6A03C06-940A-431F-8E4F-10087E91BBA0}" presName="rootText" presStyleLbl="node2" presStyleIdx="0" presStyleCnt="5" custLinFactNeighborX="-49715" custLinFactNeighborY="53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9F6A-04C8-4C54-825A-5D16ADA9E579}" type="pres">
      <dgm:prSet presAssocID="{C6A03C06-940A-431F-8E4F-10087E91BBA0}" presName="rootConnector" presStyleLbl="node2" presStyleIdx="0" presStyleCnt="5"/>
      <dgm:spPr/>
      <dgm:t>
        <a:bodyPr/>
        <a:lstStyle/>
        <a:p>
          <a:endParaRPr lang="en-US"/>
        </a:p>
      </dgm:t>
    </dgm:pt>
    <dgm:pt modelId="{B9D0BC88-48B7-44E5-BCCA-C0A378110040}" type="pres">
      <dgm:prSet presAssocID="{C6A03C06-940A-431F-8E4F-10087E91BBA0}" presName="hierChild4" presStyleCnt="0"/>
      <dgm:spPr/>
    </dgm:pt>
    <dgm:pt modelId="{77D55D12-9253-4E63-94FE-E83AE4911804}" type="pres">
      <dgm:prSet presAssocID="{C6A03C06-940A-431F-8E4F-10087E91BBA0}" presName="hierChild5" presStyleCnt="0"/>
      <dgm:spPr/>
    </dgm:pt>
    <dgm:pt modelId="{E4235CD0-4EA2-495D-A948-EAE88CD41DC0}" type="pres">
      <dgm:prSet presAssocID="{633AD13B-7604-4667-81E4-C23503D02AF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F5802B-F26E-482A-A2EC-16315CCCA0EB}" type="pres">
      <dgm:prSet presAssocID="{944BDF48-186B-4B00-9441-E71ED9A1BA34}" presName="hierRoot2" presStyleCnt="0">
        <dgm:presLayoutVars>
          <dgm:hierBranch val="init"/>
        </dgm:presLayoutVars>
      </dgm:prSet>
      <dgm:spPr/>
    </dgm:pt>
    <dgm:pt modelId="{48F17646-A340-4B7B-B464-DA23E6F10F2F}" type="pres">
      <dgm:prSet presAssocID="{944BDF48-186B-4B00-9441-E71ED9A1BA34}" presName="rootComposite" presStyleCnt="0"/>
      <dgm:spPr/>
    </dgm:pt>
    <dgm:pt modelId="{2CAE7384-8438-47BA-86D5-D148C208D431}" type="pres">
      <dgm:prSet presAssocID="{944BDF48-186B-4B00-9441-E71ED9A1BA34}" presName="rootText" presStyleLbl="node2" presStyleIdx="1" presStyleCnt="5" custLinFactNeighborX="-60878" custLinFactNeighborY="53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8EA7F-9925-4B85-9A68-FEBCA1367CF2}" type="pres">
      <dgm:prSet presAssocID="{944BDF48-186B-4B00-9441-E71ED9A1BA34}" presName="rootConnector" presStyleLbl="node2" presStyleIdx="1" presStyleCnt="5"/>
      <dgm:spPr/>
      <dgm:t>
        <a:bodyPr/>
        <a:lstStyle/>
        <a:p>
          <a:endParaRPr lang="en-US"/>
        </a:p>
      </dgm:t>
    </dgm:pt>
    <dgm:pt modelId="{6363974A-3F30-43B8-9E31-C448AE5808FE}" type="pres">
      <dgm:prSet presAssocID="{944BDF48-186B-4B00-9441-E71ED9A1BA34}" presName="hierChild4" presStyleCnt="0"/>
      <dgm:spPr/>
    </dgm:pt>
    <dgm:pt modelId="{2C24B264-F507-45E2-BC30-7EA385BDF7DF}" type="pres">
      <dgm:prSet presAssocID="{6B8C8364-A540-4A92-8C6C-61E2A36970BB}" presName="Name37" presStyleLbl="parChTrans1D3" presStyleIdx="0" presStyleCnt="22"/>
      <dgm:spPr/>
      <dgm:t>
        <a:bodyPr/>
        <a:lstStyle/>
        <a:p>
          <a:endParaRPr lang="en-US"/>
        </a:p>
      </dgm:t>
    </dgm:pt>
    <dgm:pt modelId="{06335D73-AB5F-4C6B-BE90-A6C5097432B1}" type="pres">
      <dgm:prSet presAssocID="{42D21B23-926B-42A0-A746-6CE884A22B24}" presName="hierRoot2" presStyleCnt="0">
        <dgm:presLayoutVars>
          <dgm:hierBranch val="init"/>
        </dgm:presLayoutVars>
      </dgm:prSet>
      <dgm:spPr/>
    </dgm:pt>
    <dgm:pt modelId="{31D57BF3-641C-4FEB-BE44-096C56B0A79E}" type="pres">
      <dgm:prSet presAssocID="{42D21B23-926B-42A0-A746-6CE884A22B24}" presName="rootComposite" presStyleCnt="0"/>
      <dgm:spPr/>
    </dgm:pt>
    <dgm:pt modelId="{DF42CE27-793D-4466-81AB-A2ABE8E99CE4}" type="pres">
      <dgm:prSet presAssocID="{42D21B23-926B-42A0-A746-6CE884A22B24}" presName="rootText" presStyleLbl="node3" presStyleIdx="0" presStyleCnt="22" custLinFactY="200000" custLinFactNeighborX="-61174" custLinFactNeighborY="2482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7E64B-C3FA-4ECF-AC26-001A39B6C125}" type="pres">
      <dgm:prSet presAssocID="{42D21B23-926B-42A0-A746-6CE884A22B24}" presName="rootConnector" presStyleLbl="node3" presStyleIdx="0" presStyleCnt="22"/>
      <dgm:spPr/>
      <dgm:t>
        <a:bodyPr/>
        <a:lstStyle/>
        <a:p>
          <a:endParaRPr lang="en-US"/>
        </a:p>
      </dgm:t>
    </dgm:pt>
    <dgm:pt modelId="{3A785176-925F-452F-99FC-55875C2AD210}" type="pres">
      <dgm:prSet presAssocID="{42D21B23-926B-42A0-A746-6CE884A22B24}" presName="hierChild4" presStyleCnt="0"/>
      <dgm:spPr/>
    </dgm:pt>
    <dgm:pt modelId="{4479D5C5-B193-419B-999E-68FEAF7330AF}" type="pres">
      <dgm:prSet presAssocID="{42D21B23-926B-42A0-A746-6CE884A22B24}" presName="hierChild5" presStyleCnt="0"/>
      <dgm:spPr/>
    </dgm:pt>
    <dgm:pt modelId="{33E696EA-A437-4F5A-9E1C-2609230D15CE}" type="pres">
      <dgm:prSet presAssocID="{02FC6F29-082E-4F62-93B0-2CC5423DC37E}" presName="Name37" presStyleLbl="parChTrans1D3" presStyleIdx="1" presStyleCnt="22"/>
      <dgm:spPr/>
      <dgm:t>
        <a:bodyPr/>
        <a:lstStyle/>
        <a:p>
          <a:endParaRPr lang="en-US"/>
        </a:p>
      </dgm:t>
    </dgm:pt>
    <dgm:pt modelId="{0BB1E4E2-CD64-45DA-8AED-7E93605C3723}" type="pres">
      <dgm:prSet presAssocID="{136A542D-B9AD-43B5-BBC4-B934CD51CBA5}" presName="hierRoot2" presStyleCnt="0">
        <dgm:presLayoutVars>
          <dgm:hierBranch val="init"/>
        </dgm:presLayoutVars>
      </dgm:prSet>
      <dgm:spPr/>
    </dgm:pt>
    <dgm:pt modelId="{93903C71-6C6E-4B4F-85F8-5D0D35ED2533}" type="pres">
      <dgm:prSet presAssocID="{136A542D-B9AD-43B5-BBC4-B934CD51CBA5}" presName="rootComposite" presStyleCnt="0"/>
      <dgm:spPr/>
    </dgm:pt>
    <dgm:pt modelId="{A1A2087F-0C2E-41F4-ACD5-E0F650197F72}" type="pres">
      <dgm:prSet presAssocID="{136A542D-B9AD-43B5-BBC4-B934CD51CBA5}" presName="rootText" presStyleLbl="node3" presStyleIdx="1" presStyleCnt="22" custLinFactNeighborX="-61174" custLinFactNeighborY="-843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579E25-18B0-459E-8378-72FCF826CAC8}" type="pres">
      <dgm:prSet presAssocID="{136A542D-B9AD-43B5-BBC4-B934CD51CBA5}" presName="rootConnector" presStyleLbl="node3" presStyleIdx="1" presStyleCnt="22"/>
      <dgm:spPr/>
      <dgm:t>
        <a:bodyPr/>
        <a:lstStyle/>
        <a:p>
          <a:endParaRPr lang="en-US"/>
        </a:p>
      </dgm:t>
    </dgm:pt>
    <dgm:pt modelId="{E356ABCD-31A2-4BF0-8A86-2686CD5D5B10}" type="pres">
      <dgm:prSet presAssocID="{136A542D-B9AD-43B5-BBC4-B934CD51CBA5}" presName="hierChild4" presStyleCnt="0"/>
      <dgm:spPr/>
    </dgm:pt>
    <dgm:pt modelId="{AF39A7A3-1915-4DBD-A312-07B995705D94}" type="pres">
      <dgm:prSet presAssocID="{136A542D-B9AD-43B5-BBC4-B934CD51CBA5}" presName="hierChild5" presStyleCnt="0"/>
      <dgm:spPr/>
    </dgm:pt>
    <dgm:pt modelId="{3BBE7B56-BC3E-4DAB-AE81-82947F30BBAD}" type="pres">
      <dgm:prSet presAssocID="{F6D83E7B-C274-4B0F-9507-3B883807298F}" presName="Name37" presStyleLbl="parChTrans1D3" presStyleIdx="2" presStyleCnt="22"/>
      <dgm:spPr/>
      <dgm:t>
        <a:bodyPr/>
        <a:lstStyle/>
        <a:p>
          <a:endParaRPr lang="en-US"/>
        </a:p>
      </dgm:t>
    </dgm:pt>
    <dgm:pt modelId="{E2DC8B9C-A867-4984-ADA1-7B5FFCFBCA04}" type="pres">
      <dgm:prSet presAssocID="{512DF6DC-726B-462E-A030-4AD0658C54EC}" presName="hierRoot2" presStyleCnt="0">
        <dgm:presLayoutVars>
          <dgm:hierBranch val="init"/>
        </dgm:presLayoutVars>
      </dgm:prSet>
      <dgm:spPr/>
    </dgm:pt>
    <dgm:pt modelId="{FA281E5A-BF7F-4815-8D8C-947AC6CBD291}" type="pres">
      <dgm:prSet presAssocID="{512DF6DC-726B-462E-A030-4AD0658C54EC}" presName="rootComposite" presStyleCnt="0"/>
      <dgm:spPr/>
    </dgm:pt>
    <dgm:pt modelId="{A9139B75-8760-4C30-87D4-7D2BB2BCA40B}" type="pres">
      <dgm:prSet presAssocID="{512DF6DC-726B-462E-A030-4AD0658C54EC}" presName="rootText" presStyleLbl="node3" presStyleIdx="2" presStyleCnt="22" custLinFactY="-28674" custLinFactNeighborX="-6117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C6D99-9DBB-482E-B9A1-70F03B187FCB}" type="pres">
      <dgm:prSet presAssocID="{512DF6DC-726B-462E-A030-4AD0658C54EC}" presName="rootConnector" presStyleLbl="node3" presStyleIdx="2" presStyleCnt="22"/>
      <dgm:spPr/>
      <dgm:t>
        <a:bodyPr/>
        <a:lstStyle/>
        <a:p>
          <a:endParaRPr lang="en-US"/>
        </a:p>
      </dgm:t>
    </dgm:pt>
    <dgm:pt modelId="{68CFAC87-CDAF-43BE-AFD1-13964A1C1E21}" type="pres">
      <dgm:prSet presAssocID="{512DF6DC-726B-462E-A030-4AD0658C54EC}" presName="hierChild4" presStyleCnt="0"/>
      <dgm:spPr/>
    </dgm:pt>
    <dgm:pt modelId="{953DA383-596D-4EC1-975C-F23226022938}" type="pres">
      <dgm:prSet presAssocID="{512DF6DC-726B-462E-A030-4AD0658C54EC}" presName="hierChild5" presStyleCnt="0"/>
      <dgm:spPr/>
    </dgm:pt>
    <dgm:pt modelId="{458C0E80-9A90-48E8-8442-1D9C67757F3A}" type="pres">
      <dgm:prSet presAssocID="{749A16C1-987D-45AE-8812-B86985E27124}" presName="Name37" presStyleLbl="parChTrans1D3" presStyleIdx="3" presStyleCnt="22"/>
      <dgm:spPr/>
      <dgm:t>
        <a:bodyPr/>
        <a:lstStyle/>
        <a:p>
          <a:endParaRPr lang="en-US"/>
        </a:p>
      </dgm:t>
    </dgm:pt>
    <dgm:pt modelId="{1F6FC150-F117-44AE-92D7-0F65870C3EB8}" type="pres">
      <dgm:prSet presAssocID="{3B68091D-31A4-44A2-9E74-2ED213E36B0F}" presName="hierRoot2" presStyleCnt="0">
        <dgm:presLayoutVars>
          <dgm:hierBranch val="init"/>
        </dgm:presLayoutVars>
      </dgm:prSet>
      <dgm:spPr/>
    </dgm:pt>
    <dgm:pt modelId="{07F2300F-5E69-4B49-81B6-BC028F633DCE}" type="pres">
      <dgm:prSet presAssocID="{3B68091D-31A4-44A2-9E74-2ED213E36B0F}" presName="rootComposite" presStyleCnt="0"/>
      <dgm:spPr/>
    </dgm:pt>
    <dgm:pt modelId="{C9E58B4D-BBF1-4A30-9AD5-71EA210F58D7}" type="pres">
      <dgm:prSet presAssocID="{3B68091D-31A4-44A2-9E74-2ED213E36B0F}" presName="rootText" presStyleLbl="node3" presStyleIdx="3" presStyleCnt="22" custLinFactNeighborX="-61174" custLinFactNeighborY="-754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9F74D8-B8BE-451F-8E3C-E68CC57E8125}" type="pres">
      <dgm:prSet presAssocID="{3B68091D-31A4-44A2-9E74-2ED213E36B0F}" presName="rootConnector" presStyleLbl="node3" presStyleIdx="3" presStyleCnt="22"/>
      <dgm:spPr/>
      <dgm:t>
        <a:bodyPr/>
        <a:lstStyle/>
        <a:p>
          <a:endParaRPr lang="en-US"/>
        </a:p>
      </dgm:t>
    </dgm:pt>
    <dgm:pt modelId="{544F2069-BD60-4119-8C03-FA8A0BC5E1E1}" type="pres">
      <dgm:prSet presAssocID="{3B68091D-31A4-44A2-9E74-2ED213E36B0F}" presName="hierChild4" presStyleCnt="0"/>
      <dgm:spPr/>
    </dgm:pt>
    <dgm:pt modelId="{32353A00-1225-45F9-8C5A-0B0CC1396CC5}" type="pres">
      <dgm:prSet presAssocID="{3B68091D-31A4-44A2-9E74-2ED213E36B0F}" presName="hierChild5" presStyleCnt="0"/>
      <dgm:spPr/>
    </dgm:pt>
    <dgm:pt modelId="{E82DFE63-972E-4FE4-BABB-9088BD9BF095}" type="pres">
      <dgm:prSet presAssocID="{076A102B-62A1-492D-A2F5-327A8667A34F}" presName="Name37" presStyleLbl="parChTrans1D3" presStyleIdx="4" presStyleCnt="22"/>
      <dgm:spPr/>
      <dgm:t>
        <a:bodyPr/>
        <a:lstStyle/>
        <a:p>
          <a:endParaRPr lang="en-US"/>
        </a:p>
      </dgm:t>
    </dgm:pt>
    <dgm:pt modelId="{B6E5C065-A76A-42AD-86A3-E3D6DE3DC0F3}" type="pres">
      <dgm:prSet presAssocID="{EFCFF072-BCE5-454D-A0BF-3FD1089B1878}" presName="hierRoot2" presStyleCnt="0">
        <dgm:presLayoutVars>
          <dgm:hierBranch val="init"/>
        </dgm:presLayoutVars>
      </dgm:prSet>
      <dgm:spPr/>
    </dgm:pt>
    <dgm:pt modelId="{AA3E44EC-ED86-4E8F-9A6B-2254FC27C1FF}" type="pres">
      <dgm:prSet presAssocID="{EFCFF072-BCE5-454D-A0BF-3FD1089B1878}" presName="rootComposite" presStyleCnt="0"/>
      <dgm:spPr/>
    </dgm:pt>
    <dgm:pt modelId="{38431913-0BEA-4D5B-909F-2FE9828E7096}" type="pres">
      <dgm:prSet presAssocID="{EFCFF072-BCE5-454D-A0BF-3FD1089B1878}" presName="rootText" presStyleLbl="node3" presStyleIdx="4" presStyleCnt="22" custLinFactY="-115041" custLinFactNeighborX="-61174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D0BED7-4DE4-4DB2-8ED4-3484A83F5230}" type="pres">
      <dgm:prSet presAssocID="{EFCFF072-BCE5-454D-A0BF-3FD1089B1878}" presName="rootConnector" presStyleLbl="node3" presStyleIdx="4" presStyleCnt="22"/>
      <dgm:spPr/>
      <dgm:t>
        <a:bodyPr/>
        <a:lstStyle/>
        <a:p>
          <a:endParaRPr lang="en-US"/>
        </a:p>
      </dgm:t>
    </dgm:pt>
    <dgm:pt modelId="{79D1CE65-B501-4AEF-A87A-C4F560910840}" type="pres">
      <dgm:prSet presAssocID="{EFCFF072-BCE5-454D-A0BF-3FD1089B1878}" presName="hierChild4" presStyleCnt="0"/>
      <dgm:spPr/>
    </dgm:pt>
    <dgm:pt modelId="{602E1C32-3D81-4DA2-AF02-DE45C8C3AC5E}" type="pres">
      <dgm:prSet presAssocID="{EFCFF072-BCE5-454D-A0BF-3FD1089B1878}" presName="hierChild5" presStyleCnt="0"/>
      <dgm:spPr/>
    </dgm:pt>
    <dgm:pt modelId="{2CA477D3-8545-4F2E-A276-9859CC99E384}" type="pres">
      <dgm:prSet presAssocID="{944BDF48-186B-4B00-9441-E71ED9A1BA34}" presName="hierChild5" presStyleCnt="0"/>
      <dgm:spPr/>
    </dgm:pt>
    <dgm:pt modelId="{C699FA7B-066A-4A78-85B2-172C4F6CF6F6}" type="pres">
      <dgm:prSet presAssocID="{CDCCE2B5-8B19-4B7B-BFA4-2E3BEDA2B96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B739344C-0207-4447-A8C8-FF91DEBFE18B}" type="pres">
      <dgm:prSet presAssocID="{7553126C-DB51-4D07-AFC4-C57D76AE5958}" presName="hierRoot2" presStyleCnt="0">
        <dgm:presLayoutVars>
          <dgm:hierBranch val="init"/>
        </dgm:presLayoutVars>
      </dgm:prSet>
      <dgm:spPr/>
    </dgm:pt>
    <dgm:pt modelId="{D8950549-8295-488C-A4F5-36F3D56359B7}" type="pres">
      <dgm:prSet presAssocID="{7553126C-DB51-4D07-AFC4-C57D76AE5958}" presName="rootComposite" presStyleCnt="0"/>
      <dgm:spPr/>
    </dgm:pt>
    <dgm:pt modelId="{F5CBCD55-D320-40B9-85AE-BB9DB53325F5}" type="pres">
      <dgm:prSet presAssocID="{7553126C-DB51-4D07-AFC4-C57D76AE5958}" presName="rootText" presStyleLbl="node2" presStyleIdx="2" presStyleCnt="5" custLinFactNeighborX="-47337" custLinFactNeighborY="53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C51652-6D65-4F0C-B938-E0657DF4A156}" type="pres">
      <dgm:prSet presAssocID="{7553126C-DB51-4D07-AFC4-C57D76AE5958}" presName="rootConnector" presStyleLbl="node2" presStyleIdx="2" presStyleCnt="5"/>
      <dgm:spPr/>
      <dgm:t>
        <a:bodyPr/>
        <a:lstStyle/>
        <a:p>
          <a:endParaRPr lang="en-US"/>
        </a:p>
      </dgm:t>
    </dgm:pt>
    <dgm:pt modelId="{C0676406-0FF9-4D6A-A7A0-C0FB79FEE27A}" type="pres">
      <dgm:prSet presAssocID="{7553126C-DB51-4D07-AFC4-C57D76AE5958}" presName="hierChild4" presStyleCnt="0"/>
      <dgm:spPr/>
    </dgm:pt>
    <dgm:pt modelId="{584894E6-2239-4BE9-ABA5-0E0C46A7F252}" type="pres">
      <dgm:prSet presAssocID="{9C5DDF84-E128-4F12-84FA-C9279124FAAF}" presName="Name37" presStyleLbl="parChTrans1D3" presStyleIdx="5" presStyleCnt="22"/>
      <dgm:spPr/>
      <dgm:t>
        <a:bodyPr/>
        <a:lstStyle/>
        <a:p>
          <a:endParaRPr lang="en-US"/>
        </a:p>
      </dgm:t>
    </dgm:pt>
    <dgm:pt modelId="{4500895F-0B92-4158-B6E1-DCF9A74577D4}" type="pres">
      <dgm:prSet presAssocID="{165A0DFA-23ED-4944-B2FA-5977D00152E1}" presName="hierRoot2" presStyleCnt="0">
        <dgm:presLayoutVars>
          <dgm:hierBranch val="init"/>
        </dgm:presLayoutVars>
      </dgm:prSet>
      <dgm:spPr/>
    </dgm:pt>
    <dgm:pt modelId="{3EAE79C7-6B7A-413D-8CAA-34182E0D0FC0}" type="pres">
      <dgm:prSet presAssocID="{165A0DFA-23ED-4944-B2FA-5977D00152E1}" presName="rootComposite" presStyleCnt="0"/>
      <dgm:spPr/>
    </dgm:pt>
    <dgm:pt modelId="{C4D6D595-666F-46AE-B952-9E51EE09554E}" type="pres">
      <dgm:prSet presAssocID="{165A0DFA-23ED-4944-B2FA-5977D00152E1}" presName="rootText" presStyleLbl="node3" presStyleIdx="5" presStyleCnt="22" custLinFactNeighborX="-23816" custLinFactNeighborY="33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812A7-55CB-4145-A95C-47169BB208D6}" type="pres">
      <dgm:prSet presAssocID="{165A0DFA-23ED-4944-B2FA-5977D00152E1}" presName="rootConnector" presStyleLbl="node3" presStyleIdx="5" presStyleCnt="22"/>
      <dgm:spPr/>
      <dgm:t>
        <a:bodyPr/>
        <a:lstStyle/>
        <a:p>
          <a:endParaRPr lang="en-US"/>
        </a:p>
      </dgm:t>
    </dgm:pt>
    <dgm:pt modelId="{D97CC155-C7FE-4E3D-BA22-86C92A23033A}" type="pres">
      <dgm:prSet presAssocID="{165A0DFA-23ED-4944-B2FA-5977D00152E1}" presName="hierChild4" presStyleCnt="0"/>
      <dgm:spPr/>
    </dgm:pt>
    <dgm:pt modelId="{3F92415F-4F9F-470C-A594-CA231EDCC2D5}" type="pres">
      <dgm:prSet presAssocID="{165A0DFA-23ED-4944-B2FA-5977D00152E1}" presName="hierChild5" presStyleCnt="0"/>
      <dgm:spPr/>
    </dgm:pt>
    <dgm:pt modelId="{D0E2DED7-1F79-49B8-BDB7-978FF43A94B6}" type="pres">
      <dgm:prSet presAssocID="{A863AFB2-2366-44EB-8674-0AF8205A8B9B}" presName="Name37" presStyleLbl="parChTrans1D3" presStyleIdx="6" presStyleCnt="22"/>
      <dgm:spPr/>
      <dgm:t>
        <a:bodyPr/>
        <a:lstStyle/>
        <a:p>
          <a:endParaRPr lang="en-US"/>
        </a:p>
      </dgm:t>
    </dgm:pt>
    <dgm:pt modelId="{EA8FD815-6F2A-4FD2-BD6B-DE50B0BD4506}" type="pres">
      <dgm:prSet presAssocID="{01CF6BAB-6275-48EF-A99D-1ED124D80047}" presName="hierRoot2" presStyleCnt="0">
        <dgm:presLayoutVars>
          <dgm:hierBranch val="init"/>
        </dgm:presLayoutVars>
      </dgm:prSet>
      <dgm:spPr/>
    </dgm:pt>
    <dgm:pt modelId="{871BADB0-5EF4-45FC-BA97-40F314B538CF}" type="pres">
      <dgm:prSet presAssocID="{01CF6BAB-6275-48EF-A99D-1ED124D80047}" presName="rootComposite" presStyleCnt="0"/>
      <dgm:spPr/>
    </dgm:pt>
    <dgm:pt modelId="{BBC53C1B-917B-42C7-9D18-E1D3539F32C0}" type="pres">
      <dgm:prSet presAssocID="{01CF6BAB-6275-48EF-A99D-1ED124D80047}" presName="rootText" presStyleLbl="node3" presStyleIdx="6" presStyleCnt="22" custLinFactNeighborX="-23816" custLinFactNeighborY="-11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B9931-FE9C-44EB-9C33-24F90304328D}" type="pres">
      <dgm:prSet presAssocID="{01CF6BAB-6275-48EF-A99D-1ED124D80047}" presName="rootConnector" presStyleLbl="node3" presStyleIdx="6" presStyleCnt="22"/>
      <dgm:spPr/>
      <dgm:t>
        <a:bodyPr/>
        <a:lstStyle/>
        <a:p>
          <a:endParaRPr lang="en-US"/>
        </a:p>
      </dgm:t>
    </dgm:pt>
    <dgm:pt modelId="{0E8A734C-AD92-4905-AA1F-43579C6349CF}" type="pres">
      <dgm:prSet presAssocID="{01CF6BAB-6275-48EF-A99D-1ED124D80047}" presName="hierChild4" presStyleCnt="0"/>
      <dgm:spPr/>
    </dgm:pt>
    <dgm:pt modelId="{1D70619B-050A-4232-9DEB-663F9FA92E6B}" type="pres">
      <dgm:prSet presAssocID="{01CF6BAB-6275-48EF-A99D-1ED124D80047}" presName="hierChild5" presStyleCnt="0"/>
      <dgm:spPr/>
    </dgm:pt>
    <dgm:pt modelId="{E4AB8653-29DF-4573-AE5A-C6D0D4F8B5A5}" type="pres">
      <dgm:prSet presAssocID="{F904A286-721B-407F-AA76-4A97CBF15F88}" presName="Name37" presStyleLbl="parChTrans1D3" presStyleIdx="7" presStyleCnt="22"/>
      <dgm:spPr/>
      <dgm:t>
        <a:bodyPr/>
        <a:lstStyle/>
        <a:p>
          <a:endParaRPr lang="en-US"/>
        </a:p>
      </dgm:t>
    </dgm:pt>
    <dgm:pt modelId="{FBBE38A2-1DF4-415E-99D2-ACE477839829}" type="pres">
      <dgm:prSet presAssocID="{1162E36F-D217-4304-8C56-3BDEE0DBAC2F}" presName="hierRoot2" presStyleCnt="0">
        <dgm:presLayoutVars>
          <dgm:hierBranch val="init"/>
        </dgm:presLayoutVars>
      </dgm:prSet>
      <dgm:spPr/>
    </dgm:pt>
    <dgm:pt modelId="{F0F27DD2-D719-4076-9B7B-74ADE40661BA}" type="pres">
      <dgm:prSet presAssocID="{1162E36F-D217-4304-8C56-3BDEE0DBAC2F}" presName="rootComposite" presStyleCnt="0"/>
      <dgm:spPr/>
    </dgm:pt>
    <dgm:pt modelId="{1693D836-92C6-46A0-BC4F-8938A0DED359}" type="pres">
      <dgm:prSet presAssocID="{1162E36F-D217-4304-8C56-3BDEE0DBAC2F}" presName="rootText" presStyleLbl="node3" presStyleIdx="7" presStyleCnt="22" custLinFactNeighborX="-23816" custLinFactNeighborY="-554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C214-57A4-4F64-8935-A05C4C13080D}" type="pres">
      <dgm:prSet presAssocID="{1162E36F-D217-4304-8C56-3BDEE0DBAC2F}" presName="rootConnector" presStyleLbl="node3" presStyleIdx="7" presStyleCnt="22"/>
      <dgm:spPr/>
      <dgm:t>
        <a:bodyPr/>
        <a:lstStyle/>
        <a:p>
          <a:endParaRPr lang="en-US"/>
        </a:p>
      </dgm:t>
    </dgm:pt>
    <dgm:pt modelId="{E57A83AE-6652-40E1-8131-106906E13768}" type="pres">
      <dgm:prSet presAssocID="{1162E36F-D217-4304-8C56-3BDEE0DBAC2F}" presName="hierChild4" presStyleCnt="0"/>
      <dgm:spPr/>
    </dgm:pt>
    <dgm:pt modelId="{53EC4B6B-F385-4292-B158-19EA8E07E560}" type="pres">
      <dgm:prSet presAssocID="{1162E36F-D217-4304-8C56-3BDEE0DBAC2F}" presName="hierChild5" presStyleCnt="0"/>
      <dgm:spPr/>
    </dgm:pt>
    <dgm:pt modelId="{7EA14248-43BC-4D9D-8389-B0D2A9040A2B}" type="pres">
      <dgm:prSet presAssocID="{35E68592-0AEE-4E0F-960C-1155726C6290}" presName="Name37" presStyleLbl="parChTrans1D3" presStyleIdx="8" presStyleCnt="22"/>
      <dgm:spPr/>
      <dgm:t>
        <a:bodyPr/>
        <a:lstStyle/>
        <a:p>
          <a:endParaRPr lang="en-US"/>
        </a:p>
      </dgm:t>
    </dgm:pt>
    <dgm:pt modelId="{71CDB3A3-600D-49B3-A2CE-FE975C429563}" type="pres">
      <dgm:prSet presAssocID="{D960611B-073A-42BC-8C26-235FF564F348}" presName="hierRoot2" presStyleCnt="0">
        <dgm:presLayoutVars>
          <dgm:hierBranch val="init"/>
        </dgm:presLayoutVars>
      </dgm:prSet>
      <dgm:spPr/>
    </dgm:pt>
    <dgm:pt modelId="{993315EA-26BB-42C6-A06C-4ADE80361FE3}" type="pres">
      <dgm:prSet presAssocID="{D960611B-073A-42BC-8C26-235FF564F348}" presName="rootComposite" presStyleCnt="0"/>
      <dgm:spPr/>
    </dgm:pt>
    <dgm:pt modelId="{A8513344-496D-44CA-921E-936273D47721}" type="pres">
      <dgm:prSet presAssocID="{D960611B-073A-42BC-8C26-235FF564F348}" presName="rootText" presStyleLbl="node3" presStyleIdx="8" presStyleCnt="22" custLinFactNeighborX="-23816" custLinFactNeighborY="-99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8A5E4-126C-4FDC-8193-CE1EA0969C43}" type="pres">
      <dgm:prSet presAssocID="{D960611B-073A-42BC-8C26-235FF564F348}" presName="rootConnector" presStyleLbl="node3" presStyleIdx="8" presStyleCnt="22"/>
      <dgm:spPr/>
      <dgm:t>
        <a:bodyPr/>
        <a:lstStyle/>
        <a:p>
          <a:endParaRPr lang="en-US"/>
        </a:p>
      </dgm:t>
    </dgm:pt>
    <dgm:pt modelId="{32364D30-007B-4A9F-AAAF-24E6BD52837C}" type="pres">
      <dgm:prSet presAssocID="{D960611B-073A-42BC-8C26-235FF564F348}" presName="hierChild4" presStyleCnt="0"/>
      <dgm:spPr/>
    </dgm:pt>
    <dgm:pt modelId="{0B42EF8C-A8E0-4B9F-AC1B-110AC409610F}" type="pres">
      <dgm:prSet presAssocID="{D960611B-073A-42BC-8C26-235FF564F348}" presName="hierChild5" presStyleCnt="0"/>
      <dgm:spPr/>
    </dgm:pt>
    <dgm:pt modelId="{DCA2B9AD-8EE5-4423-9196-3ADEAE7128D2}" type="pres">
      <dgm:prSet presAssocID="{EA3E4575-9D92-43C2-9C5F-90DB25EA40B7}" presName="Name37" presStyleLbl="parChTrans1D3" presStyleIdx="9" presStyleCnt="22"/>
      <dgm:spPr/>
      <dgm:t>
        <a:bodyPr/>
        <a:lstStyle/>
        <a:p>
          <a:endParaRPr lang="en-US"/>
        </a:p>
      </dgm:t>
    </dgm:pt>
    <dgm:pt modelId="{0FDF08DB-3DC2-4FC2-98D8-938C859057F6}" type="pres">
      <dgm:prSet presAssocID="{C9ECE6EC-5CB9-425D-AC5C-B45A75E1F078}" presName="hierRoot2" presStyleCnt="0">
        <dgm:presLayoutVars>
          <dgm:hierBranch val="init"/>
        </dgm:presLayoutVars>
      </dgm:prSet>
      <dgm:spPr/>
    </dgm:pt>
    <dgm:pt modelId="{A78D0F52-E6C0-4EB8-B1C8-0638712F1416}" type="pres">
      <dgm:prSet presAssocID="{C9ECE6EC-5CB9-425D-AC5C-B45A75E1F078}" presName="rootComposite" presStyleCnt="0"/>
      <dgm:spPr/>
    </dgm:pt>
    <dgm:pt modelId="{ED889F96-80F0-494E-B7AC-F02F53F9AC82}" type="pres">
      <dgm:prSet presAssocID="{C9ECE6EC-5CB9-425D-AC5C-B45A75E1F078}" presName="rootText" presStyleLbl="node3" presStyleIdx="9" presStyleCnt="22" custLinFactY="-44184" custLinFactNeighborX="-238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1E5A7-CE77-4134-938B-DB45A70EA10B}" type="pres">
      <dgm:prSet presAssocID="{C9ECE6EC-5CB9-425D-AC5C-B45A75E1F078}" presName="rootConnector" presStyleLbl="node3" presStyleIdx="9" presStyleCnt="22"/>
      <dgm:spPr/>
      <dgm:t>
        <a:bodyPr/>
        <a:lstStyle/>
        <a:p>
          <a:endParaRPr lang="en-US"/>
        </a:p>
      </dgm:t>
    </dgm:pt>
    <dgm:pt modelId="{47B1AABB-40F9-45A4-A2F9-BB06C87D02E8}" type="pres">
      <dgm:prSet presAssocID="{C9ECE6EC-5CB9-425D-AC5C-B45A75E1F078}" presName="hierChild4" presStyleCnt="0"/>
      <dgm:spPr/>
    </dgm:pt>
    <dgm:pt modelId="{90EF909D-7A6E-41DD-9384-C73A056A6E43}" type="pres">
      <dgm:prSet presAssocID="{C9ECE6EC-5CB9-425D-AC5C-B45A75E1F078}" presName="hierChild5" presStyleCnt="0"/>
      <dgm:spPr/>
    </dgm:pt>
    <dgm:pt modelId="{429F7089-C3ED-4A53-842A-AB0DE4FE9652}" type="pres">
      <dgm:prSet presAssocID="{9000724D-0C92-452D-8EDC-96ED86D9221B}" presName="Name37" presStyleLbl="parChTrans1D3" presStyleIdx="10" presStyleCnt="22"/>
      <dgm:spPr/>
      <dgm:t>
        <a:bodyPr/>
        <a:lstStyle/>
        <a:p>
          <a:endParaRPr lang="en-US"/>
        </a:p>
      </dgm:t>
    </dgm:pt>
    <dgm:pt modelId="{88C7395B-12AE-4DCE-A849-EC24D351B60B}" type="pres">
      <dgm:prSet presAssocID="{85CC9D30-3D6C-4386-9645-DFCCD822CB0F}" presName="hierRoot2" presStyleCnt="0">
        <dgm:presLayoutVars>
          <dgm:hierBranch val="init"/>
        </dgm:presLayoutVars>
      </dgm:prSet>
      <dgm:spPr/>
    </dgm:pt>
    <dgm:pt modelId="{FF50E86A-3F4A-4C68-AD87-EDA1296D3D07}" type="pres">
      <dgm:prSet presAssocID="{85CC9D30-3D6C-4386-9645-DFCCD822CB0F}" presName="rootComposite" presStyleCnt="0"/>
      <dgm:spPr/>
    </dgm:pt>
    <dgm:pt modelId="{02653C76-59D6-4292-83EB-26BB426992E4}" type="pres">
      <dgm:prSet presAssocID="{85CC9D30-3D6C-4386-9645-DFCCD822CB0F}" presName="rootText" presStyleLbl="node3" presStyleIdx="10" presStyleCnt="22" custLinFactY="-300000" custLinFactNeighborX="86020" custLinFactNeighborY="-327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70D0D-B8B2-4EFE-B3BC-E91D16DD8C6C}" type="pres">
      <dgm:prSet presAssocID="{85CC9D30-3D6C-4386-9645-DFCCD822CB0F}" presName="rootConnector" presStyleLbl="node3" presStyleIdx="10" presStyleCnt="22"/>
      <dgm:spPr/>
      <dgm:t>
        <a:bodyPr/>
        <a:lstStyle/>
        <a:p>
          <a:endParaRPr lang="en-US"/>
        </a:p>
      </dgm:t>
    </dgm:pt>
    <dgm:pt modelId="{ACB983BD-2D8A-461B-92AF-3955C27C5557}" type="pres">
      <dgm:prSet presAssocID="{85CC9D30-3D6C-4386-9645-DFCCD822CB0F}" presName="hierChild4" presStyleCnt="0"/>
      <dgm:spPr/>
    </dgm:pt>
    <dgm:pt modelId="{1C9F6A6A-9BD5-4E04-9F11-884CB020F0DB}" type="pres">
      <dgm:prSet presAssocID="{85CC9D30-3D6C-4386-9645-DFCCD822CB0F}" presName="hierChild5" presStyleCnt="0"/>
      <dgm:spPr/>
    </dgm:pt>
    <dgm:pt modelId="{5E42E288-0B61-4E16-9F14-BA0920638E83}" type="pres">
      <dgm:prSet presAssocID="{945159FC-5D21-40B0-92AB-6424123442CF}" presName="Name37" presStyleLbl="parChTrans1D3" presStyleIdx="11" presStyleCnt="22"/>
      <dgm:spPr/>
      <dgm:t>
        <a:bodyPr/>
        <a:lstStyle/>
        <a:p>
          <a:endParaRPr lang="en-US"/>
        </a:p>
      </dgm:t>
    </dgm:pt>
    <dgm:pt modelId="{7CDDDD23-71D5-415C-BC56-2390124914A8}" type="pres">
      <dgm:prSet presAssocID="{C9824DAF-3D0D-4DF6-9BC8-CE8DC00BB345}" presName="hierRoot2" presStyleCnt="0">
        <dgm:presLayoutVars>
          <dgm:hierBranch val="init"/>
        </dgm:presLayoutVars>
      </dgm:prSet>
      <dgm:spPr/>
    </dgm:pt>
    <dgm:pt modelId="{2BB2D980-2BE5-45A8-91D1-BAD7C3E8CD41}" type="pres">
      <dgm:prSet presAssocID="{C9824DAF-3D0D-4DF6-9BC8-CE8DC00BB345}" presName="rootComposite" presStyleCnt="0"/>
      <dgm:spPr/>
    </dgm:pt>
    <dgm:pt modelId="{819FA219-FEC7-47D3-A816-1AE150471C7B}" type="pres">
      <dgm:prSet presAssocID="{C9824DAF-3D0D-4DF6-9BC8-CE8DC00BB345}" presName="rootText" presStyleLbl="node3" presStyleIdx="11" presStyleCnt="22" custLinFactY="-300000" custLinFactNeighborX="86021" custLinFactNeighborY="-372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E1990-0CE3-4369-935D-96EDD579B7E3}" type="pres">
      <dgm:prSet presAssocID="{C9824DAF-3D0D-4DF6-9BC8-CE8DC00BB345}" presName="rootConnector" presStyleLbl="node3" presStyleIdx="11" presStyleCnt="22"/>
      <dgm:spPr/>
      <dgm:t>
        <a:bodyPr/>
        <a:lstStyle/>
        <a:p>
          <a:endParaRPr lang="en-US"/>
        </a:p>
      </dgm:t>
    </dgm:pt>
    <dgm:pt modelId="{D6F1A6C0-231D-4BFA-82AD-494F0C7E5675}" type="pres">
      <dgm:prSet presAssocID="{C9824DAF-3D0D-4DF6-9BC8-CE8DC00BB345}" presName="hierChild4" presStyleCnt="0"/>
      <dgm:spPr/>
    </dgm:pt>
    <dgm:pt modelId="{F0295FF8-775C-4419-AC0F-8AA43C45C706}" type="pres">
      <dgm:prSet presAssocID="{C9824DAF-3D0D-4DF6-9BC8-CE8DC00BB345}" presName="hierChild5" presStyleCnt="0"/>
      <dgm:spPr/>
    </dgm:pt>
    <dgm:pt modelId="{36293AD2-0D00-4FE3-9859-8D1E56B40DA0}" type="pres">
      <dgm:prSet presAssocID="{74698278-772B-4453-96B1-329E7220741C}" presName="Name37" presStyleLbl="parChTrans1D3" presStyleIdx="12" presStyleCnt="22"/>
      <dgm:spPr/>
      <dgm:t>
        <a:bodyPr/>
        <a:lstStyle/>
        <a:p>
          <a:endParaRPr lang="en-US"/>
        </a:p>
      </dgm:t>
    </dgm:pt>
    <dgm:pt modelId="{5D2745D2-5F39-4C9B-B5E5-7E04D36192C4}" type="pres">
      <dgm:prSet presAssocID="{5BCBA54D-C9AE-426B-BAF8-E88690DF84D6}" presName="hierRoot2" presStyleCnt="0">
        <dgm:presLayoutVars>
          <dgm:hierBranch val="init"/>
        </dgm:presLayoutVars>
      </dgm:prSet>
      <dgm:spPr/>
    </dgm:pt>
    <dgm:pt modelId="{906C3571-421A-4825-A87B-07ABBAA71875}" type="pres">
      <dgm:prSet presAssocID="{5BCBA54D-C9AE-426B-BAF8-E88690DF84D6}" presName="rootComposite" presStyleCnt="0"/>
      <dgm:spPr/>
    </dgm:pt>
    <dgm:pt modelId="{16A86E2C-CC87-441C-A34C-5989D82B3FF5}" type="pres">
      <dgm:prSet presAssocID="{5BCBA54D-C9AE-426B-BAF8-E88690DF84D6}" presName="rootText" presStyleLbl="node3" presStyleIdx="12" presStyleCnt="22" custLinFactY="-316633" custLinFactNeighborX="86021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BD12E-4A12-4C2E-B40F-243184592E71}" type="pres">
      <dgm:prSet presAssocID="{5BCBA54D-C9AE-426B-BAF8-E88690DF84D6}" presName="rootConnector" presStyleLbl="node3" presStyleIdx="12" presStyleCnt="22"/>
      <dgm:spPr/>
      <dgm:t>
        <a:bodyPr/>
        <a:lstStyle/>
        <a:p>
          <a:endParaRPr lang="en-US"/>
        </a:p>
      </dgm:t>
    </dgm:pt>
    <dgm:pt modelId="{48577658-56E4-4BF9-9C67-9C2557628EFA}" type="pres">
      <dgm:prSet presAssocID="{5BCBA54D-C9AE-426B-BAF8-E88690DF84D6}" presName="hierChild4" presStyleCnt="0"/>
      <dgm:spPr/>
    </dgm:pt>
    <dgm:pt modelId="{5B6FB8D9-BF75-47C1-9E52-4A29F81040B1}" type="pres">
      <dgm:prSet presAssocID="{5BCBA54D-C9AE-426B-BAF8-E88690DF84D6}" presName="hierChild5" presStyleCnt="0"/>
      <dgm:spPr/>
    </dgm:pt>
    <dgm:pt modelId="{AF32BA20-8A59-498D-8C6F-2942E9F28A83}" type="pres">
      <dgm:prSet presAssocID="{B2453248-E62B-4280-A553-7DA13A51D250}" presName="Name37" presStyleLbl="parChTrans1D3" presStyleIdx="13" presStyleCnt="22"/>
      <dgm:spPr/>
      <dgm:t>
        <a:bodyPr/>
        <a:lstStyle/>
        <a:p>
          <a:endParaRPr lang="en-US"/>
        </a:p>
      </dgm:t>
    </dgm:pt>
    <dgm:pt modelId="{70C0DE56-CAFA-49ED-94B1-23E741997D1C}" type="pres">
      <dgm:prSet presAssocID="{23FA3F86-517B-475F-A50F-B75A3477325D}" presName="hierRoot2" presStyleCnt="0">
        <dgm:presLayoutVars>
          <dgm:hierBranch val="init"/>
        </dgm:presLayoutVars>
      </dgm:prSet>
      <dgm:spPr/>
    </dgm:pt>
    <dgm:pt modelId="{04EF9268-CC21-4E85-A58E-D96DB79577FE}" type="pres">
      <dgm:prSet presAssocID="{23FA3F86-517B-475F-A50F-B75A3477325D}" presName="rootComposite" presStyleCnt="0"/>
      <dgm:spPr/>
    </dgm:pt>
    <dgm:pt modelId="{694967E3-0717-4DBA-9439-CBBEEA5D3ABB}" type="pres">
      <dgm:prSet presAssocID="{23FA3F86-517B-475F-A50F-B75A3477325D}" presName="rootText" presStyleLbl="node3" presStyleIdx="13" presStyleCnt="22" custLinFactY="-361001" custLinFactNeighborX="86021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7905C-8CE5-4594-B560-8E7372404627}" type="pres">
      <dgm:prSet presAssocID="{23FA3F86-517B-475F-A50F-B75A3477325D}" presName="rootConnector" presStyleLbl="node3" presStyleIdx="13" presStyleCnt="22"/>
      <dgm:spPr/>
      <dgm:t>
        <a:bodyPr/>
        <a:lstStyle/>
        <a:p>
          <a:endParaRPr lang="en-US"/>
        </a:p>
      </dgm:t>
    </dgm:pt>
    <dgm:pt modelId="{8A46BA8E-9212-40AB-9C9D-C77FB78D88F7}" type="pres">
      <dgm:prSet presAssocID="{23FA3F86-517B-475F-A50F-B75A3477325D}" presName="hierChild4" presStyleCnt="0"/>
      <dgm:spPr/>
    </dgm:pt>
    <dgm:pt modelId="{3721F8D6-451B-4A12-869B-59150907046C}" type="pres">
      <dgm:prSet presAssocID="{23FA3F86-517B-475F-A50F-B75A3477325D}" presName="hierChild5" presStyleCnt="0"/>
      <dgm:spPr/>
    </dgm:pt>
    <dgm:pt modelId="{674B44B9-CD66-4880-983D-7917D80C6FE2}" type="pres">
      <dgm:prSet presAssocID="{2F95B215-7872-46E7-9922-43181575E3CC}" presName="Name37" presStyleLbl="parChTrans1D3" presStyleIdx="14" presStyleCnt="22"/>
      <dgm:spPr/>
      <dgm:t>
        <a:bodyPr/>
        <a:lstStyle/>
        <a:p>
          <a:endParaRPr lang="en-US"/>
        </a:p>
      </dgm:t>
    </dgm:pt>
    <dgm:pt modelId="{0336B3CD-0D0C-414F-A84A-83F639352FE2}" type="pres">
      <dgm:prSet presAssocID="{79414211-6C6C-4188-83FD-8FFA136F0B62}" presName="hierRoot2" presStyleCnt="0">
        <dgm:presLayoutVars>
          <dgm:hierBranch val="init"/>
        </dgm:presLayoutVars>
      </dgm:prSet>
      <dgm:spPr/>
    </dgm:pt>
    <dgm:pt modelId="{69426BBD-5B6B-4098-815D-843A6E9784E6}" type="pres">
      <dgm:prSet presAssocID="{79414211-6C6C-4188-83FD-8FFA136F0B62}" presName="rootComposite" presStyleCnt="0"/>
      <dgm:spPr/>
    </dgm:pt>
    <dgm:pt modelId="{20A97FDB-31BE-4E3C-896D-2EB780488DA6}" type="pres">
      <dgm:prSet presAssocID="{79414211-6C6C-4188-83FD-8FFA136F0B62}" presName="rootText" presStyleLbl="node3" presStyleIdx="14" presStyleCnt="22" custLinFactY="-400000" custLinFactNeighborX="86021" custLinFactNeighborY="-405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B6516-A503-4D96-AB5A-C3B26482319B}" type="pres">
      <dgm:prSet presAssocID="{79414211-6C6C-4188-83FD-8FFA136F0B62}" presName="rootConnector" presStyleLbl="node3" presStyleIdx="14" presStyleCnt="22"/>
      <dgm:spPr/>
      <dgm:t>
        <a:bodyPr/>
        <a:lstStyle/>
        <a:p>
          <a:endParaRPr lang="en-US"/>
        </a:p>
      </dgm:t>
    </dgm:pt>
    <dgm:pt modelId="{841FB4E0-E399-4E60-B5AD-609DA01BA382}" type="pres">
      <dgm:prSet presAssocID="{79414211-6C6C-4188-83FD-8FFA136F0B62}" presName="hierChild4" presStyleCnt="0"/>
      <dgm:spPr/>
    </dgm:pt>
    <dgm:pt modelId="{3312E60C-ED62-4124-909F-9DEB533DD1C4}" type="pres">
      <dgm:prSet presAssocID="{79414211-6C6C-4188-83FD-8FFA136F0B62}" presName="hierChild5" presStyleCnt="0"/>
      <dgm:spPr/>
    </dgm:pt>
    <dgm:pt modelId="{F736DD06-9C22-446A-A8C8-A4D4565DEA89}" type="pres">
      <dgm:prSet presAssocID="{682F5F89-36E3-4E7C-A31C-EDE0DF781FBE}" presName="Name37" presStyleLbl="parChTrans1D3" presStyleIdx="15" presStyleCnt="22"/>
      <dgm:spPr/>
      <dgm:t>
        <a:bodyPr/>
        <a:lstStyle/>
        <a:p>
          <a:endParaRPr lang="en-US"/>
        </a:p>
      </dgm:t>
    </dgm:pt>
    <dgm:pt modelId="{AF7030EC-4E44-4B5E-94F7-D3352F472D2E}" type="pres">
      <dgm:prSet presAssocID="{3AF19700-637B-4710-B5CC-6F68699F02B9}" presName="hierRoot2" presStyleCnt="0">
        <dgm:presLayoutVars>
          <dgm:hierBranch val="init"/>
        </dgm:presLayoutVars>
      </dgm:prSet>
      <dgm:spPr/>
    </dgm:pt>
    <dgm:pt modelId="{F80BD45B-04AF-4929-93C0-AD4DA8244EDF}" type="pres">
      <dgm:prSet presAssocID="{3AF19700-637B-4710-B5CC-6F68699F02B9}" presName="rootComposite" presStyleCnt="0"/>
      <dgm:spPr/>
    </dgm:pt>
    <dgm:pt modelId="{DF581979-8B99-434E-A99D-5D2A885DA737}" type="pres">
      <dgm:prSet presAssocID="{3AF19700-637B-4710-B5CC-6F68699F02B9}" presName="rootText" presStyleLbl="node3" presStyleIdx="15" presStyleCnt="22" custLinFactY="-400000" custLinFactNeighborX="86021" custLinFactNeighborY="-4497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FD6F4D-1D4B-4BF0-B4F4-E71BD31423FB}" type="pres">
      <dgm:prSet presAssocID="{3AF19700-637B-4710-B5CC-6F68699F02B9}" presName="rootConnector" presStyleLbl="node3" presStyleIdx="15" presStyleCnt="22"/>
      <dgm:spPr/>
      <dgm:t>
        <a:bodyPr/>
        <a:lstStyle/>
        <a:p>
          <a:endParaRPr lang="en-US"/>
        </a:p>
      </dgm:t>
    </dgm:pt>
    <dgm:pt modelId="{23375C41-C355-4029-8B2D-27E1DCA02458}" type="pres">
      <dgm:prSet presAssocID="{3AF19700-637B-4710-B5CC-6F68699F02B9}" presName="hierChild4" presStyleCnt="0"/>
      <dgm:spPr/>
    </dgm:pt>
    <dgm:pt modelId="{84003FE6-8B6B-47D8-A8EF-A4E1FDDF80A3}" type="pres">
      <dgm:prSet presAssocID="{3AF19700-637B-4710-B5CC-6F68699F02B9}" presName="hierChild5" presStyleCnt="0"/>
      <dgm:spPr/>
    </dgm:pt>
    <dgm:pt modelId="{503C1E27-FCF2-431C-8690-5BD9D80B5020}" type="pres">
      <dgm:prSet presAssocID="{BF966F64-C679-423F-8395-BB15C9D3EF4D}" presName="Name37" presStyleLbl="parChTrans1D3" presStyleIdx="16" presStyleCnt="22"/>
      <dgm:spPr/>
      <dgm:t>
        <a:bodyPr/>
        <a:lstStyle/>
        <a:p>
          <a:endParaRPr lang="en-US"/>
        </a:p>
      </dgm:t>
    </dgm:pt>
    <dgm:pt modelId="{0A1B3F82-0BB7-4DB4-835B-A46315FA22FE}" type="pres">
      <dgm:prSet presAssocID="{3EE3D710-593D-454B-8EFC-6A9B5AEDAB18}" presName="hierRoot2" presStyleCnt="0">
        <dgm:presLayoutVars>
          <dgm:hierBranch val="init"/>
        </dgm:presLayoutVars>
      </dgm:prSet>
      <dgm:spPr/>
    </dgm:pt>
    <dgm:pt modelId="{1EF8E0EE-AA71-45BB-9657-843A11617E02}" type="pres">
      <dgm:prSet presAssocID="{3EE3D710-593D-454B-8EFC-6A9B5AEDAB18}" presName="rootComposite" presStyleCnt="0"/>
      <dgm:spPr/>
    </dgm:pt>
    <dgm:pt modelId="{3A550E60-0F42-454C-8C3E-6F86ECD15C91}" type="pres">
      <dgm:prSet presAssocID="{3EE3D710-593D-454B-8EFC-6A9B5AEDAB18}" presName="rootText" presStyleLbl="node3" presStyleIdx="16" presStyleCnt="22" custLinFactY="-400000" custLinFactNeighborX="86021" custLinFactNeighborY="-494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A740D9-8C19-4FAB-BD12-711540C5B1D8}" type="pres">
      <dgm:prSet presAssocID="{3EE3D710-593D-454B-8EFC-6A9B5AEDAB18}" presName="rootConnector" presStyleLbl="node3" presStyleIdx="16" presStyleCnt="22"/>
      <dgm:spPr/>
      <dgm:t>
        <a:bodyPr/>
        <a:lstStyle/>
        <a:p>
          <a:endParaRPr lang="en-US"/>
        </a:p>
      </dgm:t>
    </dgm:pt>
    <dgm:pt modelId="{5F259552-5033-4C66-88DF-11DD0AE1CD31}" type="pres">
      <dgm:prSet presAssocID="{3EE3D710-593D-454B-8EFC-6A9B5AEDAB18}" presName="hierChild4" presStyleCnt="0"/>
      <dgm:spPr/>
    </dgm:pt>
    <dgm:pt modelId="{7988D015-8488-45B5-B7F3-470EA1D5AA04}" type="pres">
      <dgm:prSet presAssocID="{3EE3D710-593D-454B-8EFC-6A9B5AEDAB18}" presName="hierChild5" presStyleCnt="0"/>
      <dgm:spPr/>
    </dgm:pt>
    <dgm:pt modelId="{81F2FA8D-1FFE-4906-AE9B-8400DF70630B}" type="pres">
      <dgm:prSet presAssocID="{DABE2AD7-4612-428E-8CD8-8ED690200E31}" presName="Name37" presStyleLbl="parChTrans1D3" presStyleIdx="17" presStyleCnt="22"/>
      <dgm:spPr/>
      <dgm:t>
        <a:bodyPr/>
        <a:lstStyle/>
        <a:p>
          <a:endParaRPr lang="en-US"/>
        </a:p>
      </dgm:t>
    </dgm:pt>
    <dgm:pt modelId="{EBF805D0-9AF2-4FE1-8265-64AADAA2E2AC}" type="pres">
      <dgm:prSet presAssocID="{CA5D618F-759D-461D-9F5B-E6DAEBD29826}" presName="hierRoot2" presStyleCnt="0">
        <dgm:presLayoutVars>
          <dgm:hierBranch val="init"/>
        </dgm:presLayoutVars>
      </dgm:prSet>
      <dgm:spPr/>
    </dgm:pt>
    <dgm:pt modelId="{90202CB4-3C94-4718-9F32-B4265C1C0BA9}" type="pres">
      <dgm:prSet presAssocID="{CA5D618F-759D-461D-9F5B-E6DAEBD29826}" presName="rootComposite" presStyleCnt="0"/>
      <dgm:spPr/>
    </dgm:pt>
    <dgm:pt modelId="{7C981923-7308-44CC-9C13-BD522A89F36F}" type="pres">
      <dgm:prSet presAssocID="{CA5D618F-759D-461D-9F5B-E6DAEBD29826}" presName="rootText" presStyleLbl="node3" presStyleIdx="17" presStyleCnt="22" custLinFactY="-438469" custLinFactNeighborX="86021" custLinFactNeighborY="-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8ECEB-E2F5-47EF-82D5-C4B2375885A0}" type="pres">
      <dgm:prSet presAssocID="{CA5D618F-759D-461D-9F5B-E6DAEBD29826}" presName="rootConnector" presStyleLbl="node3" presStyleIdx="17" presStyleCnt="22"/>
      <dgm:spPr/>
      <dgm:t>
        <a:bodyPr/>
        <a:lstStyle/>
        <a:p>
          <a:endParaRPr lang="en-US"/>
        </a:p>
      </dgm:t>
    </dgm:pt>
    <dgm:pt modelId="{3707D680-F333-4566-9C99-49D48F9C7E52}" type="pres">
      <dgm:prSet presAssocID="{CA5D618F-759D-461D-9F5B-E6DAEBD29826}" presName="hierChild4" presStyleCnt="0"/>
      <dgm:spPr/>
    </dgm:pt>
    <dgm:pt modelId="{641FEB10-368C-44AB-9C19-DE13FC65B914}" type="pres">
      <dgm:prSet presAssocID="{CA5D618F-759D-461D-9F5B-E6DAEBD29826}" presName="hierChild5" presStyleCnt="0"/>
      <dgm:spPr/>
    </dgm:pt>
    <dgm:pt modelId="{6E784B66-66D8-4DEA-A326-5FB9B7801114}" type="pres">
      <dgm:prSet presAssocID="{27C52031-04B4-485B-B062-A9D387A0562B}" presName="Name37" presStyleLbl="parChTrans1D3" presStyleIdx="18" presStyleCnt="22"/>
      <dgm:spPr/>
      <dgm:t>
        <a:bodyPr/>
        <a:lstStyle/>
        <a:p>
          <a:endParaRPr lang="en-US"/>
        </a:p>
      </dgm:t>
    </dgm:pt>
    <dgm:pt modelId="{E9040703-3AE7-4930-BBB8-F641EBC299A6}" type="pres">
      <dgm:prSet presAssocID="{89C054B3-AA19-4C47-B7C6-0D8276B32FF2}" presName="hierRoot2" presStyleCnt="0">
        <dgm:presLayoutVars>
          <dgm:hierBranch val="init"/>
        </dgm:presLayoutVars>
      </dgm:prSet>
      <dgm:spPr/>
    </dgm:pt>
    <dgm:pt modelId="{19A70DD9-2D16-4888-B894-F73772FEA606}" type="pres">
      <dgm:prSet presAssocID="{89C054B3-AA19-4C47-B7C6-0D8276B32FF2}" presName="rootComposite" presStyleCnt="0"/>
      <dgm:spPr/>
    </dgm:pt>
    <dgm:pt modelId="{BAB5623D-139C-48FB-ACEB-3DC4CEFA1A9C}" type="pres">
      <dgm:prSet presAssocID="{89C054B3-AA19-4C47-B7C6-0D8276B32FF2}" presName="rootText" presStyleLbl="node3" presStyleIdx="18" presStyleCnt="22" custLinFactY="-624551" custLinFactNeighborX="-23816" custLinFactNeighborY="-7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B8883B-3B7F-41FF-9CF9-030ED3EA89E5}" type="pres">
      <dgm:prSet presAssocID="{89C054B3-AA19-4C47-B7C6-0D8276B32FF2}" presName="rootConnector" presStyleLbl="node3" presStyleIdx="18" presStyleCnt="22"/>
      <dgm:spPr/>
      <dgm:t>
        <a:bodyPr/>
        <a:lstStyle/>
        <a:p>
          <a:endParaRPr lang="en-US"/>
        </a:p>
      </dgm:t>
    </dgm:pt>
    <dgm:pt modelId="{7A18513B-2895-4EDB-9742-0F7C97540D52}" type="pres">
      <dgm:prSet presAssocID="{89C054B3-AA19-4C47-B7C6-0D8276B32FF2}" presName="hierChild4" presStyleCnt="0"/>
      <dgm:spPr/>
    </dgm:pt>
    <dgm:pt modelId="{F7EB5DC0-CD81-43A0-9ADB-F1D69D4D1B4A}" type="pres">
      <dgm:prSet presAssocID="{89C054B3-AA19-4C47-B7C6-0D8276B32FF2}" presName="hierChild5" presStyleCnt="0"/>
      <dgm:spPr/>
    </dgm:pt>
    <dgm:pt modelId="{0DDF11B0-16F5-404E-865A-39C55934A598}" type="pres">
      <dgm:prSet presAssocID="{C65FD8DE-FBA6-4C90-8EBC-86D88AEE224C}" presName="Name37" presStyleLbl="parChTrans1D3" presStyleIdx="19" presStyleCnt="22"/>
      <dgm:spPr/>
      <dgm:t>
        <a:bodyPr/>
        <a:lstStyle/>
        <a:p>
          <a:endParaRPr lang="en-US"/>
        </a:p>
      </dgm:t>
    </dgm:pt>
    <dgm:pt modelId="{0E7CDC10-68E8-469F-AB22-6E951B3451C6}" type="pres">
      <dgm:prSet presAssocID="{46114281-7C02-4EF0-89C0-0CDF6459C7D1}" presName="hierRoot2" presStyleCnt="0">
        <dgm:presLayoutVars>
          <dgm:hierBranch val="init"/>
        </dgm:presLayoutVars>
      </dgm:prSet>
      <dgm:spPr/>
    </dgm:pt>
    <dgm:pt modelId="{DE2DEEF1-FAC9-4D01-B83B-17F8B0FEFE76}" type="pres">
      <dgm:prSet presAssocID="{46114281-7C02-4EF0-89C0-0CDF6459C7D1}" presName="rootComposite" presStyleCnt="0"/>
      <dgm:spPr/>
    </dgm:pt>
    <dgm:pt modelId="{1E866D54-B02F-4297-81C2-ACEBC9792A70}" type="pres">
      <dgm:prSet presAssocID="{46114281-7C02-4EF0-89C0-0CDF6459C7D1}" presName="rootText" presStyleLbl="node3" presStyleIdx="19" presStyleCnt="22" custLinFactY="-668919" custLinFactNeighborX="-23816" custLinFactNeighborY="-7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20DD6-A5B4-4BA8-9D45-BD5E102E0188}" type="pres">
      <dgm:prSet presAssocID="{46114281-7C02-4EF0-89C0-0CDF6459C7D1}" presName="rootConnector" presStyleLbl="node3" presStyleIdx="19" presStyleCnt="22"/>
      <dgm:spPr/>
      <dgm:t>
        <a:bodyPr/>
        <a:lstStyle/>
        <a:p>
          <a:endParaRPr lang="en-US"/>
        </a:p>
      </dgm:t>
    </dgm:pt>
    <dgm:pt modelId="{F7C6170B-B5EF-4DB3-9EAA-8B27BCB7A33D}" type="pres">
      <dgm:prSet presAssocID="{46114281-7C02-4EF0-89C0-0CDF6459C7D1}" presName="hierChild4" presStyleCnt="0"/>
      <dgm:spPr/>
    </dgm:pt>
    <dgm:pt modelId="{E3C45A97-4145-42A8-9AE7-41C877B47082}" type="pres">
      <dgm:prSet presAssocID="{46114281-7C02-4EF0-89C0-0CDF6459C7D1}" presName="hierChild5" presStyleCnt="0"/>
      <dgm:spPr/>
    </dgm:pt>
    <dgm:pt modelId="{96C67C6F-4B6C-4C62-992F-5A16CD7114C5}" type="pres">
      <dgm:prSet presAssocID="{BA28D6F4-0660-493F-9B63-24F1B106BF00}" presName="Name37" presStyleLbl="parChTrans1D3" presStyleIdx="20" presStyleCnt="22"/>
      <dgm:spPr/>
      <dgm:t>
        <a:bodyPr/>
        <a:lstStyle/>
        <a:p>
          <a:endParaRPr lang="en-US"/>
        </a:p>
      </dgm:t>
    </dgm:pt>
    <dgm:pt modelId="{60BA5DA2-312F-43E9-9F5B-566B64B6D3BB}" type="pres">
      <dgm:prSet presAssocID="{B59BC2CA-932B-4952-AB95-B3A7B523AC70}" presName="hierRoot2" presStyleCnt="0">
        <dgm:presLayoutVars>
          <dgm:hierBranch val="init"/>
        </dgm:presLayoutVars>
      </dgm:prSet>
      <dgm:spPr/>
    </dgm:pt>
    <dgm:pt modelId="{3BFA4948-F799-48E6-8504-D4C2AAA8CE4A}" type="pres">
      <dgm:prSet presAssocID="{B59BC2CA-932B-4952-AB95-B3A7B523AC70}" presName="rootComposite" presStyleCnt="0"/>
      <dgm:spPr/>
    </dgm:pt>
    <dgm:pt modelId="{59534142-FB31-49F6-B79A-5A4F128E221C}" type="pres">
      <dgm:prSet presAssocID="{B59BC2CA-932B-4952-AB95-B3A7B523AC70}" presName="rootText" presStyleLbl="node3" presStyleIdx="20" presStyleCnt="22" custLinFactY="-700000" custLinFactNeighborX="-23816" custLinFactNeighborY="-713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29744-1018-4177-B9AE-C65A043CE31C}" type="pres">
      <dgm:prSet presAssocID="{B59BC2CA-932B-4952-AB95-B3A7B523AC70}" presName="rootConnector" presStyleLbl="node3" presStyleIdx="20" presStyleCnt="22"/>
      <dgm:spPr/>
      <dgm:t>
        <a:bodyPr/>
        <a:lstStyle/>
        <a:p>
          <a:endParaRPr lang="en-US"/>
        </a:p>
      </dgm:t>
    </dgm:pt>
    <dgm:pt modelId="{E587F96A-CCFF-48BC-A4B9-CEA72DC1CCC4}" type="pres">
      <dgm:prSet presAssocID="{B59BC2CA-932B-4952-AB95-B3A7B523AC70}" presName="hierChild4" presStyleCnt="0"/>
      <dgm:spPr/>
    </dgm:pt>
    <dgm:pt modelId="{5FAD3B11-8F2F-4857-BC85-7BA6F4F293DB}" type="pres">
      <dgm:prSet presAssocID="{B59BC2CA-932B-4952-AB95-B3A7B523AC70}" presName="hierChild5" presStyleCnt="0"/>
      <dgm:spPr/>
    </dgm:pt>
    <dgm:pt modelId="{B0646428-29B9-429E-BC71-BF8C7129EB88}" type="pres">
      <dgm:prSet presAssocID="{7553126C-DB51-4D07-AFC4-C57D76AE5958}" presName="hierChild5" presStyleCnt="0"/>
      <dgm:spPr/>
    </dgm:pt>
    <dgm:pt modelId="{7816143C-1322-4566-A4B1-92483EAB2CD9}" type="pres">
      <dgm:prSet presAssocID="{7FB6504C-FD79-470E-933C-EA7222FE4DA0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F529F5E-720C-45FC-8B17-723A3E88C91B}" type="pres">
      <dgm:prSet presAssocID="{4B466E71-C910-4E28-BC27-327C75E3EA21}" presName="hierRoot2" presStyleCnt="0">
        <dgm:presLayoutVars>
          <dgm:hierBranch val="init"/>
        </dgm:presLayoutVars>
      </dgm:prSet>
      <dgm:spPr/>
    </dgm:pt>
    <dgm:pt modelId="{39FE8354-E4B5-4D34-82A9-71676318BD4A}" type="pres">
      <dgm:prSet presAssocID="{4B466E71-C910-4E28-BC27-327C75E3EA21}" presName="rootComposite" presStyleCnt="0"/>
      <dgm:spPr/>
    </dgm:pt>
    <dgm:pt modelId="{4CDF93FB-3187-4484-9191-0E60628BDEDB}" type="pres">
      <dgm:prSet presAssocID="{4B466E71-C910-4E28-BC27-327C75E3EA21}" presName="rootText" presStyleLbl="node2" presStyleIdx="3" presStyleCnt="5" custLinFactNeighborX="51041" custLinFactNeighborY="53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72206-E84C-4F73-907B-FE8942BFDF73}" type="pres">
      <dgm:prSet presAssocID="{4B466E71-C910-4E28-BC27-327C75E3EA21}" presName="rootConnector" presStyleLbl="node2" presStyleIdx="3" presStyleCnt="5"/>
      <dgm:spPr/>
      <dgm:t>
        <a:bodyPr/>
        <a:lstStyle/>
        <a:p>
          <a:endParaRPr lang="en-US"/>
        </a:p>
      </dgm:t>
    </dgm:pt>
    <dgm:pt modelId="{0ADC3301-3E80-476D-B68D-E770B03A1DB6}" type="pres">
      <dgm:prSet presAssocID="{4B466E71-C910-4E28-BC27-327C75E3EA21}" presName="hierChild4" presStyleCnt="0"/>
      <dgm:spPr/>
    </dgm:pt>
    <dgm:pt modelId="{182003C0-37FA-46CA-BC43-2DE5BA5F557F}" type="pres">
      <dgm:prSet presAssocID="{4B466E71-C910-4E28-BC27-327C75E3EA21}" presName="hierChild5" presStyleCnt="0"/>
      <dgm:spPr/>
    </dgm:pt>
    <dgm:pt modelId="{2D07CB0F-353A-441D-940B-7CDEB7AD343D}" type="pres">
      <dgm:prSet presAssocID="{CDEE6256-55EA-4688-A872-ABCF597358EF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5ADDE34-8F08-42E8-B344-FBC293155FDE}" type="pres">
      <dgm:prSet presAssocID="{5ED301A6-0281-4E53-AF15-F55672651246}" presName="hierRoot2" presStyleCnt="0">
        <dgm:presLayoutVars>
          <dgm:hierBranch val="init"/>
        </dgm:presLayoutVars>
      </dgm:prSet>
      <dgm:spPr/>
    </dgm:pt>
    <dgm:pt modelId="{031D4846-C346-4470-B428-C182C2296FC6}" type="pres">
      <dgm:prSet presAssocID="{5ED301A6-0281-4E53-AF15-F55672651246}" presName="rootComposite" presStyleCnt="0"/>
      <dgm:spPr/>
    </dgm:pt>
    <dgm:pt modelId="{C50C19E0-CE48-41F5-86EF-575A61195ACD}" type="pres">
      <dgm:prSet presAssocID="{5ED301A6-0281-4E53-AF15-F55672651246}" presName="rootText" presStyleLbl="node2" presStyleIdx="4" presStyleCnt="5" custLinFactNeighborX="52378" custLinFactNeighborY="53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3C724A-E1BD-4772-A2BF-69FBD1EB3014}" type="pres">
      <dgm:prSet presAssocID="{5ED301A6-0281-4E53-AF15-F55672651246}" presName="rootConnector" presStyleLbl="node2" presStyleIdx="4" presStyleCnt="5"/>
      <dgm:spPr/>
      <dgm:t>
        <a:bodyPr/>
        <a:lstStyle/>
        <a:p>
          <a:endParaRPr lang="en-US"/>
        </a:p>
      </dgm:t>
    </dgm:pt>
    <dgm:pt modelId="{FAABD8EC-59D0-45AD-983B-E1A2D8309F89}" type="pres">
      <dgm:prSet presAssocID="{5ED301A6-0281-4E53-AF15-F55672651246}" presName="hierChild4" presStyleCnt="0"/>
      <dgm:spPr/>
    </dgm:pt>
    <dgm:pt modelId="{1BF96F13-8DC7-486F-B152-604C427DF0A8}" type="pres">
      <dgm:prSet presAssocID="{B032D0CA-D1CF-4DD6-8151-AFE234618476}" presName="Name37" presStyleLbl="parChTrans1D3" presStyleIdx="21" presStyleCnt="22"/>
      <dgm:spPr/>
      <dgm:t>
        <a:bodyPr/>
        <a:lstStyle/>
        <a:p>
          <a:endParaRPr lang="en-US"/>
        </a:p>
      </dgm:t>
    </dgm:pt>
    <dgm:pt modelId="{32792AB1-A978-4ECC-906D-6D3862200CCB}" type="pres">
      <dgm:prSet presAssocID="{8B84531B-4EE9-4B3E-B2E3-E35DD54BED85}" presName="hierRoot2" presStyleCnt="0">
        <dgm:presLayoutVars>
          <dgm:hierBranch val="init"/>
        </dgm:presLayoutVars>
      </dgm:prSet>
      <dgm:spPr/>
    </dgm:pt>
    <dgm:pt modelId="{F2207072-923C-45CE-A7CD-0BDB89ED6A22}" type="pres">
      <dgm:prSet presAssocID="{8B84531B-4EE9-4B3E-B2E3-E35DD54BED85}" presName="rootComposite" presStyleCnt="0"/>
      <dgm:spPr/>
    </dgm:pt>
    <dgm:pt modelId="{2943EE45-1ECF-47C0-8A86-0C69F08CC3DA}" type="pres">
      <dgm:prSet presAssocID="{8B84531B-4EE9-4B3E-B2E3-E35DD54BED85}" presName="rootText" presStyleLbl="node3" presStyleIdx="21" presStyleCnt="22" custLinFactNeighborX="51786" custLinFactNeighborY="57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FA5635-C502-4152-A044-0290F1AE96AA}" type="pres">
      <dgm:prSet presAssocID="{8B84531B-4EE9-4B3E-B2E3-E35DD54BED85}" presName="rootConnector" presStyleLbl="node3" presStyleIdx="21" presStyleCnt="22"/>
      <dgm:spPr/>
      <dgm:t>
        <a:bodyPr/>
        <a:lstStyle/>
        <a:p>
          <a:endParaRPr lang="en-US"/>
        </a:p>
      </dgm:t>
    </dgm:pt>
    <dgm:pt modelId="{2A5800E5-E5DA-4404-A943-A438CDFEC4F6}" type="pres">
      <dgm:prSet presAssocID="{8B84531B-4EE9-4B3E-B2E3-E35DD54BED85}" presName="hierChild4" presStyleCnt="0"/>
      <dgm:spPr/>
    </dgm:pt>
    <dgm:pt modelId="{07278313-E93B-4250-A172-85955F4C4793}" type="pres">
      <dgm:prSet presAssocID="{8B84531B-4EE9-4B3E-B2E3-E35DD54BED85}" presName="hierChild5" presStyleCnt="0"/>
      <dgm:spPr/>
    </dgm:pt>
    <dgm:pt modelId="{04B0718C-FE10-41C7-9389-8A12F3CE09D2}" type="pres">
      <dgm:prSet presAssocID="{5ED301A6-0281-4E53-AF15-F55672651246}" presName="hierChild5" presStyleCnt="0"/>
      <dgm:spPr/>
    </dgm:pt>
    <dgm:pt modelId="{14C5A461-93F3-4618-ACDB-CB504DA59A34}" type="pres">
      <dgm:prSet presAssocID="{1F94A883-E472-42ED-966E-C2A51B81E0CA}" presName="hierChild3" presStyleCnt="0"/>
      <dgm:spPr/>
    </dgm:pt>
  </dgm:ptLst>
  <dgm:cxnLst>
    <dgm:cxn modelId="{72F9C719-A91E-44B2-8F07-1AA304AE8919}" type="presOf" srcId="{89C054B3-AA19-4C47-B7C6-0D8276B32FF2}" destId="{BAB5623D-139C-48FB-ACEB-3DC4CEFA1A9C}" srcOrd="0" destOrd="0" presId="urn:microsoft.com/office/officeart/2005/8/layout/orgChart1"/>
    <dgm:cxn modelId="{18D5DC41-67FA-403D-BCB4-49D9280A7A61}" type="presOf" srcId="{165A0DFA-23ED-4944-B2FA-5977D00152E1}" destId="{C4D6D595-666F-46AE-B952-9E51EE09554E}" srcOrd="0" destOrd="0" presId="urn:microsoft.com/office/officeart/2005/8/layout/orgChart1"/>
    <dgm:cxn modelId="{642B9EAB-348E-47A9-9376-02929D9D5AB3}" type="presOf" srcId="{3B68091D-31A4-44A2-9E74-2ED213E36B0F}" destId="{C9E58B4D-BBF1-4A30-9AD5-71EA210F58D7}" srcOrd="0" destOrd="0" presId="urn:microsoft.com/office/officeart/2005/8/layout/orgChart1"/>
    <dgm:cxn modelId="{187B1A20-3C0A-48ED-88D2-F2DDAD5303E1}" type="presOf" srcId="{1CD5E700-7F09-4C1F-BA87-C2F5C5D43D9D}" destId="{2899F3D1-6D10-4C6F-BCC7-D67E5C75D7A1}" srcOrd="0" destOrd="0" presId="urn:microsoft.com/office/officeart/2005/8/layout/orgChart1"/>
    <dgm:cxn modelId="{18C08A5B-FCE4-43EC-B74C-0012C77BD1CF}" type="presOf" srcId="{1F94A883-E472-42ED-966E-C2A51B81E0CA}" destId="{E05DADD2-A8AE-4570-A9D6-DE4315C93741}" srcOrd="0" destOrd="0" presId="urn:microsoft.com/office/officeart/2005/8/layout/orgChart1"/>
    <dgm:cxn modelId="{3DA0B795-8DC8-4B07-A2A3-82FA21126B2D}" type="presOf" srcId="{D168B17D-EDEE-46F5-9F37-7F5560CB8643}" destId="{990D8498-99AC-4AB5-8CF1-6AD3E9BC7A02}" srcOrd="0" destOrd="0" presId="urn:microsoft.com/office/officeart/2005/8/layout/orgChart1"/>
    <dgm:cxn modelId="{B3C31741-06CF-40A4-93A2-31F515C695CE}" type="presOf" srcId="{5ED301A6-0281-4E53-AF15-F55672651246}" destId="{C50C19E0-CE48-41F5-86EF-575A61195ACD}" srcOrd="0" destOrd="0" presId="urn:microsoft.com/office/officeart/2005/8/layout/orgChart1"/>
    <dgm:cxn modelId="{022698C7-8182-4600-A4DA-AE9E707AEA65}" type="presOf" srcId="{4B466E71-C910-4E28-BC27-327C75E3EA21}" destId="{4CDF93FB-3187-4484-9191-0E60628BDEDB}" srcOrd="0" destOrd="0" presId="urn:microsoft.com/office/officeart/2005/8/layout/orgChart1"/>
    <dgm:cxn modelId="{2CDC5BA1-C055-4EAA-9D1D-D5B4B7DCD552}" type="presOf" srcId="{682F5F89-36E3-4E7C-A31C-EDE0DF781FBE}" destId="{F736DD06-9C22-446A-A8C8-A4D4565DEA89}" srcOrd="0" destOrd="0" presId="urn:microsoft.com/office/officeart/2005/8/layout/orgChart1"/>
    <dgm:cxn modelId="{073961F3-82D0-45D8-A06F-B2F523D88B12}" srcId="{7553126C-DB51-4D07-AFC4-C57D76AE5958}" destId="{01CF6BAB-6275-48EF-A99D-1ED124D80047}" srcOrd="1" destOrd="0" parTransId="{A863AFB2-2366-44EB-8674-0AF8205A8B9B}" sibTransId="{B1FF3D56-ED53-4AC0-8277-7FCD9D0A7AB4}"/>
    <dgm:cxn modelId="{6B3DAD3D-1A48-47CD-8F22-953CDE61CC29}" type="presOf" srcId="{944BDF48-186B-4B00-9441-E71ED9A1BA34}" destId="{D068EA7F-9925-4B85-9A68-FEBCA1367CF2}" srcOrd="1" destOrd="0" presId="urn:microsoft.com/office/officeart/2005/8/layout/orgChart1"/>
    <dgm:cxn modelId="{902D2085-7E47-456D-A54B-8AF971E146A0}" srcId="{7553126C-DB51-4D07-AFC4-C57D76AE5958}" destId="{79414211-6C6C-4188-83FD-8FFA136F0B62}" srcOrd="9" destOrd="0" parTransId="{2F95B215-7872-46E7-9922-43181575E3CC}" sibTransId="{71879308-933D-4756-8F66-8FF899ED6B19}"/>
    <dgm:cxn modelId="{AB4D3A27-F037-4E5D-9D55-CB6DA03FA056}" type="presOf" srcId="{02FC6F29-082E-4F62-93B0-2CC5423DC37E}" destId="{33E696EA-A437-4F5A-9E1C-2609230D15CE}" srcOrd="0" destOrd="0" presId="urn:microsoft.com/office/officeart/2005/8/layout/orgChart1"/>
    <dgm:cxn modelId="{A34E05E5-9ADB-4507-B951-8CCF44570557}" type="presOf" srcId="{6B8C8364-A540-4A92-8C6C-61E2A36970BB}" destId="{2C24B264-F507-45E2-BC30-7EA385BDF7DF}" srcOrd="0" destOrd="0" presId="urn:microsoft.com/office/officeart/2005/8/layout/orgChart1"/>
    <dgm:cxn modelId="{1B116DC3-79CD-4899-9E30-808BA2006415}" type="presOf" srcId="{7553126C-DB51-4D07-AFC4-C57D76AE5958}" destId="{F5CBCD55-D320-40B9-85AE-BB9DB53325F5}" srcOrd="0" destOrd="0" presId="urn:microsoft.com/office/officeart/2005/8/layout/orgChart1"/>
    <dgm:cxn modelId="{FF4AB161-1DFB-4E6D-8263-0111FF715469}" srcId="{7553126C-DB51-4D07-AFC4-C57D76AE5958}" destId="{46114281-7C02-4EF0-89C0-0CDF6459C7D1}" srcOrd="14" destOrd="0" parTransId="{C65FD8DE-FBA6-4C90-8EBC-86D88AEE224C}" sibTransId="{6F8C3901-F98B-403C-85CA-86F4B49219C5}"/>
    <dgm:cxn modelId="{298647C2-1E80-435F-ACE9-E7277481B99C}" type="presOf" srcId="{633AD13B-7604-4667-81E4-C23503D02AFD}" destId="{E4235CD0-4EA2-495D-A948-EAE88CD41DC0}" srcOrd="0" destOrd="0" presId="urn:microsoft.com/office/officeart/2005/8/layout/orgChart1"/>
    <dgm:cxn modelId="{CED6CFD4-6B51-4815-A827-E191B574BE8C}" type="presOf" srcId="{74698278-772B-4453-96B1-329E7220741C}" destId="{36293AD2-0D00-4FE3-9859-8D1E56B40DA0}" srcOrd="0" destOrd="0" presId="urn:microsoft.com/office/officeart/2005/8/layout/orgChart1"/>
    <dgm:cxn modelId="{AC0675B1-741A-4344-8DD9-095825C94128}" type="presOf" srcId="{165A0DFA-23ED-4944-B2FA-5977D00152E1}" destId="{950812A7-55CB-4145-A95C-47169BB208D6}" srcOrd="1" destOrd="0" presId="urn:microsoft.com/office/officeart/2005/8/layout/orgChart1"/>
    <dgm:cxn modelId="{67554A7F-73A2-4C2F-983E-9DF4A8B6E528}" type="presOf" srcId="{C9ECE6EC-5CB9-425D-AC5C-B45A75E1F078}" destId="{ED889F96-80F0-494E-B7AC-F02F53F9AC82}" srcOrd="0" destOrd="0" presId="urn:microsoft.com/office/officeart/2005/8/layout/orgChart1"/>
    <dgm:cxn modelId="{33C2158C-7E9E-40E0-AB98-F974658C38B6}" type="presOf" srcId="{136A542D-B9AD-43B5-BBC4-B934CD51CBA5}" destId="{A1A2087F-0C2E-41F4-ACD5-E0F650197F72}" srcOrd="0" destOrd="0" presId="urn:microsoft.com/office/officeart/2005/8/layout/orgChart1"/>
    <dgm:cxn modelId="{CE24D941-A202-44E1-B393-57CF97044FFD}" type="presOf" srcId="{945159FC-5D21-40B0-92AB-6424123442CF}" destId="{5E42E288-0B61-4E16-9F14-BA0920638E83}" srcOrd="0" destOrd="0" presId="urn:microsoft.com/office/officeart/2005/8/layout/orgChart1"/>
    <dgm:cxn modelId="{284AB120-59D2-4414-B4D5-26DC277BD871}" type="presOf" srcId="{B2453248-E62B-4280-A553-7DA13A51D250}" destId="{AF32BA20-8A59-498D-8C6F-2942E9F28A83}" srcOrd="0" destOrd="0" presId="urn:microsoft.com/office/officeart/2005/8/layout/orgChart1"/>
    <dgm:cxn modelId="{D77530D5-39C6-4A03-8DD3-1FB6F876EE70}" type="presOf" srcId="{749A16C1-987D-45AE-8812-B86985E27124}" destId="{458C0E80-9A90-48E8-8442-1D9C67757F3A}" srcOrd="0" destOrd="0" presId="urn:microsoft.com/office/officeart/2005/8/layout/orgChart1"/>
    <dgm:cxn modelId="{AA4841D9-CB99-4B38-B506-7CE5B5EBDE93}" type="presOf" srcId="{136A542D-B9AD-43B5-BBC4-B934CD51CBA5}" destId="{6A579E25-18B0-459E-8378-72FCF826CAC8}" srcOrd="1" destOrd="0" presId="urn:microsoft.com/office/officeart/2005/8/layout/orgChart1"/>
    <dgm:cxn modelId="{BFA64869-691A-4D8D-9645-9684E708FD04}" type="presOf" srcId="{C9824DAF-3D0D-4DF6-9BC8-CE8DC00BB345}" destId="{B72E1990-0CE3-4369-935D-96EDD579B7E3}" srcOrd="1" destOrd="0" presId="urn:microsoft.com/office/officeart/2005/8/layout/orgChart1"/>
    <dgm:cxn modelId="{5BCE99F7-FD4C-4B7C-9810-6B9D713EAF1E}" type="presOf" srcId="{9000724D-0C92-452D-8EDC-96ED86D9221B}" destId="{429F7089-C3ED-4A53-842A-AB0DE4FE9652}" srcOrd="0" destOrd="0" presId="urn:microsoft.com/office/officeart/2005/8/layout/orgChart1"/>
    <dgm:cxn modelId="{AF4178EC-B716-42D2-B4AD-C75652F2C07C}" type="presOf" srcId="{CA5D618F-759D-461D-9F5B-E6DAEBD29826}" destId="{7748ECEB-E2F5-47EF-82D5-C4B2375885A0}" srcOrd="1" destOrd="0" presId="urn:microsoft.com/office/officeart/2005/8/layout/orgChart1"/>
    <dgm:cxn modelId="{A8A83E6D-7E40-4A33-918A-8E285750424D}" type="presOf" srcId="{89C054B3-AA19-4C47-B7C6-0D8276B32FF2}" destId="{5CB8883B-3B7F-41FF-9CF9-030ED3EA89E5}" srcOrd="1" destOrd="0" presId="urn:microsoft.com/office/officeart/2005/8/layout/orgChart1"/>
    <dgm:cxn modelId="{94E935B7-0BD6-4488-9DFA-5406763BEE78}" type="presOf" srcId="{C6A03C06-940A-431F-8E4F-10087E91BBA0}" destId="{23239F6A-04C8-4C54-825A-5D16ADA9E579}" srcOrd="1" destOrd="0" presId="urn:microsoft.com/office/officeart/2005/8/layout/orgChart1"/>
    <dgm:cxn modelId="{5BFA7954-25E0-44C5-9837-DFEE7F1DD214}" srcId="{1CD5E700-7F09-4C1F-BA87-C2F5C5D43D9D}" destId="{1F94A883-E472-42ED-966E-C2A51B81E0CA}" srcOrd="0" destOrd="0" parTransId="{AF7B9AF2-5F19-496D-8660-23307E70C430}" sibTransId="{9604D8DF-3FD9-4A30-9285-2E851B654B64}"/>
    <dgm:cxn modelId="{3219E633-D170-4968-A80A-1D7A25AC859B}" srcId="{944BDF48-186B-4B00-9441-E71ED9A1BA34}" destId="{512DF6DC-726B-462E-A030-4AD0658C54EC}" srcOrd="2" destOrd="0" parTransId="{F6D83E7B-C274-4B0F-9507-3B883807298F}" sibTransId="{B234A800-183D-4B7C-9F2C-D31213947BCE}"/>
    <dgm:cxn modelId="{FF3983A6-CB63-4741-AA63-632AC5256A97}" srcId="{1F94A883-E472-42ED-966E-C2A51B81E0CA}" destId="{4B466E71-C910-4E28-BC27-327C75E3EA21}" srcOrd="3" destOrd="0" parTransId="{7FB6504C-FD79-470E-933C-EA7222FE4DA0}" sibTransId="{6C05DB2F-9EDC-4971-87A1-36EB7BD0035B}"/>
    <dgm:cxn modelId="{63C5DD0A-B49C-42CA-BB8E-82B08B62882D}" srcId="{7553126C-DB51-4D07-AFC4-C57D76AE5958}" destId="{85CC9D30-3D6C-4386-9645-DFCCD822CB0F}" srcOrd="5" destOrd="0" parTransId="{9000724D-0C92-452D-8EDC-96ED86D9221B}" sibTransId="{E90A7585-B22C-4624-B14C-A2B6259B0ED8}"/>
    <dgm:cxn modelId="{388E6693-93DF-40FC-A850-2024C2B9E328}" type="presOf" srcId="{46114281-7C02-4EF0-89C0-0CDF6459C7D1}" destId="{58C20DD6-A5B4-4BA8-9D45-BD5E102E0188}" srcOrd="1" destOrd="0" presId="urn:microsoft.com/office/officeart/2005/8/layout/orgChart1"/>
    <dgm:cxn modelId="{AECDBB39-224C-4A41-A54C-F968061993A0}" srcId="{5ED301A6-0281-4E53-AF15-F55672651246}" destId="{8B84531B-4EE9-4B3E-B2E3-E35DD54BED85}" srcOrd="0" destOrd="0" parTransId="{B032D0CA-D1CF-4DD6-8151-AFE234618476}" sibTransId="{10881B39-8134-4F52-BB04-C7271F6BEC9B}"/>
    <dgm:cxn modelId="{8648BE97-874C-42D1-9C20-BA6EB3A65425}" srcId="{7553126C-DB51-4D07-AFC4-C57D76AE5958}" destId="{165A0DFA-23ED-4944-B2FA-5977D00152E1}" srcOrd="0" destOrd="0" parTransId="{9C5DDF84-E128-4F12-84FA-C9279124FAAF}" sibTransId="{8D756E51-87A9-453E-A9AA-7FA938E4AC34}"/>
    <dgm:cxn modelId="{93B545E7-8D28-4C73-8379-4A686DCF5E50}" type="presOf" srcId="{5ED301A6-0281-4E53-AF15-F55672651246}" destId="{C83C724A-E1BD-4772-A2BF-69FBD1EB3014}" srcOrd="1" destOrd="0" presId="urn:microsoft.com/office/officeart/2005/8/layout/orgChart1"/>
    <dgm:cxn modelId="{EF86022B-7461-46E9-9CCB-969340ABECF1}" srcId="{7553126C-DB51-4D07-AFC4-C57D76AE5958}" destId="{1162E36F-D217-4304-8C56-3BDEE0DBAC2F}" srcOrd="2" destOrd="0" parTransId="{F904A286-721B-407F-AA76-4A97CBF15F88}" sibTransId="{EBB7CCB6-9F11-4FDA-A4FF-449A41A9F676}"/>
    <dgm:cxn modelId="{C9A21CE8-8179-4335-9397-79813655AD81}" type="presOf" srcId="{EFCFF072-BCE5-454D-A0BF-3FD1089B1878}" destId="{38431913-0BEA-4D5B-909F-2FE9828E7096}" srcOrd="0" destOrd="0" presId="urn:microsoft.com/office/officeart/2005/8/layout/orgChart1"/>
    <dgm:cxn modelId="{7FFD4FF7-563D-46D2-AC10-20018526DAC3}" srcId="{7553126C-DB51-4D07-AFC4-C57D76AE5958}" destId="{B59BC2CA-932B-4952-AB95-B3A7B523AC70}" srcOrd="15" destOrd="0" parTransId="{BA28D6F4-0660-493F-9B63-24F1B106BF00}" sibTransId="{A8C2038A-C100-4878-9ECE-9F589BAB8286}"/>
    <dgm:cxn modelId="{0B68438A-6C98-43F9-A9C7-B490F25F7F67}" type="presOf" srcId="{3B68091D-31A4-44A2-9E74-2ED213E36B0F}" destId="{EF9F74D8-B8BE-451F-8E3C-E68CC57E8125}" srcOrd="1" destOrd="0" presId="urn:microsoft.com/office/officeart/2005/8/layout/orgChart1"/>
    <dgm:cxn modelId="{FBB76837-F42D-4E14-9286-AF7B4EB843AF}" srcId="{944BDF48-186B-4B00-9441-E71ED9A1BA34}" destId="{42D21B23-926B-42A0-A746-6CE884A22B24}" srcOrd="0" destOrd="0" parTransId="{6B8C8364-A540-4A92-8C6C-61E2A36970BB}" sibTransId="{7D908FCC-3E28-4E13-95A8-4F85EE1334DA}"/>
    <dgm:cxn modelId="{07F5026A-8DF9-413C-BEC0-16D06B9A9BE4}" type="presOf" srcId="{01CF6BAB-6275-48EF-A99D-1ED124D80047}" destId="{940B9931-FE9C-44EB-9C33-24F90304328D}" srcOrd="1" destOrd="0" presId="urn:microsoft.com/office/officeart/2005/8/layout/orgChart1"/>
    <dgm:cxn modelId="{7E956FA9-C7C0-4E3F-9E59-A69AF4042BFC}" type="presOf" srcId="{BF966F64-C679-423F-8395-BB15C9D3EF4D}" destId="{503C1E27-FCF2-431C-8690-5BD9D80B5020}" srcOrd="0" destOrd="0" presId="urn:microsoft.com/office/officeart/2005/8/layout/orgChart1"/>
    <dgm:cxn modelId="{8E0245A2-EBDC-48C8-A97D-C41FE66BE5D7}" srcId="{944BDF48-186B-4B00-9441-E71ED9A1BA34}" destId="{136A542D-B9AD-43B5-BBC4-B934CD51CBA5}" srcOrd="1" destOrd="0" parTransId="{02FC6F29-082E-4F62-93B0-2CC5423DC37E}" sibTransId="{DA6438BC-D165-4223-B1FE-2F3D67B749E0}"/>
    <dgm:cxn modelId="{78587C1B-E062-4590-AE67-FE0675203E4E}" srcId="{7553126C-DB51-4D07-AFC4-C57D76AE5958}" destId="{23FA3F86-517B-475F-A50F-B75A3477325D}" srcOrd="8" destOrd="0" parTransId="{B2453248-E62B-4280-A553-7DA13A51D250}" sibTransId="{E99D3E48-DBBB-4524-A39C-31B7DC2FF5B1}"/>
    <dgm:cxn modelId="{92F82D62-65F9-4B3E-93B8-EC63A9D415D4}" type="presOf" srcId="{4B466E71-C910-4E28-BC27-327C75E3EA21}" destId="{24D72206-E84C-4F73-907B-FE8942BFDF73}" srcOrd="1" destOrd="0" presId="urn:microsoft.com/office/officeart/2005/8/layout/orgChart1"/>
    <dgm:cxn modelId="{EF308D4A-1B59-415D-9C7C-0395BB612363}" type="presOf" srcId="{C9ECE6EC-5CB9-425D-AC5C-B45A75E1F078}" destId="{3F31E5A7-CE77-4134-938B-DB45A70EA10B}" srcOrd="1" destOrd="0" presId="urn:microsoft.com/office/officeart/2005/8/layout/orgChart1"/>
    <dgm:cxn modelId="{9DD13D90-4A5F-4BA3-9356-D056C6A10409}" type="presOf" srcId="{B032D0CA-D1CF-4DD6-8151-AFE234618476}" destId="{1BF96F13-8DC7-486F-B152-604C427DF0A8}" srcOrd="0" destOrd="0" presId="urn:microsoft.com/office/officeart/2005/8/layout/orgChart1"/>
    <dgm:cxn modelId="{51977E73-FD67-4F4C-987B-8659E439B0CF}" type="presOf" srcId="{01CF6BAB-6275-48EF-A99D-1ED124D80047}" destId="{BBC53C1B-917B-42C7-9D18-E1D3539F32C0}" srcOrd="0" destOrd="0" presId="urn:microsoft.com/office/officeart/2005/8/layout/orgChart1"/>
    <dgm:cxn modelId="{B36D19DB-82B8-44F0-B429-EDEC6A6B93AD}" type="presOf" srcId="{F6D83E7B-C274-4B0F-9507-3B883807298F}" destId="{3BBE7B56-BC3E-4DAB-AE81-82947F30BBAD}" srcOrd="0" destOrd="0" presId="urn:microsoft.com/office/officeart/2005/8/layout/orgChart1"/>
    <dgm:cxn modelId="{93A35220-DBF5-4B6B-9FB8-154C2D759D79}" type="presOf" srcId="{2F95B215-7872-46E7-9922-43181575E3CC}" destId="{674B44B9-CD66-4880-983D-7917D80C6FE2}" srcOrd="0" destOrd="0" presId="urn:microsoft.com/office/officeart/2005/8/layout/orgChart1"/>
    <dgm:cxn modelId="{75B2F4FB-210F-41ED-9508-A6B0E6B21250}" srcId="{1F94A883-E472-42ED-966E-C2A51B81E0CA}" destId="{944BDF48-186B-4B00-9441-E71ED9A1BA34}" srcOrd="1" destOrd="0" parTransId="{633AD13B-7604-4667-81E4-C23503D02AFD}" sibTransId="{C05A605F-8C12-48C9-AC15-123ECB6BE845}"/>
    <dgm:cxn modelId="{50D1A11B-0BC2-4E3F-AA2F-2CE49420D688}" type="presOf" srcId="{3AF19700-637B-4710-B5CC-6F68699F02B9}" destId="{D0FD6F4D-1D4B-4BF0-B4F4-E71BD31423FB}" srcOrd="1" destOrd="0" presId="urn:microsoft.com/office/officeart/2005/8/layout/orgChart1"/>
    <dgm:cxn modelId="{A59644C6-36B7-46CF-BB21-A8958F6941C6}" srcId="{7553126C-DB51-4D07-AFC4-C57D76AE5958}" destId="{3EE3D710-593D-454B-8EFC-6A9B5AEDAB18}" srcOrd="11" destOrd="0" parTransId="{BF966F64-C679-423F-8395-BB15C9D3EF4D}" sibTransId="{B64DF814-4946-4C01-91B4-C34193BCA59D}"/>
    <dgm:cxn modelId="{75C7378A-E8B9-4AE0-AE06-1E51099F1F19}" type="presOf" srcId="{7FB6504C-FD79-470E-933C-EA7222FE4DA0}" destId="{7816143C-1322-4566-A4B1-92483EAB2CD9}" srcOrd="0" destOrd="0" presId="urn:microsoft.com/office/officeart/2005/8/layout/orgChart1"/>
    <dgm:cxn modelId="{0656C730-95C4-4B61-8986-7917A4D22AC2}" srcId="{1F94A883-E472-42ED-966E-C2A51B81E0CA}" destId="{C6A03C06-940A-431F-8E4F-10087E91BBA0}" srcOrd="0" destOrd="0" parTransId="{D168B17D-EDEE-46F5-9F37-7F5560CB8643}" sibTransId="{FB69C7B5-8976-404D-8A8F-0D2F7E298A95}"/>
    <dgm:cxn modelId="{D59F9C91-58B2-4A95-BD5A-6D3122B279AF}" type="presOf" srcId="{CDCCE2B5-8B19-4B7B-BFA4-2E3BEDA2B960}" destId="{C699FA7B-066A-4A78-85B2-172C4F6CF6F6}" srcOrd="0" destOrd="0" presId="urn:microsoft.com/office/officeart/2005/8/layout/orgChart1"/>
    <dgm:cxn modelId="{27934CE5-7993-4558-BF9D-76CA7D2DEEBD}" srcId="{944BDF48-186B-4B00-9441-E71ED9A1BA34}" destId="{EFCFF072-BCE5-454D-A0BF-3FD1089B1878}" srcOrd="4" destOrd="0" parTransId="{076A102B-62A1-492D-A2F5-327A8667A34F}" sibTransId="{F5ABFCA9-D354-4D1D-92C8-59E66999D738}"/>
    <dgm:cxn modelId="{7F2AFA7B-3605-489B-AB1F-F6DC1B068165}" type="presOf" srcId="{9C5DDF84-E128-4F12-84FA-C9279124FAAF}" destId="{584894E6-2239-4BE9-ABA5-0E0C46A7F252}" srcOrd="0" destOrd="0" presId="urn:microsoft.com/office/officeart/2005/8/layout/orgChart1"/>
    <dgm:cxn modelId="{4C997725-F107-4293-B6CF-05CFA9DC9CC8}" type="presOf" srcId="{076A102B-62A1-492D-A2F5-327A8667A34F}" destId="{E82DFE63-972E-4FE4-BABB-9088BD9BF095}" srcOrd="0" destOrd="0" presId="urn:microsoft.com/office/officeart/2005/8/layout/orgChart1"/>
    <dgm:cxn modelId="{461D4045-FA9A-45F2-9C8A-CB3E0FA80390}" type="presOf" srcId="{512DF6DC-726B-462E-A030-4AD0658C54EC}" destId="{A9139B75-8760-4C30-87D4-7D2BB2BCA40B}" srcOrd="0" destOrd="0" presId="urn:microsoft.com/office/officeart/2005/8/layout/orgChart1"/>
    <dgm:cxn modelId="{DE003A2B-8620-4B48-9B92-D4C1CCF70235}" type="presOf" srcId="{D960611B-073A-42BC-8C26-235FF564F348}" destId="{4698A5E4-126C-4FDC-8193-CE1EA0969C43}" srcOrd="1" destOrd="0" presId="urn:microsoft.com/office/officeart/2005/8/layout/orgChart1"/>
    <dgm:cxn modelId="{C7EB10E5-7EC3-4A1B-950C-05D74400FFFD}" srcId="{7553126C-DB51-4D07-AFC4-C57D76AE5958}" destId="{3AF19700-637B-4710-B5CC-6F68699F02B9}" srcOrd="10" destOrd="0" parTransId="{682F5F89-36E3-4E7C-A31C-EDE0DF781FBE}" sibTransId="{A32E6B0D-30FD-422C-A97B-CD467CFD7647}"/>
    <dgm:cxn modelId="{C2AAB665-7788-45A2-BC20-49E19999EDE0}" type="presOf" srcId="{B59BC2CA-932B-4952-AB95-B3A7B523AC70}" destId="{59534142-FB31-49F6-B79A-5A4F128E221C}" srcOrd="0" destOrd="0" presId="urn:microsoft.com/office/officeart/2005/8/layout/orgChart1"/>
    <dgm:cxn modelId="{79473F63-3BC4-4520-A467-DD41C81F3E09}" srcId="{7553126C-DB51-4D07-AFC4-C57D76AE5958}" destId="{89C054B3-AA19-4C47-B7C6-0D8276B32FF2}" srcOrd="13" destOrd="0" parTransId="{27C52031-04B4-485B-B062-A9D387A0562B}" sibTransId="{78A47A2F-9C5F-4F13-BF4C-99B8784F50B3}"/>
    <dgm:cxn modelId="{E5D8101C-77CA-4D92-B921-ED45E25E777F}" srcId="{7553126C-DB51-4D07-AFC4-C57D76AE5958}" destId="{CA5D618F-759D-461D-9F5B-E6DAEBD29826}" srcOrd="12" destOrd="0" parTransId="{DABE2AD7-4612-428E-8CD8-8ED690200E31}" sibTransId="{C71008F8-10F5-4D09-BDF4-76CEB095B419}"/>
    <dgm:cxn modelId="{702B9D0E-D74D-411A-9868-6A5E9BA0629F}" type="presOf" srcId="{C6A03C06-940A-431F-8E4F-10087E91BBA0}" destId="{5763C93A-B082-4E28-BD2F-4442FFCDEC01}" srcOrd="0" destOrd="0" presId="urn:microsoft.com/office/officeart/2005/8/layout/orgChart1"/>
    <dgm:cxn modelId="{F523CBDA-8305-4FC3-8D39-0A442B4901AE}" type="presOf" srcId="{C9824DAF-3D0D-4DF6-9BC8-CE8DC00BB345}" destId="{819FA219-FEC7-47D3-A816-1AE150471C7B}" srcOrd="0" destOrd="0" presId="urn:microsoft.com/office/officeart/2005/8/layout/orgChart1"/>
    <dgm:cxn modelId="{5448B487-4E94-481C-BCDE-0D3472809E66}" type="presOf" srcId="{1162E36F-D217-4304-8C56-3BDEE0DBAC2F}" destId="{1834C214-57A4-4F64-8935-A05C4C13080D}" srcOrd="1" destOrd="0" presId="urn:microsoft.com/office/officeart/2005/8/layout/orgChart1"/>
    <dgm:cxn modelId="{407030F4-E724-40B5-8D3D-F556C8BC7ABE}" type="presOf" srcId="{BA28D6F4-0660-493F-9B63-24F1B106BF00}" destId="{96C67C6F-4B6C-4C62-992F-5A16CD7114C5}" srcOrd="0" destOrd="0" presId="urn:microsoft.com/office/officeart/2005/8/layout/orgChart1"/>
    <dgm:cxn modelId="{62406812-1916-4FCE-9D65-D9F6D036734B}" type="presOf" srcId="{DABE2AD7-4612-428E-8CD8-8ED690200E31}" destId="{81F2FA8D-1FFE-4906-AE9B-8400DF70630B}" srcOrd="0" destOrd="0" presId="urn:microsoft.com/office/officeart/2005/8/layout/orgChart1"/>
    <dgm:cxn modelId="{EB191D2E-5EAE-439A-A9E7-4520AE3E71CD}" type="presOf" srcId="{8B84531B-4EE9-4B3E-B2E3-E35DD54BED85}" destId="{2943EE45-1ECF-47C0-8A86-0C69F08CC3DA}" srcOrd="0" destOrd="0" presId="urn:microsoft.com/office/officeart/2005/8/layout/orgChart1"/>
    <dgm:cxn modelId="{7251A0A6-31CC-48C4-B216-CB6F23DA6B10}" type="presOf" srcId="{79414211-6C6C-4188-83FD-8FFA136F0B62}" destId="{20A97FDB-31BE-4E3C-896D-2EB780488DA6}" srcOrd="0" destOrd="0" presId="urn:microsoft.com/office/officeart/2005/8/layout/orgChart1"/>
    <dgm:cxn modelId="{3A634E3C-717D-4164-9693-47EB01DC9F07}" type="presOf" srcId="{D960611B-073A-42BC-8C26-235FF564F348}" destId="{A8513344-496D-44CA-921E-936273D47721}" srcOrd="0" destOrd="0" presId="urn:microsoft.com/office/officeart/2005/8/layout/orgChart1"/>
    <dgm:cxn modelId="{6A4FFA66-BE7A-45F8-8076-E76BA39A3E87}" type="presOf" srcId="{79414211-6C6C-4188-83FD-8FFA136F0B62}" destId="{DF1B6516-A503-4D96-AB5A-C3B26482319B}" srcOrd="1" destOrd="0" presId="urn:microsoft.com/office/officeart/2005/8/layout/orgChart1"/>
    <dgm:cxn modelId="{B15C53C2-B776-4F71-A65E-5C1C9AEAC61A}" type="presOf" srcId="{EA3E4575-9D92-43C2-9C5F-90DB25EA40B7}" destId="{DCA2B9AD-8EE5-4423-9196-3ADEAE7128D2}" srcOrd="0" destOrd="0" presId="urn:microsoft.com/office/officeart/2005/8/layout/orgChart1"/>
    <dgm:cxn modelId="{74C8AF7A-A6FC-4034-9799-5241A050CACA}" srcId="{1F94A883-E472-42ED-966E-C2A51B81E0CA}" destId="{7553126C-DB51-4D07-AFC4-C57D76AE5958}" srcOrd="2" destOrd="0" parTransId="{CDCCE2B5-8B19-4B7B-BFA4-2E3BEDA2B960}" sibTransId="{094A61EC-0D2A-4D2D-B038-AC6FA330A86B}"/>
    <dgm:cxn modelId="{8EF292BA-4A33-437F-A943-B19235184D2C}" type="presOf" srcId="{1F94A883-E472-42ED-966E-C2A51B81E0CA}" destId="{4CD2E333-C161-44CB-AFC2-F9CFB9A056F4}" srcOrd="1" destOrd="0" presId="urn:microsoft.com/office/officeart/2005/8/layout/orgChart1"/>
    <dgm:cxn modelId="{3398CED7-74F6-48A9-8EA3-1AD7E53B1EE1}" srcId="{7553126C-DB51-4D07-AFC4-C57D76AE5958}" destId="{D960611B-073A-42BC-8C26-235FF564F348}" srcOrd="3" destOrd="0" parTransId="{35E68592-0AEE-4E0F-960C-1155726C6290}" sibTransId="{3118D5BA-9ED6-4A97-943A-15FE35FEE11C}"/>
    <dgm:cxn modelId="{FEE80AF3-C1EB-4513-8EFC-C88D97703BE3}" type="presOf" srcId="{1162E36F-D217-4304-8C56-3BDEE0DBAC2F}" destId="{1693D836-92C6-46A0-BC4F-8938A0DED359}" srcOrd="0" destOrd="0" presId="urn:microsoft.com/office/officeart/2005/8/layout/orgChart1"/>
    <dgm:cxn modelId="{31E1940B-0E5B-4772-8DD5-E0718F053A54}" type="presOf" srcId="{CA5D618F-759D-461D-9F5B-E6DAEBD29826}" destId="{7C981923-7308-44CC-9C13-BD522A89F36F}" srcOrd="0" destOrd="0" presId="urn:microsoft.com/office/officeart/2005/8/layout/orgChart1"/>
    <dgm:cxn modelId="{B229368A-A994-476B-A81D-4C3DEE5FDF3A}" type="presOf" srcId="{EFCFF072-BCE5-454D-A0BF-3FD1089B1878}" destId="{CBD0BED7-4DE4-4DB2-8ED4-3484A83F5230}" srcOrd="1" destOrd="0" presId="urn:microsoft.com/office/officeart/2005/8/layout/orgChart1"/>
    <dgm:cxn modelId="{E2707045-0C81-4327-ADD9-55A774B9503F}" srcId="{7553126C-DB51-4D07-AFC4-C57D76AE5958}" destId="{C9ECE6EC-5CB9-425D-AC5C-B45A75E1F078}" srcOrd="4" destOrd="0" parTransId="{EA3E4575-9D92-43C2-9C5F-90DB25EA40B7}" sibTransId="{5CE7C4D5-D9C2-46D2-BF93-AB347F050D67}"/>
    <dgm:cxn modelId="{F8BA6E97-8E4F-49CA-BC68-EF1DCEEE6618}" srcId="{944BDF48-186B-4B00-9441-E71ED9A1BA34}" destId="{3B68091D-31A4-44A2-9E74-2ED213E36B0F}" srcOrd="3" destOrd="0" parTransId="{749A16C1-987D-45AE-8812-B86985E27124}" sibTransId="{7A38E10F-2601-4D81-B954-CC02B40C8883}"/>
    <dgm:cxn modelId="{E0FE5015-DC31-40FC-948A-CBFC4BE589C6}" type="presOf" srcId="{85CC9D30-3D6C-4386-9645-DFCCD822CB0F}" destId="{02653C76-59D6-4292-83EB-26BB426992E4}" srcOrd="0" destOrd="0" presId="urn:microsoft.com/office/officeart/2005/8/layout/orgChart1"/>
    <dgm:cxn modelId="{A0F22262-152D-45D2-AEA7-787D45BFD4A5}" type="presOf" srcId="{CDEE6256-55EA-4688-A872-ABCF597358EF}" destId="{2D07CB0F-353A-441D-940B-7CDEB7AD343D}" srcOrd="0" destOrd="0" presId="urn:microsoft.com/office/officeart/2005/8/layout/orgChart1"/>
    <dgm:cxn modelId="{7B56A5D3-92A0-464A-8430-D309F22217EB}" type="presOf" srcId="{3AF19700-637B-4710-B5CC-6F68699F02B9}" destId="{DF581979-8B99-434E-A99D-5D2A885DA737}" srcOrd="0" destOrd="0" presId="urn:microsoft.com/office/officeart/2005/8/layout/orgChart1"/>
    <dgm:cxn modelId="{710CDE99-EFD3-4943-882B-FF145C118C08}" type="presOf" srcId="{46114281-7C02-4EF0-89C0-0CDF6459C7D1}" destId="{1E866D54-B02F-4297-81C2-ACEBC9792A70}" srcOrd="0" destOrd="0" presId="urn:microsoft.com/office/officeart/2005/8/layout/orgChart1"/>
    <dgm:cxn modelId="{4372DB5F-1A91-4EC4-B2DF-5465D25A0703}" type="presOf" srcId="{35E68592-0AEE-4E0F-960C-1155726C6290}" destId="{7EA14248-43BC-4D9D-8389-B0D2A9040A2B}" srcOrd="0" destOrd="0" presId="urn:microsoft.com/office/officeart/2005/8/layout/orgChart1"/>
    <dgm:cxn modelId="{A79BDD39-A7D8-4B6E-9148-9F4105D1755C}" type="presOf" srcId="{944BDF48-186B-4B00-9441-E71ED9A1BA34}" destId="{2CAE7384-8438-47BA-86D5-D148C208D431}" srcOrd="0" destOrd="0" presId="urn:microsoft.com/office/officeart/2005/8/layout/orgChart1"/>
    <dgm:cxn modelId="{1FFB597E-FF8A-41C9-8D2B-C3E1791EFB2E}" type="presOf" srcId="{23FA3F86-517B-475F-A50F-B75A3477325D}" destId="{AEC7905C-8CE5-4594-B560-8E7372404627}" srcOrd="1" destOrd="0" presId="urn:microsoft.com/office/officeart/2005/8/layout/orgChart1"/>
    <dgm:cxn modelId="{D432AC77-BDB3-4605-891B-FFA4988E175F}" type="presOf" srcId="{23FA3F86-517B-475F-A50F-B75A3477325D}" destId="{694967E3-0717-4DBA-9439-CBBEEA5D3ABB}" srcOrd="0" destOrd="0" presId="urn:microsoft.com/office/officeart/2005/8/layout/orgChart1"/>
    <dgm:cxn modelId="{181E17E3-E9DE-4EDD-9984-9F88CCD4C5BE}" type="presOf" srcId="{8B84531B-4EE9-4B3E-B2E3-E35DD54BED85}" destId="{DBFA5635-C502-4152-A044-0290F1AE96AA}" srcOrd="1" destOrd="0" presId="urn:microsoft.com/office/officeart/2005/8/layout/orgChart1"/>
    <dgm:cxn modelId="{447F3125-1609-45C8-AD02-C568A646D0A4}" type="presOf" srcId="{A863AFB2-2366-44EB-8674-0AF8205A8B9B}" destId="{D0E2DED7-1F79-49B8-BDB7-978FF43A94B6}" srcOrd="0" destOrd="0" presId="urn:microsoft.com/office/officeart/2005/8/layout/orgChart1"/>
    <dgm:cxn modelId="{3BF47635-9830-4E29-A1B8-D7E205F1DDB4}" type="presOf" srcId="{512DF6DC-726B-462E-A030-4AD0658C54EC}" destId="{953C6D99-9DBB-482E-B9A1-70F03B187FCB}" srcOrd="1" destOrd="0" presId="urn:microsoft.com/office/officeart/2005/8/layout/orgChart1"/>
    <dgm:cxn modelId="{96EC1969-D7C9-491E-99A9-DB999163EA49}" type="presOf" srcId="{3EE3D710-593D-454B-8EFC-6A9B5AEDAB18}" destId="{3A550E60-0F42-454C-8C3E-6F86ECD15C91}" srcOrd="0" destOrd="0" presId="urn:microsoft.com/office/officeart/2005/8/layout/orgChart1"/>
    <dgm:cxn modelId="{7B44A215-3E04-4DB8-AFC2-7FC6A67B6A20}" type="presOf" srcId="{5BCBA54D-C9AE-426B-BAF8-E88690DF84D6}" destId="{16A86E2C-CC87-441C-A34C-5989D82B3FF5}" srcOrd="0" destOrd="0" presId="urn:microsoft.com/office/officeart/2005/8/layout/orgChart1"/>
    <dgm:cxn modelId="{BC5D4F14-671B-4045-904F-8F77F3682154}" type="presOf" srcId="{85CC9D30-3D6C-4386-9645-DFCCD822CB0F}" destId="{8A470D0D-B8B2-4EFE-B3BC-E91D16DD8C6C}" srcOrd="1" destOrd="0" presId="urn:microsoft.com/office/officeart/2005/8/layout/orgChart1"/>
    <dgm:cxn modelId="{297FCD93-91B1-4E0E-8731-EEC648798AF9}" type="presOf" srcId="{F904A286-721B-407F-AA76-4A97CBF15F88}" destId="{E4AB8653-29DF-4573-AE5A-C6D0D4F8B5A5}" srcOrd="0" destOrd="0" presId="urn:microsoft.com/office/officeart/2005/8/layout/orgChart1"/>
    <dgm:cxn modelId="{24F2E10D-712D-4ECE-B5D2-8E3B5451D939}" type="presOf" srcId="{3EE3D710-593D-454B-8EFC-6A9B5AEDAB18}" destId="{F4A740D9-8C19-4FAB-BD12-711540C5B1D8}" srcOrd="1" destOrd="0" presId="urn:microsoft.com/office/officeart/2005/8/layout/orgChart1"/>
    <dgm:cxn modelId="{FEBF6A08-72F2-442F-BE90-6A346832B876}" srcId="{1F94A883-E472-42ED-966E-C2A51B81E0CA}" destId="{5ED301A6-0281-4E53-AF15-F55672651246}" srcOrd="4" destOrd="0" parTransId="{CDEE6256-55EA-4688-A872-ABCF597358EF}" sibTransId="{A4BFA5A0-53E9-4DC4-B8C8-BFB36E9971C9}"/>
    <dgm:cxn modelId="{CCB1A33A-6CA2-42F4-BE66-561EF753DF3D}" type="presOf" srcId="{42D21B23-926B-42A0-A746-6CE884A22B24}" destId="{DF42CE27-793D-4466-81AB-A2ABE8E99CE4}" srcOrd="0" destOrd="0" presId="urn:microsoft.com/office/officeart/2005/8/layout/orgChart1"/>
    <dgm:cxn modelId="{99F2B338-11C1-499F-9599-D43EBE6EB371}" type="presOf" srcId="{C65FD8DE-FBA6-4C90-8EBC-86D88AEE224C}" destId="{0DDF11B0-16F5-404E-865A-39C55934A598}" srcOrd="0" destOrd="0" presId="urn:microsoft.com/office/officeart/2005/8/layout/orgChart1"/>
    <dgm:cxn modelId="{9EDB73C4-D1D0-40B6-B8C1-E732DDF7E487}" type="presOf" srcId="{42D21B23-926B-42A0-A746-6CE884A22B24}" destId="{E6A7E64B-C3FA-4ECF-AC26-001A39B6C125}" srcOrd="1" destOrd="0" presId="urn:microsoft.com/office/officeart/2005/8/layout/orgChart1"/>
    <dgm:cxn modelId="{3EA5B10E-A380-4FBC-9D23-48E3438A9149}" type="presOf" srcId="{7553126C-DB51-4D07-AFC4-C57D76AE5958}" destId="{F1C51652-6D65-4F0C-B938-E0657DF4A156}" srcOrd="1" destOrd="0" presId="urn:microsoft.com/office/officeart/2005/8/layout/orgChart1"/>
    <dgm:cxn modelId="{84674622-19A4-4E33-8BF5-7A1223ED4F1E}" srcId="{7553126C-DB51-4D07-AFC4-C57D76AE5958}" destId="{C9824DAF-3D0D-4DF6-9BC8-CE8DC00BB345}" srcOrd="6" destOrd="0" parTransId="{945159FC-5D21-40B0-92AB-6424123442CF}" sibTransId="{48E98C12-C5BC-47FB-8A34-D7D8E222BF1D}"/>
    <dgm:cxn modelId="{AA4BFB46-C8BE-42B8-80E7-82A37A3E9A5E}" type="presOf" srcId="{5BCBA54D-C9AE-426B-BAF8-E88690DF84D6}" destId="{399BD12E-4A12-4C2E-B40F-243184592E71}" srcOrd="1" destOrd="0" presId="urn:microsoft.com/office/officeart/2005/8/layout/orgChart1"/>
    <dgm:cxn modelId="{96F446BA-4768-40C5-97B1-27C1F7EBF56E}" type="presOf" srcId="{27C52031-04B4-485B-B062-A9D387A0562B}" destId="{6E784B66-66D8-4DEA-A326-5FB9B7801114}" srcOrd="0" destOrd="0" presId="urn:microsoft.com/office/officeart/2005/8/layout/orgChart1"/>
    <dgm:cxn modelId="{540AC1D7-16A0-4A78-982B-2181FF8F304E}" type="presOf" srcId="{B59BC2CA-932B-4952-AB95-B3A7B523AC70}" destId="{31529744-1018-4177-B9AE-C65A043CE31C}" srcOrd="1" destOrd="0" presId="urn:microsoft.com/office/officeart/2005/8/layout/orgChart1"/>
    <dgm:cxn modelId="{0974AEBF-BD0C-47FE-A147-C0AD989E2227}" srcId="{7553126C-DB51-4D07-AFC4-C57D76AE5958}" destId="{5BCBA54D-C9AE-426B-BAF8-E88690DF84D6}" srcOrd="7" destOrd="0" parTransId="{74698278-772B-4453-96B1-329E7220741C}" sibTransId="{7404932E-755B-4474-8002-F753674D7728}"/>
    <dgm:cxn modelId="{99849AC2-44CB-405D-8DDA-BECFC80AB11D}" type="presParOf" srcId="{2899F3D1-6D10-4C6F-BCC7-D67E5C75D7A1}" destId="{5BD5D312-60F6-455A-9BD8-8D385954E6B9}" srcOrd="0" destOrd="0" presId="urn:microsoft.com/office/officeart/2005/8/layout/orgChart1"/>
    <dgm:cxn modelId="{AB88CD89-3574-45B5-9CA8-E83BC12D3476}" type="presParOf" srcId="{5BD5D312-60F6-455A-9BD8-8D385954E6B9}" destId="{7433FA9D-F6CA-4BD1-B50D-767BF24ADC74}" srcOrd="0" destOrd="0" presId="urn:microsoft.com/office/officeart/2005/8/layout/orgChart1"/>
    <dgm:cxn modelId="{809F3AA9-0D86-4512-A3FD-B8DB0DF37161}" type="presParOf" srcId="{7433FA9D-F6CA-4BD1-B50D-767BF24ADC74}" destId="{E05DADD2-A8AE-4570-A9D6-DE4315C93741}" srcOrd="0" destOrd="0" presId="urn:microsoft.com/office/officeart/2005/8/layout/orgChart1"/>
    <dgm:cxn modelId="{B7E95E04-792C-4480-94A8-91CFBDBFAAF6}" type="presParOf" srcId="{7433FA9D-F6CA-4BD1-B50D-767BF24ADC74}" destId="{4CD2E333-C161-44CB-AFC2-F9CFB9A056F4}" srcOrd="1" destOrd="0" presId="urn:microsoft.com/office/officeart/2005/8/layout/orgChart1"/>
    <dgm:cxn modelId="{3FB080B9-6CD1-491E-879D-7596B692644D}" type="presParOf" srcId="{5BD5D312-60F6-455A-9BD8-8D385954E6B9}" destId="{BF63481F-D835-4EBD-B7FA-5715B81241DC}" srcOrd="1" destOrd="0" presId="urn:microsoft.com/office/officeart/2005/8/layout/orgChart1"/>
    <dgm:cxn modelId="{08600773-65EB-4D12-B8B0-670B74327E29}" type="presParOf" srcId="{BF63481F-D835-4EBD-B7FA-5715B81241DC}" destId="{990D8498-99AC-4AB5-8CF1-6AD3E9BC7A02}" srcOrd="0" destOrd="0" presId="urn:microsoft.com/office/officeart/2005/8/layout/orgChart1"/>
    <dgm:cxn modelId="{DFBFE4C4-4842-4C75-9CB8-6E2B9A133F30}" type="presParOf" srcId="{BF63481F-D835-4EBD-B7FA-5715B81241DC}" destId="{556A7B7E-718E-407C-8FF9-87C7AA934624}" srcOrd="1" destOrd="0" presId="urn:microsoft.com/office/officeart/2005/8/layout/orgChart1"/>
    <dgm:cxn modelId="{6A2451A5-83DE-4515-B6A5-655012841251}" type="presParOf" srcId="{556A7B7E-718E-407C-8FF9-87C7AA934624}" destId="{553871E9-E31E-4549-94F9-8A68A5E6C732}" srcOrd="0" destOrd="0" presId="urn:microsoft.com/office/officeart/2005/8/layout/orgChart1"/>
    <dgm:cxn modelId="{BE416E2B-40F8-4D81-AF2A-EA69E4F3FD7C}" type="presParOf" srcId="{553871E9-E31E-4549-94F9-8A68A5E6C732}" destId="{5763C93A-B082-4E28-BD2F-4442FFCDEC01}" srcOrd="0" destOrd="0" presId="urn:microsoft.com/office/officeart/2005/8/layout/orgChart1"/>
    <dgm:cxn modelId="{93C78524-E53F-445B-AEBD-A1004B538184}" type="presParOf" srcId="{553871E9-E31E-4549-94F9-8A68A5E6C732}" destId="{23239F6A-04C8-4C54-825A-5D16ADA9E579}" srcOrd="1" destOrd="0" presId="urn:microsoft.com/office/officeart/2005/8/layout/orgChart1"/>
    <dgm:cxn modelId="{05BCFAEA-0447-4EE7-882E-2ABC4BB53D3C}" type="presParOf" srcId="{556A7B7E-718E-407C-8FF9-87C7AA934624}" destId="{B9D0BC88-48B7-44E5-BCCA-C0A378110040}" srcOrd="1" destOrd="0" presId="urn:microsoft.com/office/officeart/2005/8/layout/orgChart1"/>
    <dgm:cxn modelId="{DFA6E256-F1AC-4C14-8751-6F39EE9310D7}" type="presParOf" srcId="{556A7B7E-718E-407C-8FF9-87C7AA934624}" destId="{77D55D12-9253-4E63-94FE-E83AE4911804}" srcOrd="2" destOrd="0" presId="urn:microsoft.com/office/officeart/2005/8/layout/orgChart1"/>
    <dgm:cxn modelId="{542816E1-778F-4E70-B36B-CFF79F0C6629}" type="presParOf" srcId="{BF63481F-D835-4EBD-B7FA-5715B81241DC}" destId="{E4235CD0-4EA2-495D-A948-EAE88CD41DC0}" srcOrd="2" destOrd="0" presId="urn:microsoft.com/office/officeart/2005/8/layout/orgChart1"/>
    <dgm:cxn modelId="{67DE2E7E-83E5-45A2-BF07-22E94B058BF1}" type="presParOf" srcId="{BF63481F-D835-4EBD-B7FA-5715B81241DC}" destId="{1FF5802B-F26E-482A-A2EC-16315CCCA0EB}" srcOrd="3" destOrd="0" presId="urn:microsoft.com/office/officeart/2005/8/layout/orgChart1"/>
    <dgm:cxn modelId="{82DDA827-A8E3-4050-89E2-D716CF3D42BB}" type="presParOf" srcId="{1FF5802B-F26E-482A-A2EC-16315CCCA0EB}" destId="{48F17646-A340-4B7B-B464-DA23E6F10F2F}" srcOrd="0" destOrd="0" presId="urn:microsoft.com/office/officeart/2005/8/layout/orgChart1"/>
    <dgm:cxn modelId="{6080C418-341C-4C16-ACE3-3B8CA42C85F7}" type="presParOf" srcId="{48F17646-A340-4B7B-B464-DA23E6F10F2F}" destId="{2CAE7384-8438-47BA-86D5-D148C208D431}" srcOrd="0" destOrd="0" presId="urn:microsoft.com/office/officeart/2005/8/layout/orgChart1"/>
    <dgm:cxn modelId="{3B780D85-3A7D-431B-AE31-713D5CD8A64D}" type="presParOf" srcId="{48F17646-A340-4B7B-B464-DA23E6F10F2F}" destId="{D068EA7F-9925-4B85-9A68-FEBCA1367CF2}" srcOrd="1" destOrd="0" presId="urn:microsoft.com/office/officeart/2005/8/layout/orgChart1"/>
    <dgm:cxn modelId="{2C4D34FB-7FA5-4097-B7C8-73D0FA2D06B8}" type="presParOf" srcId="{1FF5802B-F26E-482A-A2EC-16315CCCA0EB}" destId="{6363974A-3F30-43B8-9E31-C448AE5808FE}" srcOrd="1" destOrd="0" presId="urn:microsoft.com/office/officeart/2005/8/layout/orgChart1"/>
    <dgm:cxn modelId="{F8F6F08E-D295-4AD8-96C5-95D8B00548E0}" type="presParOf" srcId="{6363974A-3F30-43B8-9E31-C448AE5808FE}" destId="{2C24B264-F507-45E2-BC30-7EA385BDF7DF}" srcOrd="0" destOrd="0" presId="urn:microsoft.com/office/officeart/2005/8/layout/orgChart1"/>
    <dgm:cxn modelId="{375C1314-812B-4688-A215-BB2209DB0FD4}" type="presParOf" srcId="{6363974A-3F30-43B8-9E31-C448AE5808FE}" destId="{06335D73-AB5F-4C6B-BE90-A6C5097432B1}" srcOrd="1" destOrd="0" presId="urn:microsoft.com/office/officeart/2005/8/layout/orgChart1"/>
    <dgm:cxn modelId="{A828E997-94B7-43F0-8D76-F91C7D87BE8B}" type="presParOf" srcId="{06335D73-AB5F-4C6B-BE90-A6C5097432B1}" destId="{31D57BF3-641C-4FEB-BE44-096C56B0A79E}" srcOrd="0" destOrd="0" presId="urn:microsoft.com/office/officeart/2005/8/layout/orgChart1"/>
    <dgm:cxn modelId="{608A887B-B249-48D0-8A62-F215B307B599}" type="presParOf" srcId="{31D57BF3-641C-4FEB-BE44-096C56B0A79E}" destId="{DF42CE27-793D-4466-81AB-A2ABE8E99CE4}" srcOrd="0" destOrd="0" presId="urn:microsoft.com/office/officeart/2005/8/layout/orgChart1"/>
    <dgm:cxn modelId="{D30F9767-A91B-4D1B-B180-17AF9A91776B}" type="presParOf" srcId="{31D57BF3-641C-4FEB-BE44-096C56B0A79E}" destId="{E6A7E64B-C3FA-4ECF-AC26-001A39B6C125}" srcOrd="1" destOrd="0" presId="urn:microsoft.com/office/officeart/2005/8/layout/orgChart1"/>
    <dgm:cxn modelId="{63A75DBE-D099-4CE9-9F12-B3E82BB00183}" type="presParOf" srcId="{06335D73-AB5F-4C6B-BE90-A6C5097432B1}" destId="{3A785176-925F-452F-99FC-55875C2AD210}" srcOrd="1" destOrd="0" presId="urn:microsoft.com/office/officeart/2005/8/layout/orgChart1"/>
    <dgm:cxn modelId="{35F81E99-AD42-4660-BC00-57FD4DD71880}" type="presParOf" srcId="{06335D73-AB5F-4C6B-BE90-A6C5097432B1}" destId="{4479D5C5-B193-419B-999E-68FEAF7330AF}" srcOrd="2" destOrd="0" presId="urn:microsoft.com/office/officeart/2005/8/layout/orgChart1"/>
    <dgm:cxn modelId="{7002DB6A-7A48-4368-BAB2-EACCCFB0B971}" type="presParOf" srcId="{6363974A-3F30-43B8-9E31-C448AE5808FE}" destId="{33E696EA-A437-4F5A-9E1C-2609230D15CE}" srcOrd="2" destOrd="0" presId="urn:microsoft.com/office/officeart/2005/8/layout/orgChart1"/>
    <dgm:cxn modelId="{0FE01923-C42B-49C5-AA67-790A911F32EA}" type="presParOf" srcId="{6363974A-3F30-43B8-9E31-C448AE5808FE}" destId="{0BB1E4E2-CD64-45DA-8AED-7E93605C3723}" srcOrd="3" destOrd="0" presId="urn:microsoft.com/office/officeart/2005/8/layout/orgChart1"/>
    <dgm:cxn modelId="{C9494797-C225-4538-994A-0243FBFB4773}" type="presParOf" srcId="{0BB1E4E2-CD64-45DA-8AED-7E93605C3723}" destId="{93903C71-6C6E-4B4F-85F8-5D0D35ED2533}" srcOrd="0" destOrd="0" presId="urn:microsoft.com/office/officeart/2005/8/layout/orgChart1"/>
    <dgm:cxn modelId="{ACFDA969-0501-4721-9FD3-8FE821508674}" type="presParOf" srcId="{93903C71-6C6E-4B4F-85F8-5D0D35ED2533}" destId="{A1A2087F-0C2E-41F4-ACD5-E0F650197F72}" srcOrd="0" destOrd="0" presId="urn:microsoft.com/office/officeart/2005/8/layout/orgChart1"/>
    <dgm:cxn modelId="{2C841502-5F6C-4150-B69B-71A992A46B01}" type="presParOf" srcId="{93903C71-6C6E-4B4F-85F8-5D0D35ED2533}" destId="{6A579E25-18B0-459E-8378-72FCF826CAC8}" srcOrd="1" destOrd="0" presId="urn:microsoft.com/office/officeart/2005/8/layout/orgChart1"/>
    <dgm:cxn modelId="{940697C0-78B6-4020-A76D-EAA447DB5A4C}" type="presParOf" srcId="{0BB1E4E2-CD64-45DA-8AED-7E93605C3723}" destId="{E356ABCD-31A2-4BF0-8A86-2686CD5D5B10}" srcOrd="1" destOrd="0" presId="urn:microsoft.com/office/officeart/2005/8/layout/orgChart1"/>
    <dgm:cxn modelId="{64BD6B8F-C08B-4688-BBD1-72ADA2C57A10}" type="presParOf" srcId="{0BB1E4E2-CD64-45DA-8AED-7E93605C3723}" destId="{AF39A7A3-1915-4DBD-A312-07B995705D94}" srcOrd="2" destOrd="0" presId="urn:microsoft.com/office/officeart/2005/8/layout/orgChart1"/>
    <dgm:cxn modelId="{6CAE534B-07D4-4C7E-916A-3835AFD87299}" type="presParOf" srcId="{6363974A-3F30-43B8-9E31-C448AE5808FE}" destId="{3BBE7B56-BC3E-4DAB-AE81-82947F30BBAD}" srcOrd="4" destOrd="0" presId="urn:microsoft.com/office/officeart/2005/8/layout/orgChart1"/>
    <dgm:cxn modelId="{6AFC5DBC-51F5-4110-B5B6-1432923E7526}" type="presParOf" srcId="{6363974A-3F30-43B8-9E31-C448AE5808FE}" destId="{E2DC8B9C-A867-4984-ADA1-7B5FFCFBCA04}" srcOrd="5" destOrd="0" presId="urn:microsoft.com/office/officeart/2005/8/layout/orgChart1"/>
    <dgm:cxn modelId="{2758EFF9-8C64-4485-BD6D-FC261C02C18B}" type="presParOf" srcId="{E2DC8B9C-A867-4984-ADA1-7B5FFCFBCA04}" destId="{FA281E5A-BF7F-4815-8D8C-947AC6CBD291}" srcOrd="0" destOrd="0" presId="urn:microsoft.com/office/officeart/2005/8/layout/orgChart1"/>
    <dgm:cxn modelId="{97EBEEFC-22B1-40E3-8611-9AD74B7967DA}" type="presParOf" srcId="{FA281E5A-BF7F-4815-8D8C-947AC6CBD291}" destId="{A9139B75-8760-4C30-87D4-7D2BB2BCA40B}" srcOrd="0" destOrd="0" presId="urn:microsoft.com/office/officeart/2005/8/layout/orgChart1"/>
    <dgm:cxn modelId="{FBFBE16D-C0C0-4403-996A-4D150DA03F40}" type="presParOf" srcId="{FA281E5A-BF7F-4815-8D8C-947AC6CBD291}" destId="{953C6D99-9DBB-482E-B9A1-70F03B187FCB}" srcOrd="1" destOrd="0" presId="urn:microsoft.com/office/officeart/2005/8/layout/orgChart1"/>
    <dgm:cxn modelId="{57B28694-8427-4CF5-9167-7B0C4528D386}" type="presParOf" srcId="{E2DC8B9C-A867-4984-ADA1-7B5FFCFBCA04}" destId="{68CFAC87-CDAF-43BE-AFD1-13964A1C1E21}" srcOrd="1" destOrd="0" presId="urn:microsoft.com/office/officeart/2005/8/layout/orgChart1"/>
    <dgm:cxn modelId="{185F7A0E-12C7-4135-8CF2-8D52C9D124DB}" type="presParOf" srcId="{E2DC8B9C-A867-4984-ADA1-7B5FFCFBCA04}" destId="{953DA383-596D-4EC1-975C-F23226022938}" srcOrd="2" destOrd="0" presId="urn:microsoft.com/office/officeart/2005/8/layout/orgChart1"/>
    <dgm:cxn modelId="{8A6FC279-0DB4-4CCA-B3A1-57B172D06AF0}" type="presParOf" srcId="{6363974A-3F30-43B8-9E31-C448AE5808FE}" destId="{458C0E80-9A90-48E8-8442-1D9C67757F3A}" srcOrd="6" destOrd="0" presId="urn:microsoft.com/office/officeart/2005/8/layout/orgChart1"/>
    <dgm:cxn modelId="{786541FC-CE3C-439F-A789-D846ED50AB00}" type="presParOf" srcId="{6363974A-3F30-43B8-9E31-C448AE5808FE}" destId="{1F6FC150-F117-44AE-92D7-0F65870C3EB8}" srcOrd="7" destOrd="0" presId="urn:microsoft.com/office/officeart/2005/8/layout/orgChart1"/>
    <dgm:cxn modelId="{996086FC-C993-47C5-81B6-D8BE1124E6D5}" type="presParOf" srcId="{1F6FC150-F117-44AE-92D7-0F65870C3EB8}" destId="{07F2300F-5E69-4B49-81B6-BC028F633DCE}" srcOrd="0" destOrd="0" presId="urn:microsoft.com/office/officeart/2005/8/layout/orgChart1"/>
    <dgm:cxn modelId="{E93801D3-57A6-4F24-A671-00E882D796AA}" type="presParOf" srcId="{07F2300F-5E69-4B49-81B6-BC028F633DCE}" destId="{C9E58B4D-BBF1-4A30-9AD5-71EA210F58D7}" srcOrd="0" destOrd="0" presId="urn:microsoft.com/office/officeart/2005/8/layout/orgChart1"/>
    <dgm:cxn modelId="{7801C662-50DC-42E0-AE13-16973D3B6A8A}" type="presParOf" srcId="{07F2300F-5E69-4B49-81B6-BC028F633DCE}" destId="{EF9F74D8-B8BE-451F-8E3C-E68CC57E8125}" srcOrd="1" destOrd="0" presId="urn:microsoft.com/office/officeart/2005/8/layout/orgChart1"/>
    <dgm:cxn modelId="{569C04D2-74E6-46AF-8A9E-93FD092029C6}" type="presParOf" srcId="{1F6FC150-F117-44AE-92D7-0F65870C3EB8}" destId="{544F2069-BD60-4119-8C03-FA8A0BC5E1E1}" srcOrd="1" destOrd="0" presId="urn:microsoft.com/office/officeart/2005/8/layout/orgChart1"/>
    <dgm:cxn modelId="{8E9AE372-1374-4F68-9935-942E4B3EC0ED}" type="presParOf" srcId="{1F6FC150-F117-44AE-92D7-0F65870C3EB8}" destId="{32353A00-1225-45F9-8C5A-0B0CC1396CC5}" srcOrd="2" destOrd="0" presId="urn:microsoft.com/office/officeart/2005/8/layout/orgChart1"/>
    <dgm:cxn modelId="{F4BCD168-C272-4FB3-A465-7787674CA030}" type="presParOf" srcId="{6363974A-3F30-43B8-9E31-C448AE5808FE}" destId="{E82DFE63-972E-4FE4-BABB-9088BD9BF095}" srcOrd="8" destOrd="0" presId="urn:microsoft.com/office/officeart/2005/8/layout/orgChart1"/>
    <dgm:cxn modelId="{512EBA1D-A5FF-4BDE-A505-BF65A4C4F314}" type="presParOf" srcId="{6363974A-3F30-43B8-9E31-C448AE5808FE}" destId="{B6E5C065-A76A-42AD-86A3-E3D6DE3DC0F3}" srcOrd="9" destOrd="0" presId="urn:microsoft.com/office/officeart/2005/8/layout/orgChart1"/>
    <dgm:cxn modelId="{A7C30FC9-52EB-4C81-BC13-5BAB370AD1B3}" type="presParOf" srcId="{B6E5C065-A76A-42AD-86A3-E3D6DE3DC0F3}" destId="{AA3E44EC-ED86-4E8F-9A6B-2254FC27C1FF}" srcOrd="0" destOrd="0" presId="urn:microsoft.com/office/officeart/2005/8/layout/orgChart1"/>
    <dgm:cxn modelId="{086E67F7-A38E-49DD-B167-1D2A47C0A170}" type="presParOf" srcId="{AA3E44EC-ED86-4E8F-9A6B-2254FC27C1FF}" destId="{38431913-0BEA-4D5B-909F-2FE9828E7096}" srcOrd="0" destOrd="0" presId="urn:microsoft.com/office/officeart/2005/8/layout/orgChart1"/>
    <dgm:cxn modelId="{18C0B5D4-4CB5-4C48-BBD4-6E19E6289928}" type="presParOf" srcId="{AA3E44EC-ED86-4E8F-9A6B-2254FC27C1FF}" destId="{CBD0BED7-4DE4-4DB2-8ED4-3484A83F5230}" srcOrd="1" destOrd="0" presId="urn:microsoft.com/office/officeart/2005/8/layout/orgChart1"/>
    <dgm:cxn modelId="{D183E3C1-4CD9-4A4F-A73C-7F2C6AF7C81C}" type="presParOf" srcId="{B6E5C065-A76A-42AD-86A3-E3D6DE3DC0F3}" destId="{79D1CE65-B501-4AEF-A87A-C4F560910840}" srcOrd="1" destOrd="0" presId="urn:microsoft.com/office/officeart/2005/8/layout/orgChart1"/>
    <dgm:cxn modelId="{822F2D84-476D-40EA-B1F3-E1AFEC8050C2}" type="presParOf" srcId="{B6E5C065-A76A-42AD-86A3-E3D6DE3DC0F3}" destId="{602E1C32-3D81-4DA2-AF02-DE45C8C3AC5E}" srcOrd="2" destOrd="0" presId="urn:microsoft.com/office/officeart/2005/8/layout/orgChart1"/>
    <dgm:cxn modelId="{5DAF4EB2-D9FC-4615-B6AA-35E59B8DCB67}" type="presParOf" srcId="{1FF5802B-F26E-482A-A2EC-16315CCCA0EB}" destId="{2CA477D3-8545-4F2E-A276-9859CC99E384}" srcOrd="2" destOrd="0" presId="urn:microsoft.com/office/officeart/2005/8/layout/orgChart1"/>
    <dgm:cxn modelId="{765DCD70-E42E-4D31-94C7-2E25C6ED1618}" type="presParOf" srcId="{BF63481F-D835-4EBD-B7FA-5715B81241DC}" destId="{C699FA7B-066A-4A78-85B2-172C4F6CF6F6}" srcOrd="4" destOrd="0" presId="urn:microsoft.com/office/officeart/2005/8/layout/orgChart1"/>
    <dgm:cxn modelId="{F20696DF-1019-4275-A30B-9893970EBA73}" type="presParOf" srcId="{BF63481F-D835-4EBD-B7FA-5715B81241DC}" destId="{B739344C-0207-4447-A8C8-FF91DEBFE18B}" srcOrd="5" destOrd="0" presId="urn:microsoft.com/office/officeart/2005/8/layout/orgChart1"/>
    <dgm:cxn modelId="{D765DF7F-08DB-47A6-9919-D079ECDE27C2}" type="presParOf" srcId="{B739344C-0207-4447-A8C8-FF91DEBFE18B}" destId="{D8950549-8295-488C-A4F5-36F3D56359B7}" srcOrd="0" destOrd="0" presId="urn:microsoft.com/office/officeart/2005/8/layout/orgChart1"/>
    <dgm:cxn modelId="{FA155477-0E4D-469D-9266-3C0DEDC1A037}" type="presParOf" srcId="{D8950549-8295-488C-A4F5-36F3D56359B7}" destId="{F5CBCD55-D320-40B9-85AE-BB9DB53325F5}" srcOrd="0" destOrd="0" presId="urn:microsoft.com/office/officeart/2005/8/layout/orgChart1"/>
    <dgm:cxn modelId="{673DB5BA-9F92-4CDE-9875-7F1494218CB6}" type="presParOf" srcId="{D8950549-8295-488C-A4F5-36F3D56359B7}" destId="{F1C51652-6D65-4F0C-B938-E0657DF4A156}" srcOrd="1" destOrd="0" presId="urn:microsoft.com/office/officeart/2005/8/layout/orgChart1"/>
    <dgm:cxn modelId="{31AF72DF-76D6-47DF-9222-6432D723C2CE}" type="presParOf" srcId="{B739344C-0207-4447-A8C8-FF91DEBFE18B}" destId="{C0676406-0FF9-4D6A-A7A0-C0FB79FEE27A}" srcOrd="1" destOrd="0" presId="urn:microsoft.com/office/officeart/2005/8/layout/orgChart1"/>
    <dgm:cxn modelId="{53512BEB-BCD6-4F5D-871C-B2E8E62D8778}" type="presParOf" srcId="{C0676406-0FF9-4D6A-A7A0-C0FB79FEE27A}" destId="{584894E6-2239-4BE9-ABA5-0E0C46A7F252}" srcOrd="0" destOrd="0" presId="urn:microsoft.com/office/officeart/2005/8/layout/orgChart1"/>
    <dgm:cxn modelId="{F04CC963-D070-40D8-924B-EC6D8D040D76}" type="presParOf" srcId="{C0676406-0FF9-4D6A-A7A0-C0FB79FEE27A}" destId="{4500895F-0B92-4158-B6E1-DCF9A74577D4}" srcOrd="1" destOrd="0" presId="urn:microsoft.com/office/officeart/2005/8/layout/orgChart1"/>
    <dgm:cxn modelId="{EE7D990E-9198-45B8-BA8F-53BFA69A23D8}" type="presParOf" srcId="{4500895F-0B92-4158-B6E1-DCF9A74577D4}" destId="{3EAE79C7-6B7A-413D-8CAA-34182E0D0FC0}" srcOrd="0" destOrd="0" presId="urn:microsoft.com/office/officeart/2005/8/layout/orgChart1"/>
    <dgm:cxn modelId="{6755726A-B2FF-45D3-AF40-9BD95B7C2639}" type="presParOf" srcId="{3EAE79C7-6B7A-413D-8CAA-34182E0D0FC0}" destId="{C4D6D595-666F-46AE-B952-9E51EE09554E}" srcOrd="0" destOrd="0" presId="urn:microsoft.com/office/officeart/2005/8/layout/orgChart1"/>
    <dgm:cxn modelId="{6B0F84FF-7692-4D20-9EC9-09CA3C7AF05C}" type="presParOf" srcId="{3EAE79C7-6B7A-413D-8CAA-34182E0D0FC0}" destId="{950812A7-55CB-4145-A95C-47169BB208D6}" srcOrd="1" destOrd="0" presId="urn:microsoft.com/office/officeart/2005/8/layout/orgChart1"/>
    <dgm:cxn modelId="{DFF5028D-0E6D-43C1-9330-4D9BB9FC87DD}" type="presParOf" srcId="{4500895F-0B92-4158-B6E1-DCF9A74577D4}" destId="{D97CC155-C7FE-4E3D-BA22-86C92A23033A}" srcOrd="1" destOrd="0" presId="urn:microsoft.com/office/officeart/2005/8/layout/orgChart1"/>
    <dgm:cxn modelId="{29B52CA3-F8DC-46AC-AD71-9D499C8162DD}" type="presParOf" srcId="{4500895F-0B92-4158-B6E1-DCF9A74577D4}" destId="{3F92415F-4F9F-470C-A594-CA231EDCC2D5}" srcOrd="2" destOrd="0" presId="urn:microsoft.com/office/officeart/2005/8/layout/orgChart1"/>
    <dgm:cxn modelId="{EA6360DF-ED38-4639-BE8A-60724B5C3873}" type="presParOf" srcId="{C0676406-0FF9-4D6A-A7A0-C0FB79FEE27A}" destId="{D0E2DED7-1F79-49B8-BDB7-978FF43A94B6}" srcOrd="2" destOrd="0" presId="urn:microsoft.com/office/officeart/2005/8/layout/orgChart1"/>
    <dgm:cxn modelId="{FF472152-CD69-40CE-B21D-44CD3FC3B424}" type="presParOf" srcId="{C0676406-0FF9-4D6A-A7A0-C0FB79FEE27A}" destId="{EA8FD815-6F2A-4FD2-BD6B-DE50B0BD4506}" srcOrd="3" destOrd="0" presId="urn:microsoft.com/office/officeart/2005/8/layout/orgChart1"/>
    <dgm:cxn modelId="{3237856D-9060-4425-811A-2C316CF6534C}" type="presParOf" srcId="{EA8FD815-6F2A-4FD2-BD6B-DE50B0BD4506}" destId="{871BADB0-5EF4-45FC-BA97-40F314B538CF}" srcOrd="0" destOrd="0" presId="urn:microsoft.com/office/officeart/2005/8/layout/orgChart1"/>
    <dgm:cxn modelId="{74E54B30-E17E-4FB9-BD4A-2314B9DB5B4A}" type="presParOf" srcId="{871BADB0-5EF4-45FC-BA97-40F314B538CF}" destId="{BBC53C1B-917B-42C7-9D18-E1D3539F32C0}" srcOrd="0" destOrd="0" presId="urn:microsoft.com/office/officeart/2005/8/layout/orgChart1"/>
    <dgm:cxn modelId="{5C698A26-049F-4B7B-8531-491C8785ABAC}" type="presParOf" srcId="{871BADB0-5EF4-45FC-BA97-40F314B538CF}" destId="{940B9931-FE9C-44EB-9C33-24F90304328D}" srcOrd="1" destOrd="0" presId="urn:microsoft.com/office/officeart/2005/8/layout/orgChart1"/>
    <dgm:cxn modelId="{BDA535D4-30F4-4B58-AC5C-E02410712FB4}" type="presParOf" srcId="{EA8FD815-6F2A-4FD2-BD6B-DE50B0BD4506}" destId="{0E8A734C-AD92-4905-AA1F-43579C6349CF}" srcOrd="1" destOrd="0" presId="urn:microsoft.com/office/officeart/2005/8/layout/orgChart1"/>
    <dgm:cxn modelId="{E748A66D-8B3F-489C-BFAD-F2D51AFA66D5}" type="presParOf" srcId="{EA8FD815-6F2A-4FD2-BD6B-DE50B0BD4506}" destId="{1D70619B-050A-4232-9DEB-663F9FA92E6B}" srcOrd="2" destOrd="0" presId="urn:microsoft.com/office/officeart/2005/8/layout/orgChart1"/>
    <dgm:cxn modelId="{EEA7EE8A-DEC5-4D19-A81C-95B34E238289}" type="presParOf" srcId="{C0676406-0FF9-4D6A-A7A0-C0FB79FEE27A}" destId="{E4AB8653-29DF-4573-AE5A-C6D0D4F8B5A5}" srcOrd="4" destOrd="0" presId="urn:microsoft.com/office/officeart/2005/8/layout/orgChart1"/>
    <dgm:cxn modelId="{A845F935-ECB5-434B-9D6A-B4C1354CB602}" type="presParOf" srcId="{C0676406-0FF9-4D6A-A7A0-C0FB79FEE27A}" destId="{FBBE38A2-1DF4-415E-99D2-ACE477839829}" srcOrd="5" destOrd="0" presId="urn:microsoft.com/office/officeart/2005/8/layout/orgChart1"/>
    <dgm:cxn modelId="{09088D9B-064A-4285-BEDC-0812099C4009}" type="presParOf" srcId="{FBBE38A2-1DF4-415E-99D2-ACE477839829}" destId="{F0F27DD2-D719-4076-9B7B-74ADE40661BA}" srcOrd="0" destOrd="0" presId="urn:microsoft.com/office/officeart/2005/8/layout/orgChart1"/>
    <dgm:cxn modelId="{9DF2F722-4B05-4FDF-BCC3-9408CAEDDB8E}" type="presParOf" srcId="{F0F27DD2-D719-4076-9B7B-74ADE40661BA}" destId="{1693D836-92C6-46A0-BC4F-8938A0DED359}" srcOrd="0" destOrd="0" presId="urn:microsoft.com/office/officeart/2005/8/layout/orgChart1"/>
    <dgm:cxn modelId="{65D152F5-42B2-488A-9058-D49D35BD4560}" type="presParOf" srcId="{F0F27DD2-D719-4076-9B7B-74ADE40661BA}" destId="{1834C214-57A4-4F64-8935-A05C4C13080D}" srcOrd="1" destOrd="0" presId="urn:microsoft.com/office/officeart/2005/8/layout/orgChart1"/>
    <dgm:cxn modelId="{A4103A78-7D03-4D6D-950E-F9AE5661333F}" type="presParOf" srcId="{FBBE38A2-1DF4-415E-99D2-ACE477839829}" destId="{E57A83AE-6652-40E1-8131-106906E13768}" srcOrd="1" destOrd="0" presId="urn:microsoft.com/office/officeart/2005/8/layout/orgChart1"/>
    <dgm:cxn modelId="{1C3DF285-FF0C-40FE-AD17-D461318DA98C}" type="presParOf" srcId="{FBBE38A2-1DF4-415E-99D2-ACE477839829}" destId="{53EC4B6B-F385-4292-B158-19EA8E07E560}" srcOrd="2" destOrd="0" presId="urn:microsoft.com/office/officeart/2005/8/layout/orgChart1"/>
    <dgm:cxn modelId="{4320AF66-5B7E-4238-9768-2BB97E2B7B35}" type="presParOf" srcId="{C0676406-0FF9-4D6A-A7A0-C0FB79FEE27A}" destId="{7EA14248-43BC-4D9D-8389-B0D2A9040A2B}" srcOrd="6" destOrd="0" presId="urn:microsoft.com/office/officeart/2005/8/layout/orgChart1"/>
    <dgm:cxn modelId="{1BC7276D-D8A0-4471-8514-58FF21B483CC}" type="presParOf" srcId="{C0676406-0FF9-4D6A-A7A0-C0FB79FEE27A}" destId="{71CDB3A3-600D-49B3-A2CE-FE975C429563}" srcOrd="7" destOrd="0" presId="urn:microsoft.com/office/officeart/2005/8/layout/orgChart1"/>
    <dgm:cxn modelId="{A0C35D8C-FB3D-4A88-BF96-D0C84C4AAD48}" type="presParOf" srcId="{71CDB3A3-600D-49B3-A2CE-FE975C429563}" destId="{993315EA-26BB-42C6-A06C-4ADE80361FE3}" srcOrd="0" destOrd="0" presId="urn:microsoft.com/office/officeart/2005/8/layout/orgChart1"/>
    <dgm:cxn modelId="{CDB54ACB-9B48-403C-95E3-5607A69DD524}" type="presParOf" srcId="{993315EA-26BB-42C6-A06C-4ADE80361FE3}" destId="{A8513344-496D-44CA-921E-936273D47721}" srcOrd="0" destOrd="0" presId="urn:microsoft.com/office/officeart/2005/8/layout/orgChart1"/>
    <dgm:cxn modelId="{DF34DD18-8FB2-46AF-9039-C8A30995BDDC}" type="presParOf" srcId="{993315EA-26BB-42C6-A06C-4ADE80361FE3}" destId="{4698A5E4-126C-4FDC-8193-CE1EA0969C43}" srcOrd="1" destOrd="0" presId="urn:microsoft.com/office/officeart/2005/8/layout/orgChart1"/>
    <dgm:cxn modelId="{D256BC44-36B2-4F93-B387-339C3223AC43}" type="presParOf" srcId="{71CDB3A3-600D-49B3-A2CE-FE975C429563}" destId="{32364D30-007B-4A9F-AAAF-24E6BD52837C}" srcOrd="1" destOrd="0" presId="urn:microsoft.com/office/officeart/2005/8/layout/orgChart1"/>
    <dgm:cxn modelId="{8AB68D19-A8EE-4D52-A668-F7FB4876207F}" type="presParOf" srcId="{71CDB3A3-600D-49B3-A2CE-FE975C429563}" destId="{0B42EF8C-A8E0-4B9F-AC1B-110AC409610F}" srcOrd="2" destOrd="0" presId="urn:microsoft.com/office/officeart/2005/8/layout/orgChart1"/>
    <dgm:cxn modelId="{979F5DD4-9B4F-4A19-AC4A-4C143B06E2DD}" type="presParOf" srcId="{C0676406-0FF9-4D6A-A7A0-C0FB79FEE27A}" destId="{DCA2B9AD-8EE5-4423-9196-3ADEAE7128D2}" srcOrd="8" destOrd="0" presId="urn:microsoft.com/office/officeart/2005/8/layout/orgChart1"/>
    <dgm:cxn modelId="{451BDE95-20AC-442C-A5CD-364D78195D73}" type="presParOf" srcId="{C0676406-0FF9-4D6A-A7A0-C0FB79FEE27A}" destId="{0FDF08DB-3DC2-4FC2-98D8-938C859057F6}" srcOrd="9" destOrd="0" presId="urn:microsoft.com/office/officeart/2005/8/layout/orgChart1"/>
    <dgm:cxn modelId="{19DA6DD3-4726-46E7-8CB0-9A665672C47C}" type="presParOf" srcId="{0FDF08DB-3DC2-4FC2-98D8-938C859057F6}" destId="{A78D0F52-E6C0-4EB8-B1C8-0638712F1416}" srcOrd="0" destOrd="0" presId="urn:microsoft.com/office/officeart/2005/8/layout/orgChart1"/>
    <dgm:cxn modelId="{01E88EFA-4984-4B5D-A811-7F1733999934}" type="presParOf" srcId="{A78D0F52-E6C0-4EB8-B1C8-0638712F1416}" destId="{ED889F96-80F0-494E-B7AC-F02F53F9AC82}" srcOrd="0" destOrd="0" presId="urn:microsoft.com/office/officeart/2005/8/layout/orgChart1"/>
    <dgm:cxn modelId="{E18B0E7B-FF37-4AB1-9FB4-03B13C28A9A0}" type="presParOf" srcId="{A78D0F52-E6C0-4EB8-B1C8-0638712F1416}" destId="{3F31E5A7-CE77-4134-938B-DB45A70EA10B}" srcOrd="1" destOrd="0" presId="urn:microsoft.com/office/officeart/2005/8/layout/orgChart1"/>
    <dgm:cxn modelId="{BF7B303B-06A8-452B-A757-930605226E28}" type="presParOf" srcId="{0FDF08DB-3DC2-4FC2-98D8-938C859057F6}" destId="{47B1AABB-40F9-45A4-A2F9-BB06C87D02E8}" srcOrd="1" destOrd="0" presId="urn:microsoft.com/office/officeart/2005/8/layout/orgChart1"/>
    <dgm:cxn modelId="{37B85E60-C611-4908-872D-8F61DBED3784}" type="presParOf" srcId="{0FDF08DB-3DC2-4FC2-98D8-938C859057F6}" destId="{90EF909D-7A6E-41DD-9384-C73A056A6E43}" srcOrd="2" destOrd="0" presId="urn:microsoft.com/office/officeart/2005/8/layout/orgChart1"/>
    <dgm:cxn modelId="{694E1230-3AFA-4842-99F7-3120CF2B84B8}" type="presParOf" srcId="{C0676406-0FF9-4D6A-A7A0-C0FB79FEE27A}" destId="{429F7089-C3ED-4A53-842A-AB0DE4FE9652}" srcOrd="10" destOrd="0" presId="urn:microsoft.com/office/officeart/2005/8/layout/orgChart1"/>
    <dgm:cxn modelId="{C26B199C-CF67-4A28-AAB7-0B2453CC768C}" type="presParOf" srcId="{C0676406-0FF9-4D6A-A7A0-C0FB79FEE27A}" destId="{88C7395B-12AE-4DCE-A849-EC24D351B60B}" srcOrd="11" destOrd="0" presId="urn:microsoft.com/office/officeart/2005/8/layout/orgChart1"/>
    <dgm:cxn modelId="{D4841C8B-BCD6-476E-BF31-4FAE153EE7BF}" type="presParOf" srcId="{88C7395B-12AE-4DCE-A849-EC24D351B60B}" destId="{FF50E86A-3F4A-4C68-AD87-EDA1296D3D07}" srcOrd="0" destOrd="0" presId="urn:microsoft.com/office/officeart/2005/8/layout/orgChart1"/>
    <dgm:cxn modelId="{20FBC204-14F9-45C0-8AE9-72033AB01627}" type="presParOf" srcId="{FF50E86A-3F4A-4C68-AD87-EDA1296D3D07}" destId="{02653C76-59D6-4292-83EB-26BB426992E4}" srcOrd="0" destOrd="0" presId="urn:microsoft.com/office/officeart/2005/8/layout/orgChart1"/>
    <dgm:cxn modelId="{37244746-44B0-4038-85C8-F64EFC0E549A}" type="presParOf" srcId="{FF50E86A-3F4A-4C68-AD87-EDA1296D3D07}" destId="{8A470D0D-B8B2-4EFE-B3BC-E91D16DD8C6C}" srcOrd="1" destOrd="0" presId="urn:microsoft.com/office/officeart/2005/8/layout/orgChart1"/>
    <dgm:cxn modelId="{39C43542-2042-4C2C-8E20-8241FC23A7D7}" type="presParOf" srcId="{88C7395B-12AE-4DCE-A849-EC24D351B60B}" destId="{ACB983BD-2D8A-461B-92AF-3955C27C5557}" srcOrd="1" destOrd="0" presId="urn:microsoft.com/office/officeart/2005/8/layout/orgChart1"/>
    <dgm:cxn modelId="{EF605602-D491-4C03-B74E-BA4BF7260150}" type="presParOf" srcId="{88C7395B-12AE-4DCE-A849-EC24D351B60B}" destId="{1C9F6A6A-9BD5-4E04-9F11-884CB020F0DB}" srcOrd="2" destOrd="0" presId="urn:microsoft.com/office/officeart/2005/8/layout/orgChart1"/>
    <dgm:cxn modelId="{6B6F00D6-047C-4B1D-B77E-FD56D811253E}" type="presParOf" srcId="{C0676406-0FF9-4D6A-A7A0-C0FB79FEE27A}" destId="{5E42E288-0B61-4E16-9F14-BA0920638E83}" srcOrd="12" destOrd="0" presId="urn:microsoft.com/office/officeart/2005/8/layout/orgChart1"/>
    <dgm:cxn modelId="{A273DC02-DEA3-4336-9383-399066F7A502}" type="presParOf" srcId="{C0676406-0FF9-4D6A-A7A0-C0FB79FEE27A}" destId="{7CDDDD23-71D5-415C-BC56-2390124914A8}" srcOrd="13" destOrd="0" presId="urn:microsoft.com/office/officeart/2005/8/layout/orgChart1"/>
    <dgm:cxn modelId="{7D94975B-62EA-4E52-BB6E-02E59384CF65}" type="presParOf" srcId="{7CDDDD23-71D5-415C-BC56-2390124914A8}" destId="{2BB2D980-2BE5-45A8-91D1-BAD7C3E8CD41}" srcOrd="0" destOrd="0" presId="urn:microsoft.com/office/officeart/2005/8/layout/orgChart1"/>
    <dgm:cxn modelId="{2B76F28B-B952-4532-8CE8-A86E27C172B3}" type="presParOf" srcId="{2BB2D980-2BE5-45A8-91D1-BAD7C3E8CD41}" destId="{819FA219-FEC7-47D3-A816-1AE150471C7B}" srcOrd="0" destOrd="0" presId="urn:microsoft.com/office/officeart/2005/8/layout/orgChart1"/>
    <dgm:cxn modelId="{896792DF-25A7-4CD3-8EC1-4B47196DC094}" type="presParOf" srcId="{2BB2D980-2BE5-45A8-91D1-BAD7C3E8CD41}" destId="{B72E1990-0CE3-4369-935D-96EDD579B7E3}" srcOrd="1" destOrd="0" presId="urn:microsoft.com/office/officeart/2005/8/layout/orgChart1"/>
    <dgm:cxn modelId="{DE3059D7-B524-4A44-BCED-94B59F56A9B8}" type="presParOf" srcId="{7CDDDD23-71D5-415C-BC56-2390124914A8}" destId="{D6F1A6C0-231D-4BFA-82AD-494F0C7E5675}" srcOrd="1" destOrd="0" presId="urn:microsoft.com/office/officeart/2005/8/layout/orgChart1"/>
    <dgm:cxn modelId="{06A72876-F94E-4B82-B125-B37EE3BA5EBB}" type="presParOf" srcId="{7CDDDD23-71D5-415C-BC56-2390124914A8}" destId="{F0295FF8-775C-4419-AC0F-8AA43C45C706}" srcOrd="2" destOrd="0" presId="urn:microsoft.com/office/officeart/2005/8/layout/orgChart1"/>
    <dgm:cxn modelId="{D6918DF8-FBF8-41F4-A731-31E2A4C6AB48}" type="presParOf" srcId="{C0676406-0FF9-4D6A-A7A0-C0FB79FEE27A}" destId="{36293AD2-0D00-4FE3-9859-8D1E56B40DA0}" srcOrd="14" destOrd="0" presId="urn:microsoft.com/office/officeart/2005/8/layout/orgChart1"/>
    <dgm:cxn modelId="{9A0206FA-80A5-4EFC-BB7D-BF40210CD222}" type="presParOf" srcId="{C0676406-0FF9-4D6A-A7A0-C0FB79FEE27A}" destId="{5D2745D2-5F39-4C9B-B5E5-7E04D36192C4}" srcOrd="15" destOrd="0" presId="urn:microsoft.com/office/officeart/2005/8/layout/orgChart1"/>
    <dgm:cxn modelId="{99BCC560-3E11-4FF6-BB88-9B6FB3E17E0B}" type="presParOf" srcId="{5D2745D2-5F39-4C9B-B5E5-7E04D36192C4}" destId="{906C3571-421A-4825-A87B-07ABBAA71875}" srcOrd="0" destOrd="0" presId="urn:microsoft.com/office/officeart/2005/8/layout/orgChart1"/>
    <dgm:cxn modelId="{374C0FF6-FA78-45F2-92B8-2605ECAB1697}" type="presParOf" srcId="{906C3571-421A-4825-A87B-07ABBAA71875}" destId="{16A86E2C-CC87-441C-A34C-5989D82B3FF5}" srcOrd="0" destOrd="0" presId="urn:microsoft.com/office/officeart/2005/8/layout/orgChart1"/>
    <dgm:cxn modelId="{680BE3AF-04E9-4436-BE16-D521C75B4C33}" type="presParOf" srcId="{906C3571-421A-4825-A87B-07ABBAA71875}" destId="{399BD12E-4A12-4C2E-B40F-243184592E71}" srcOrd="1" destOrd="0" presId="urn:microsoft.com/office/officeart/2005/8/layout/orgChart1"/>
    <dgm:cxn modelId="{042F8C7B-C6ED-46F7-8E9C-764222FEA5C2}" type="presParOf" srcId="{5D2745D2-5F39-4C9B-B5E5-7E04D36192C4}" destId="{48577658-56E4-4BF9-9C67-9C2557628EFA}" srcOrd="1" destOrd="0" presId="urn:microsoft.com/office/officeart/2005/8/layout/orgChart1"/>
    <dgm:cxn modelId="{1710D26E-76A7-4E1F-97CE-3835ABEC319A}" type="presParOf" srcId="{5D2745D2-5F39-4C9B-B5E5-7E04D36192C4}" destId="{5B6FB8D9-BF75-47C1-9E52-4A29F81040B1}" srcOrd="2" destOrd="0" presId="urn:microsoft.com/office/officeart/2005/8/layout/orgChart1"/>
    <dgm:cxn modelId="{2FF30DC2-611E-4279-BC8E-3DE578DA89AF}" type="presParOf" srcId="{C0676406-0FF9-4D6A-A7A0-C0FB79FEE27A}" destId="{AF32BA20-8A59-498D-8C6F-2942E9F28A83}" srcOrd="16" destOrd="0" presId="urn:microsoft.com/office/officeart/2005/8/layout/orgChart1"/>
    <dgm:cxn modelId="{1D95617B-B377-4099-B74E-05153C3128FD}" type="presParOf" srcId="{C0676406-0FF9-4D6A-A7A0-C0FB79FEE27A}" destId="{70C0DE56-CAFA-49ED-94B1-23E741997D1C}" srcOrd="17" destOrd="0" presId="urn:microsoft.com/office/officeart/2005/8/layout/orgChart1"/>
    <dgm:cxn modelId="{2D932943-92EC-40EA-94EB-35A7A296BEFD}" type="presParOf" srcId="{70C0DE56-CAFA-49ED-94B1-23E741997D1C}" destId="{04EF9268-CC21-4E85-A58E-D96DB79577FE}" srcOrd="0" destOrd="0" presId="urn:microsoft.com/office/officeart/2005/8/layout/orgChart1"/>
    <dgm:cxn modelId="{089218F2-49A6-4F8C-9B29-A6110D6A7345}" type="presParOf" srcId="{04EF9268-CC21-4E85-A58E-D96DB79577FE}" destId="{694967E3-0717-4DBA-9439-CBBEEA5D3ABB}" srcOrd="0" destOrd="0" presId="urn:microsoft.com/office/officeart/2005/8/layout/orgChart1"/>
    <dgm:cxn modelId="{9055070A-85FE-4B4D-ACAF-344804D7ED54}" type="presParOf" srcId="{04EF9268-CC21-4E85-A58E-D96DB79577FE}" destId="{AEC7905C-8CE5-4594-B560-8E7372404627}" srcOrd="1" destOrd="0" presId="urn:microsoft.com/office/officeart/2005/8/layout/orgChart1"/>
    <dgm:cxn modelId="{216B0EF8-767E-4689-BDCD-54E85B8BC73A}" type="presParOf" srcId="{70C0DE56-CAFA-49ED-94B1-23E741997D1C}" destId="{8A46BA8E-9212-40AB-9C9D-C77FB78D88F7}" srcOrd="1" destOrd="0" presId="urn:microsoft.com/office/officeart/2005/8/layout/orgChart1"/>
    <dgm:cxn modelId="{667693C3-EF65-4A12-8033-AA908A53C95B}" type="presParOf" srcId="{70C0DE56-CAFA-49ED-94B1-23E741997D1C}" destId="{3721F8D6-451B-4A12-869B-59150907046C}" srcOrd="2" destOrd="0" presId="urn:microsoft.com/office/officeart/2005/8/layout/orgChart1"/>
    <dgm:cxn modelId="{D79F73A4-1A33-4D31-8F13-DBBFC0C92231}" type="presParOf" srcId="{C0676406-0FF9-4D6A-A7A0-C0FB79FEE27A}" destId="{674B44B9-CD66-4880-983D-7917D80C6FE2}" srcOrd="18" destOrd="0" presId="urn:microsoft.com/office/officeart/2005/8/layout/orgChart1"/>
    <dgm:cxn modelId="{906E71CA-FEA2-4CA1-9767-A9D0CC47D51A}" type="presParOf" srcId="{C0676406-0FF9-4D6A-A7A0-C0FB79FEE27A}" destId="{0336B3CD-0D0C-414F-A84A-83F639352FE2}" srcOrd="19" destOrd="0" presId="urn:microsoft.com/office/officeart/2005/8/layout/orgChart1"/>
    <dgm:cxn modelId="{7CDC2501-AF7F-47D4-A799-076BFB2A9B18}" type="presParOf" srcId="{0336B3CD-0D0C-414F-A84A-83F639352FE2}" destId="{69426BBD-5B6B-4098-815D-843A6E9784E6}" srcOrd="0" destOrd="0" presId="urn:microsoft.com/office/officeart/2005/8/layout/orgChart1"/>
    <dgm:cxn modelId="{BBF7B187-6881-4351-852B-A4EA7F13F7B0}" type="presParOf" srcId="{69426BBD-5B6B-4098-815D-843A6E9784E6}" destId="{20A97FDB-31BE-4E3C-896D-2EB780488DA6}" srcOrd="0" destOrd="0" presId="urn:microsoft.com/office/officeart/2005/8/layout/orgChart1"/>
    <dgm:cxn modelId="{865C509A-07E6-4841-A887-A0A8D47B6272}" type="presParOf" srcId="{69426BBD-5B6B-4098-815D-843A6E9784E6}" destId="{DF1B6516-A503-4D96-AB5A-C3B26482319B}" srcOrd="1" destOrd="0" presId="urn:microsoft.com/office/officeart/2005/8/layout/orgChart1"/>
    <dgm:cxn modelId="{DF3057EB-9D5C-40E5-B3CF-594A23235729}" type="presParOf" srcId="{0336B3CD-0D0C-414F-A84A-83F639352FE2}" destId="{841FB4E0-E399-4E60-B5AD-609DA01BA382}" srcOrd="1" destOrd="0" presId="urn:microsoft.com/office/officeart/2005/8/layout/orgChart1"/>
    <dgm:cxn modelId="{0D6AE21E-F788-41F6-925D-A6EBA4A74E69}" type="presParOf" srcId="{0336B3CD-0D0C-414F-A84A-83F639352FE2}" destId="{3312E60C-ED62-4124-909F-9DEB533DD1C4}" srcOrd="2" destOrd="0" presId="urn:microsoft.com/office/officeart/2005/8/layout/orgChart1"/>
    <dgm:cxn modelId="{4A4535B0-0456-4B80-8091-3F5AF30A9A3F}" type="presParOf" srcId="{C0676406-0FF9-4D6A-A7A0-C0FB79FEE27A}" destId="{F736DD06-9C22-446A-A8C8-A4D4565DEA89}" srcOrd="20" destOrd="0" presId="urn:microsoft.com/office/officeart/2005/8/layout/orgChart1"/>
    <dgm:cxn modelId="{4FEE0161-D4F6-4E61-A783-7FD1897CC9AD}" type="presParOf" srcId="{C0676406-0FF9-4D6A-A7A0-C0FB79FEE27A}" destId="{AF7030EC-4E44-4B5E-94F7-D3352F472D2E}" srcOrd="21" destOrd="0" presId="urn:microsoft.com/office/officeart/2005/8/layout/orgChart1"/>
    <dgm:cxn modelId="{6F83CC35-9CD9-4A43-B424-3D4762412A40}" type="presParOf" srcId="{AF7030EC-4E44-4B5E-94F7-D3352F472D2E}" destId="{F80BD45B-04AF-4929-93C0-AD4DA8244EDF}" srcOrd="0" destOrd="0" presId="urn:microsoft.com/office/officeart/2005/8/layout/orgChart1"/>
    <dgm:cxn modelId="{46EEBADE-B161-4B94-87B0-62EB5C3C6653}" type="presParOf" srcId="{F80BD45B-04AF-4929-93C0-AD4DA8244EDF}" destId="{DF581979-8B99-434E-A99D-5D2A885DA737}" srcOrd="0" destOrd="0" presId="urn:microsoft.com/office/officeart/2005/8/layout/orgChart1"/>
    <dgm:cxn modelId="{75BF5653-93CF-4562-BD6A-4ABFD381C510}" type="presParOf" srcId="{F80BD45B-04AF-4929-93C0-AD4DA8244EDF}" destId="{D0FD6F4D-1D4B-4BF0-B4F4-E71BD31423FB}" srcOrd="1" destOrd="0" presId="urn:microsoft.com/office/officeart/2005/8/layout/orgChart1"/>
    <dgm:cxn modelId="{3231CC88-178C-42E9-8052-F74F8977C637}" type="presParOf" srcId="{AF7030EC-4E44-4B5E-94F7-D3352F472D2E}" destId="{23375C41-C355-4029-8B2D-27E1DCA02458}" srcOrd="1" destOrd="0" presId="urn:microsoft.com/office/officeart/2005/8/layout/orgChart1"/>
    <dgm:cxn modelId="{741CCCAE-0215-426F-897B-1D99AF4165D9}" type="presParOf" srcId="{AF7030EC-4E44-4B5E-94F7-D3352F472D2E}" destId="{84003FE6-8B6B-47D8-A8EF-A4E1FDDF80A3}" srcOrd="2" destOrd="0" presId="urn:microsoft.com/office/officeart/2005/8/layout/orgChart1"/>
    <dgm:cxn modelId="{A5CAB078-0ACC-4476-9751-3F77E1C900E2}" type="presParOf" srcId="{C0676406-0FF9-4D6A-A7A0-C0FB79FEE27A}" destId="{503C1E27-FCF2-431C-8690-5BD9D80B5020}" srcOrd="22" destOrd="0" presId="urn:microsoft.com/office/officeart/2005/8/layout/orgChart1"/>
    <dgm:cxn modelId="{9C6AC678-AC7D-44AD-AC69-CF40E558C594}" type="presParOf" srcId="{C0676406-0FF9-4D6A-A7A0-C0FB79FEE27A}" destId="{0A1B3F82-0BB7-4DB4-835B-A46315FA22FE}" srcOrd="23" destOrd="0" presId="urn:microsoft.com/office/officeart/2005/8/layout/orgChart1"/>
    <dgm:cxn modelId="{4B0E1538-F941-4D4A-94C4-49896314CF19}" type="presParOf" srcId="{0A1B3F82-0BB7-4DB4-835B-A46315FA22FE}" destId="{1EF8E0EE-AA71-45BB-9657-843A11617E02}" srcOrd="0" destOrd="0" presId="urn:microsoft.com/office/officeart/2005/8/layout/orgChart1"/>
    <dgm:cxn modelId="{7CA93BAF-6097-48C0-AC3F-8740D23CD56C}" type="presParOf" srcId="{1EF8E0EE-AA71-45BB-9657-843A11617E02}" destId="{3A550E60-0F42-454C-8C3E-6F86ECD15C91}" srcOrd="0" destOrd="0" presId="urn:microsoft.com/office/officeart/2005/8/layout/orgChart1"/>
    <dgm:cxn modelId="{CBD63423-D64C-43A5-8741-5BED1F93326C}" type="presParOf" srcId="{1EF8E0EE-AA71-45BB-9657-843A11617E02}" destId="{F4A740D9-8C19-4FAB-BD12-711540C5B1D8}" srcOrd="1" destOrd="0" presId="urn:microsoft.com/office/officeart/2005/8/layout/orgChart1"/>
    <dgm:cxn modelId="{C2220517-8E84-4C46-9B8A-728F31AA7464}" type="presParOf" srcId="{0A1B3F82-0BB7-4DB4-835B-A46315FA22FE}" destId="{5F259552-5033-4C66-88DF-11DD0AE1CD31}" srcOrd="1" destOrd="0" presId="urn:microsoft.com/office/officeart/2005/8/layout/orgChart1"/>
    <dgm:cxn modelId="{92DBB6A0-F236-41A7-BBA9-3D73030C2ECB}" type="presParOf" srcId="{0A1B3F82-0BB7-4DB4-835B-A46315FA22FE}" destId="{7988D015-8488-45B5-B7F3-470EA1D5AA04}" srcOrd="2" destOrd="0" presId="urn:microsoft.com/office/officeart/2005/8/layout/orgChart1"/>
    <dgm:cxn modelId="{AEB5AF34-3C45-4571-82C2-AEC639ED8B4D}" type="presParOf" srcId="{C0676406-0FF9-4D6A-A7A0-C0FB79FEE27A}" destId="{81F2FA8D-1FFE-4906-AE9B-8400DF70630B}" srcOrd="24" destOrd="0" presId="urn:microsoft.com/office/officeart/2005/8/layout/orgChart1"/>
    <dgm:cxn modelId="{47C89107-8AE9-497D-AAE6-E50C95B516E6}" type="presParOf" srcId="{C0676406-0FF9-4D6A-A7A0-C0FB79FEE27A}" destId="{EBF805D0-9AF2-4FE1-8265-64AADAA2E2AC}" srcOrd="25" destOrd="0" presId="urn:microsoft.com/office/officeart/2005/8/layout/orgChart1"/>
    <dgm:cxn modelId="{B04E70A5-B569-419D-A64E-B609F2E744C0}" type="presParOf" srcId="{EBF805D0-9AF2-4FE1-8265-64AADAA2E2AC}" destId="{90202CB4-3C94-4718-9F32-B4265C1C0BA9}" srcOrd="0" destOrd="0" presId="urn:microsoft.com/office/officeart/2005/8/layout/orgChart1"/>
    <dgm:cxn modelId="{398431E1-14E4-42AA-BF43-DCC7A807B6B1}" type="presParOf" srcId="{90202CB4-3C94-4718-9F32-B4265C1C0BA9}" destId="{7C981923-7308-44CC-9C13-BD522A89F36F}" srcOrd="0" destOrd="0" presId="urn:microsoft.com/office/officeart/2005/8/layout/orgChart1"/>
    <dgm:cxn modelId="{E8AC8033-6414-43CD-8AE3-ECEE3CBC2DB9}" type="presParOf" srcId="{90202CB4-3C94-4718-9F32-B4265C1C0BA9}" destId="{7748ECEB-E2F5-47EF-82D5-C4B2375885A0}" srcOrd="1" destOrd="0" presId="urn:microsoft.com/office/officeart/2005/8/layout/orgChart1"/>
    <dgm:cxn modelId="{6730DEBC-55BC-4D4E-B468-A0C3D9B13C91}" type="presParOf" srcId="{EBF805D0-9AF2-4FE1-8265-64AADAA2E2AC}" destId="{3707D680-F333-4566-9C99-49D48F9C7E52}" srcOrd="1" destOrd="0" presId="urn:microsoft.com/office/officeart/2005/8/layout/orgChart1"/>
    <dgm:cxn modelId="{A1277896-7999-49A4-8CE8-2F418AD3685F}" type="presParOf" srcId="{EBF805D0-9AF2-4FE1-8265-64AADAA2E2AC}" destId="{641FEB10-368C-44AB-9C19-DE13FC65B914}" srcOrd="2" destOrd="0" presId="urn:microsoft.com/office/officeart/2005/8/layout/orgChart1"/>
    <dgm:cxn modelId="{311A9926-8CCB-45AB-8A98-721F63C72602}" type="presParOf" srcId="{C0676406-0FF9-4D6A-A7A0-C0FB79FEE27A}" destId="{6E784B66-66D8-4DEA-A326-5FB9B7801114}" srcOrd="26" destOrd="0" presId="urn:microsoft.com/office/officeart/2005/8/layout/orgChart1"/>
    <dgm:cxn modelId="{401D0237-8D8C-4E9C-80B1-65902F7626E1}" type="presParOf" srcId="{C0676406-0FF9-4D6A-A7A0-C0FB79FEE27A}" destId="{E9040703-3AE7-4930-BBB8-F641EBC299A6}" srcOrd="27" destOrd="0" presId="urn:microsoft.com/office/officeart/2005/8/layout/orgChart1"/>
    <dgm:cxn modelId="{DF99DCDC-4909-459A-86ED-354F0B9EDF3B}" type="presParOf" srcId="{E9040703-3AE7-4930-BBB8-F641EBC299A6}" destId="{19A70DD9-2D16-4888-B894-F73772FEA606}" srcOrd="0" destOrd="0" presId="urn:microsoft.com/office/officeart/2005/8/layout/orgChart1"/>
    <dgm:cxn modelId="{F07C15B3-029A-4345-B944-0A2069D1B3E5}" type="presParOf" srcId="{19A70DD9-2D16-4888-B894-F73772FEA606}" destId="{BAB5623D-139C-48FB-ACEB-3DC4CEFA1A9C}" srcOrd="0" destOrd="0" presId="urn:microsoft.com/office/officeart/2005/8/layout/orgChart1"/>
    <dgm:cxn modelId="{1F8DDDB2-82F0-4603-A82F-2A8F307C3648}" type="presParOf" srcId="{19A70DD9-2D16-4888-B894-F73772FEA606}" destId="{5CB8883B-3B7F-41FF-9CF9-030ED3EA89E5}" srcOrd="1" destOrd="0" presId="urn:microsoft.com/office/officeart/2005/8/layout/orgChart1"/>
    <dgm:cxn modelId="{FF1EE224-C7F0-42B6-BD7A-67ADB14FC8B8}" type="presParOf" srcId="{E9040703-3AE7-4930-BBB8-F641EBC299A6}" destId="{7A18513B-2895-4EDB-9742-0F7C97540D52}" srcOrd="1" destOrd="0" presId="urn:microsoft.com/office/officeart/2005/8/layout/orgChart1"/>
    <dgm:cxn modelId="{DA298ECB-01A6-4C49-B343-7AAAB7FEF072}" type="presParOf" srcId="{E9040703-3AE7-4930-BBB8-F641EBC299A6}" destId="{F7EB5DC0-CD81-43A0-9ADB-F1D69D4D1B4A}" srcOrd="2" destOrd="0" presId="urn:microsoft.com/office/officeart/2005/8/layout/orgChart1"/>
    <dgm:cxn modelId="{11C7464E-E73F-4E41-A401-FF982B8CF069}" type="presParOf" srcId="{C0676406-0FF9-4D6A-A7A0-C0FB79FEE27A}" destId="{0DDF11B0-16F5-404E-865A-39C55934A598}" srcOrd="28" destOrd="0" presId="urn:microsoft.com/office/officeart/2005/8/layout/orgChart1"/>
    <dgm:cxn modelId="{BC48F3DD-5F3B-4E52-A2D3-05FE22A1940F}" type="presParOf" srcId="{C0676406-0FF9-4D6A-A7A0-C0FB79FEE27A}" destId="{0E7CDC10-68E8-469F-AB22-6E951B3451C6}" srcOrd="29" destOrd="0" presId="urn:microsoft.com/office/officeart/2005/8/layout/orgChart1"/>
    <dgm:cxn modelId="{3B127B4E-C810-46CB-955A-7B66BE5F8106}" type="presParOf" srcId="{0E7CDC10-68E8-469F-AB22-6E951B3451C6}" destId="{DE2DEEF1-FAC9-4D01-B83B-17F8B0FEFE76}" srcOrd="0" destOrd="0" presId="urn:microsoft.com/office/officeart/2005/8/layout/orgChart1"/>
    <dgm:cxn modelId="{6D3968EF-0017-4CAB-BFA6-6A356F90493C}" type="presParOf" srcId="{DE2DEEF1-FAC9-4D01-B83B-17F8B0FEFE76}" destId="{1E866D54-B02F-4297-81C2-ACEBC9792A70}" srcOrd="0" destOrd="0" presId="urn:microsoft.com/office/officeart/2005/8/layout/orgChart1"/>
    <dgm:cxn modelId="{26244207-76DB-44CC-A55A-B50EFB79A64E}" type="presParOf" srcId="{DE2DEEF1-FAC9-4D01-B83B-17F8B0FEFE76}" destId="{58C20DD6-A5B4-4BA8-9D45-BD5E102E0188}" srcOrd="1" destOrd="0" presId="urn:microsoft.com/office/officeart/2005/8/layout/orgChart1"/>
    <dgm:cxn modelId="{CB932157-0C9A-48D2-A333-EB26442EC810}" type="presParOf" srcId="{0E7CDC10-68E8-469F-AB22-6E951B3451C6}" destId="{F7C6170B-B5EF-4DB3-9EAA-8B27BCB7A33D}" srcOrd="1" destOrd="0" presId="urn:microsoft.com/office/officeart/2005/8/layout/orgChart1"/>
    <dgm:cxn modelId="{3F8F629E-F86B-4671-9649-D82B3A37EF86}" type="presParOf" srcId="{0E7CDC10-68E8-469F-AB22-6E951B3451C6}" destId="{E3C45A97-4145-42A8-9AE7-41C877B47082}" srcOrd="2" destOrd="0" presId="urn:microsoft.com/office/officeart/2005/8/layout/orgChart1"/>
    <dgm:cxn modelId="{7E284B7A-ABC9-48A6-AAE4-B3708C9DBF58}" type="presParOf" srcId="{C0676406-0FF9-4D6A-A7A0-C0FB79FEE27A}" destId="{96C67C6F-4B6C-4C62-992F-5A16CD7114C5}" srcOrd="30" destOrd="0" presId="urn:microsoft.com/office/officeart/2005/8/layout/orgChart1"/>
    <dgm:cxn modelId="{654A3421-63E4-491B-8259-9D899A4A889E}" type="presParOf" srcId="{C0676406-0FF9-4D6A-A7A0-C0FB79FEE27A}" destId="{60BA5DA2-312F-43E9-9F5B-566B64B6D3BB}" srcOrd="31" destOrd="0" presId="urn:microsoft.com/office/officeart/2005/8/layout/orgChart1"/>
    <dgm:cxn modelId="{C9D59B14-E07A-44C5-B487-A45580C3B1EB}" type="presParOf" srcId="{60BA5DA2-312F-43E9-9F5B-566B64B6D3BB}" destId="{3BFA4948-F799-48E6-8504-D4C2AAA8CE4A}" srcOrd="0" destOrd="0" presId="urn:microsoft.com/office/officeart/2005/8/layout/orgChart1"/>
    <dgm:cxn modelId="{882EE0CB-5A55-40D8-9FDB-36CDAA2F988E}" type="presParOf" srcId="{3BFA4948-F799-48E6-8504-D4C2AAA8CE4A}" destId="{59534142-FB31-49F6-B79A-5A4F128E221C}" srcOrd="0" destOrd="0" presId="urn:microsoft.com/office/officeart/2005/8/layout/orgChart1"/>
    <dgm:cxn modelId="{94E254CC-F15B-4457-9980-8EEAC6DC0E13}" type="presParOf" srcId="{3BFA4948-F799-48E6-8504-D4C2AAA8CE4A}" destId="{31529744-1018-4177-B9AE-C65A043CE31C}" srcOrd="1" destOrd="0" presId="urn:microsoft.com/office/officeart/2005/8/layout/orgChart1"/>
    <dgm:cxn modelId="{8115FEE1-9E50-4F59-8A31-64343C5028C0}" type="presParOf" srcId="{60BA5DA2-312F-43E9-9F5B-566B64B6D3BB}" destId="{E587F96A-CCFF-48BC-A4B9-CEA72DC1CCC4}" srcOrd="1" destOrd="0" presId="urn:microsoft.com/office/officeart/2005/8/layout/orgChart1"/>
    <dgm:cxn modelId="{6253E9EE-46A7-49CB-92D4-32644C1D9DDD}" type="presParOf" srcId="{60BA5DA2-312F-43E9-9F5B-566B64B6D3BB}" destId="{5FAD3B11-8F2F-4857-BC85-7BA6F4F293DB}" srcOrd="2" destOrd="0" presId="urn:microsoft.com/office/officeart/2005/8/layout/orgChart1"/>
    <dgm:cxn modelId="{B4321A12-603C-48F9-B9B6-62F0D9DF2150}" type="presParOf" srcId="{B739344C-0207-4447-A8C8-FF91DEBFE18B}" destId="{B0646428-29B9-429E-BC71-BF8C7129EB88}" srcOrd="2" destOrd="0" presId="urn:microsoft.com/office/officeart/2005/8/layout/orgChart1"/>
    <dgm:cxn modelId="{F6F903EA-E3F7-450C-B8DB-B276B805EE09}" type="presParOf" srcId="{BF63481F-D835-4EBD-B7FA-5715B81241DC}" destId="{7816143C-1322-4566-A4B1-92483EAB2CD9}" srcOrd="6" destOrd="0" presId="urn:microsoft.com/office/officeart/2005/8/layout/orgChart1"/>
    <dgm:cxn modelId="{8744B914-946A-4F28-8EFF-7FB145F9A759}" type="presParOf" srcId="{BF63481F-D835-4EBD-B7FA-5715B81241DC}" destId="{CF529F5E-720C-45FC-8B17-723A3E88C91B}" srcOrd="7" destOrd="0" presId="urn:microsoft.com/office/officeart/2005/8/layout/orgChart1"/>
    <dgm:cxn modelId="{A422C1BC-1EAF-423E-BDDF-91B8007D7310}" type="presParOf" srcId="{CF529F5E-720C-45FC-8B17-723A3E88C91B}" destId="{39FE8354-E4B5-4D34-82A9-71676318BD4A}" srcOrd="0" destOrd="0" presId="urn:microsoft.com/office/officeart/2005/8/layout/orgChart1"/>
    <dgm:cxn modelId="{0678E8F9-E1B7-4F74-A085-E72179053E53}" type="presParOf" srcId="{39FE8354-E4B5-4D34-82A9-71676318BD4A}" destId="{4CDF93FB-3187-4484-9191-0E60628BDEDB}" srcOrd="0" destOrd="0" presId="urn:microsoft.com/office/officeart/2005/8/layout/orgChart1"/>
    <dgm:cxn modelId="{59B08AED-113F-4A85-BC1D-63C04C264485}" type="presParOf" srcId="{39FE8354-E4B5-4D34-82A9-71676318BD4A}" destId="{24D72206-E84C-4F73-907B-FE8942BFDF73}" srcOrd="1" destOrd="0" presId="urn:microsoft.com/office/officeart/2005/8/layout/orgChart1"/>
    <dgm:cxn modelId="{9D489504-B041-46C0-900A-6905F37645B6}" type="presParOf" srcId="{CF529F5E-720C-45FC-8B17-723A3E88C91B}" destId="{0ADC3301-3E80-476D-B68D-E770B03A1DB6}" srcOrd="1" destOrd="0" presId="urn:microsoft.com/office/officeart/2005/8/layout/orgChart1"/>
    <dgm:cxn modelId="{DE0C0BAA-AA4C-4355-A0C7-8421AACB182F}" type="presParOf" srcId="{CF529F5E-720C-45FC-8B17-723A3E88C91B}" destId="{182003C0-37FA-46CA-BC43-2DE5BA5F557F}" srcOrd="2" destOrd="0" presId="urn:microsoft.com/office/officeart/2005/8/layout/orgChart1"/>
    <dgm:cxn modelId="{204DA5B4-6289-4C75-BC3B-CA6DD9F1D987}" type="presParOf" srcId="{BF63481F-D835-4EBD-B7FA-5715B81241DC}" destId="{2D07CB0F-353A-441D-940B-7CDEB7AD343D}" srcOrd="8" destOrd="0" presId="urn:microsoft.com/office/officeart/2005/8/layout/orgChart1"/>
    <dgm:cxn modelId="{9461815C-0D68-412B-9E4C-0A9CABDFB6DF}" type="presParOf" srcId="{BF63481F-D835-4EBD-B7FA-5715B81241DC}" destId="{25ADDE34-8F08-42E8-B344-FBC293155FDE}" srcOrd="9" destOrd="0" presId="urn:microsoft.com/office/officeart/2005/8/layout/orgChart1"/>
    <dgm:cxn modelId="{DD430C91-992B-4C33-B064-7CFC2938146C}" type="presParOf" srcId="{25ADDE34-8F08-42E8-B344-FBC293155FDE}" destId="{031D4846-C346-4470-B428-C182C2296FC6}" srcOrd="0" destOrd="0" presId="urn:microsoft.com/office/officeart/2005/8/layout/orgChart1"/>
    <dgm:cxn modelId="{A3735C63-1C46-4827-A505-B8519D9323A8}" type="presParOf" srcId="{031D4846-C346-4470-B428-C182C2296FC6}" destId="{C50C19E0-CE48-41F5-86EF-575A61195ACD}" srcOrd="0" destOrd="0" presId="urn:microsoft.com/office/officeart/2005/8/layout/orgChart1"/>
    <dgm:cxn modelId="{C9F7846A-9B2B-479D-85F2-28F05453FDB9}" type="presParOf" srcId="{031D4846-C346-4470-B428-C182C2296FC6}" destId="{C83C724A-E1BD-4772-A2BF-69FBD1EB3014}" srcOrd="1" destOrd="0" presId="urn:microsoft.com/office/officeart/2005/8/layout/orgChart1"/>
    <dgm:cxn modelId="{D4790276-CB1F-40CF-A9FE-CF9D87563D21}" type="presParOf" srcId="{25ADDE34-8F08-42E8-B344-FBC293155FDE}" destId="{FAABD8EC-59D0-45AD-983B-E1A2D8309F89}" srcOrd="1" destOrd="0" presId="urn:microsoft.com/office/officeart/2005/8/layout/orgChart1"/>
    <dgm:cxn modelId="{65C39C00-7350-4BF3-B9BC-875FE2C977D9}" type="presParOf" srcId="{FAABD8EC-59D0-45AD-983B-E1A2D8309F89}" destId="{1BF96F13-8DC7-486F-B152-604C427DF0A8}" srcOrd="0" destOrd="0" presId="urn:microsoft.com/office/officeart/2005/8/layout/orgChart1"/>
    <dgm:cxn modelId="{3599B6D5-39F5-475C-AC44-28825EBC6991}" type="presParOf" srcId="{FAABD8EC-59D0-45AD-983B-E1A2D8309F89}" destId="{32792AB1-A978-4ECC-906D-6D3862200CCB}" srcOrd="1" destOrd="0" presId="urn:microsoft.com/office/officeart/2005/8/layout/orgChart1"/>
    <dgm:cxn modelId="{07B5F853-AAB1-42C1-A913-50AB61710149}" type="presParOf" srcId="{32792AB1-A978-4ECC-906D-6D3862200CCB}" destId="{F2207072-923C-45CE-A7CD-0BDB89ED6A22}" srcOrd="0" destOrd="0" presId="urn:microsoft.com/office/officeart/2005/8/layout/orgChart1"/>
    <dgm:cxn modelId="{139ED5E3-4996-4CF2-8AE7-61830514D151}" type="presParOf" srcId="{F2207072-923C-45CE-A7CD-0BDB89ED6A22}" destId="{2943EE45-1ECF-47C0-8A86-0C69F08CC3DA}" srcOrd="0" destOrd="0" presId="urn:microsoft.com/office/officeart/2005/8/layout/orgChart1"/>
    <dgm:cxn modelId="{B23A9299-DFF2-4008-B499-9112845A4EEA}" type="presParOf" srcId="{F2207072-923C-45CE-A7CD-0BDB89ED6A22}" destId="{DBFA5635-C502-4152-A044-0290F1AE96AA}" srcOrd="1" destOrd="0" presId="urn:microsoft.com/office/officeart/2005/8/layout/orgChart1"/>
    <dgm:cxn modelId="{CB819A2C-5ADC-40DF-A16A-AEAFE5C86D26}" type="presParOf" srcId="{32792AB1-A978-4ECC-906D-6D3862200CCB}" destId="{2A5800E5-E5DA-4404-A943-A438CDFEC4F6}" srcOrd="1" destOrd="0" presId="urn:microsoft.com/office/officeart/2005/8/layout/orgChart1"/>
    <dgm:cxn modelId="{08AB15C3-8DEF-478F-93FE-2EADB2E4D817}" type="presParOf" srcId="{32792AB1-A978-4ECC-906D-6D3862200CCB}" destId="{07278313-E93B-4250-A172-85955F4C4793}" srcOrd="2" destOrd="0" presId="urn:microsoft.com/office/officeart/2005/8/layout/orgChart1"/>
    <dgm:cxn modelId="{E16836C1-8D8E-4F7A-AF5E-9805C76EC21A}" type="presParOf" srcId="{25ADDE34-8F08-42E8-B344-FBC293155FDE}" destId="{04B0718C-FE10-41C7-9389-8A12F3CE09D2}" srcOrd="2" destOrd="0" presId="urn:microsoft.com/office/officeart/2005/8/layout/orgChart1"/>
    <dgm:cxn modelId="{8EA28C92-B5F3-4B5D-953A-ABCE3E56D574}" type="presParOf" srcId="{5BD5D312-60F6-455A-9BD8-8D385954E6B9}" destId="{14C5A461-93F3-4618-ACDB-CB504DA59A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07CB0F-353A-441D-940B-7CDEB7AD343D}">
      <dsp:nvSpPr>
        <dsp:cNvPr id="0" name=""/>
        <dsp:cNvSpPr/>
      </dsp:nvSpPr>
      <dsp:spPr>
        <a:xfrm>
          <a:off x="3794661" y="528037"/>
          <a:ext cx="2829372" cy="538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874"/>
              </a:lnTo>
              <a:lnTo>
                <a:pt x="2829372" y="427874"/>
              </a:lnTo>
              <a:lnTo>
                <a:pt x="2829372" y="5387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6143C-1322-4566-A4B1-92483EAB2CD9}">
      <dsp:nvSpPr>
        <dsp:cNvPr id="0" name=""/>
        <dsp:cNvSpPr/>
      </dsp:nvSpPr>
      <dsp:spPr>
        <a:xfrm>
          <a:off x="3794661" y="528037"/>
          <a:ext cx="1619248" cy="531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635"/>
              </a:lnTo>
              <a:lnTo>
                <a:pt x="1619248" y="420635"/>
              </a:lnTo>
              <a:lnTo>
                <a:pt x="1619248" y="531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2B9AD-8EE5-4423-9196-3ADEAE7128D2}">
      <dsp:nvSpPr>
        <dsp:cNvPr id="0" name=""/>
        <dsp:cNvSpPr/>
      </dsp:nvSpPr>
      <dsp:spPr>
        <a:xfrm>
          <a:off x="3879020" y="1587598"/>
          <a:ext cx="112704" cy="2791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222"/>
              </a:lnTo>
              <a:lnTo>
                <a:pt x="112704" y="27912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14248-43BC-4D9D-8389-B0D2A9040A2B}">
      <dsp:nvSpPr>
        <dsp:cNvPr id="0" name=""/>
        <dsp:cNvSpPr/>
      </dsp:nvSpPr>
      <dsp:spPr>
        <a:xfrm>
          <a:off x="3879020" y="1587598"/>
          <a:ext cx="115904" cy="226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731"/>
              </a:lnTo>
              <a:lnTo>
                <a:pt x="115904" y="22647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B8653-29DF-4573-AE5A-C6D0D4F8B5A5}">
      <dsp:nvSpPr>
        <dsp:cNvPr id="0" name=""/>
        <dsp:cNvSpPr/>
      </dsp:nvSpPr>
      <dsp:spPr>
        <a:xfrm>
          <a:off x="3879020" y="1587598"/>
          <a:ext cx="115904" cy="1712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879"/>
              </a:lnTo>
              <a:lnTo>
                <a:pt x="115904" y="1712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2DED7-1F79-49B8-BDB7-978FF43A94B6}">
      <dsp:nvSpPr>
        <dsp:cNvPr id="0" name=""/>
        <dsp:cNvSpPr/>
      </dsp:nvSpPr>
      <dsp:spPr>
        <a:xfrm>
          <a:off x="3879020" y="1587598"/>
          <a:ext cx="115904" cy="1161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022"/>
              </a:lnTo>
              <a:lnTo>
                <a:pt x="115904" y="1161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94E6-2239-4BE9-ABA5-0E0C46A7F252}">
      <dsp:nvSpPr>
        <dsp:cNvPr id="0" name=""/>
        <dsp:cNvSpPr/>
      </dsp:nvSpPr>
      <dsp:spPr>
        <a:xfrm>
          <a:off x="3879020" y="1587598"/>
          <a:ext cx="129696" cy="565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75"/>
              </a:lnTo>
              <a:lnTo>
                <a:pt x="129696" y="5653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9FA7B-066A-4A78-85B2-172C4F6CF6F6}">
      <dsp:nvSpPr>
        <dsp:cNvPr id="0" name=""/>
        <dsp:cNvSpPr/>
      </dsp:nvSpPr>
      <dsp:spPr>
        <a:xfrm>
          <a:off x="3794661" y="528037"/>
          <a:ext cx="506789" cy="531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635"/>
              </a:lnTo>
              <a:lnTo>
                <a:pt x="506789" y="420635"/>
              </a:lnTo>
              <a:lnTo>
                <a:pt x="506789" y="531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C0E80-9A90-48E8-8442-1D9C67757F3A}">
      <dsp:nvSpPr>
        <dsp:cNvPr id="0" name=""/>
        <dsp:cNvSpPr/>
      </dsp:nvSpPr>
      <dsp:spPr>
        <a:xfrm>
          <a:off x="2601169" y="1587598"/>
          <a:ext cx="152085" cy="226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731"/>
              </a:lnTo>
              <a:lnTo>
                <a:pt x="152085" y="22647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E7B56-BC3E-4DAB-AE81-82947F30BBAD}">
      <dsp:nvSpPr>
        <dsp:cNvPr id="0" name=""/>
        <dsp:cNvSpPr/>
      </dsp:nvSpPr>
      <dsp:spPr>
        <a:xfrm>
          <a:off x="2601169" y="1587598"/>
          <a:ext cx="152085" cy="1682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2882"/>
              </a:lnTo>
              <a:lnTo>
                <a:pt x="152085" y="16828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696EA-A437-4F5A-9E1C-2609230D15CE}">
      <dsp:nvSpPr>
        <dsp:cNvPr id="0" name=""/>
        <dsp:cNvSpPr/>
      </dsp:nvSpPr>
      <dsp:spPr>
        <a:xfrm>
          <a:off x="2601169" y="1587598"/>
          <a:ext cx="152085" cy="1062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47"/>
              </a:lnTo>
              <a:lnTo>
                <a:pt x="152085" y="10620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4B264-F507-45E2-BC30-7EA385BDF7DF}">
      <dsp:nvSpPr>
        <dsp:cNvPr id="0" name=""/>
        <dsp:cNvSpPr/>
      </dsp:nvSpPr>
      <dsp:spPr>
        <a:xfrm>
          <a:off x="2601169" y="1587598"/>
          <a:ext cx="152085" cy="44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207"/>
              </a:lnTo>
              <a:lnTo>
                <a:pt x="152085" y="4412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35CD0-4EA2-495D-A948-EAE88CD41DC0}">
      <dsp:nvSpPr>
        <dsp:cNvPr id="0" name=""/>
        <dsp:cNvSpPr/>
      </dsp:nvSpPr>
      <dsp:spPr>
        <a:xfrm>
          <a:off x="3023599" y="528037"/>
          <a:ext cx="771061" cy="531523"/>
        </a:xfrm>
        <a:custGeom>
          <a:avLst/>
          <a:gdLst/>
          <a:ahLst/>
          <a:cxnLst/>
          <a:rect l="0" t="0" r="0" b="0"/>
          <a:pathLst>
            <a:path>
              <a:moveTo>
                <a:pt x="771061" y="0"/>
              </a:moveTo>
              <a:lnTo>
                <a:pt x="771061" y="420635"/>
              </a:lnTo>
              <a:lnTo>
                <a:pt x="0" y="420635"/>
              </a:lnTo>
              <a:lnTo>
                <a:pt x="0" y="531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D8498-99AC-4AB5-8CF1-6AD3E9BC7A02}">
      <dsp:nvSpPr>
        <dsp:cNvPr id="0" name=""/>
        <dsp:cNvSpPr/>
      </dsp:nvSpPr>
      <dsp:spPr>
        <a:xfrm>
          <a:off x="1789892" y="528037"/>
          <a:ext cx="2004768" cy="531523"/>
        </a:xfrm>
        <a:custGeom>
          <a:avLst/>
          <a:gdLst/>
          <a:ahLst/>
          <a:cxnLst/>
          <a:rect l="0" t="0" r="0" b="0"/>
          <a:pathLst>
            <a:path>
              <a:moveTo>
                <a:pt x="2004768" y="0"/>
              </a:moveTo>
              <a:lnTo>
                <a:pt x="2004768" y="420635"/>
              </a:lnTo>
              <a:lnTo>
                <a:pt x="0" y="420635"/>
              </a:lnTo>
              <a:lnTo>
                <a:pt x="0" y="531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DADD2-A8AE-4570-A9D6-DE4315C93741}">
      <dsp:nvSpPr>
        <dsp:cNvPr id="0" name=""/>
        <dsp:cNvSpPr/>
      </dsp:nvSpPr>
      <dsp:spPr>
        <a:xfrm>
          <a:off x="3266623" y="0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Homepage</a:t>
          </a:r>
          <a:endParaRPr lang="en-US" sz="1200" kern="1200" dirty="0"/>
        </a:p>
      </dsp:txBody>
      <dsp:txXfrm>
        <a:off x="3266623" y="0"/>
        <a:ext cx="1056075" cy="528037"/>
      </dsp:txXfrm>
    </dsp:sp>
    <dsp:sp modelId="{5763C93A-B082-4E28-BD2F-4442FFCDEC01}">
      <dsp:nvSpPr>
        <dsp:cNvPr id="0" name=""/>
        <dsp:cNvSpPr/>
      </dsp:nvSpPr>
      <dsp:spPr>
        <a:xfrm>
          <a:off x="1261855" y="1059560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Organisatie</a:t>
          </a:r>
          <a:endParaRPr lang="en-US" sz="1200" kern="1200" dirty="0"/>
        </a:p>
      </dsp:txBody>
      <dsp:txXfrm>
        <a:off x="1261855" y="1059560"/>
        <a:ext cx="1056075" cy="528037"/>
      </dsp:txXfrm>
    </dsp:sp>
    <dsp:sp modelId="{2CAE7384-8438-47BA-86D5-D148C208D431}">
      <dsp:nvSpPr>
        <dsp:cNvPr id="0" name=""/>
        <dsp:cNvSpPr/>
      </dsp:nvSpPr>
      <dsp:spPr>
        <a:xfrm>
          <a:off x="2495562" y="1059560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Dienstverlening</a:t>
          </a:r>
          <a:endParaRPr lang="en-US" sz="1200" kern="1200" dirty="0"/>
        </a:p>
      </dsp:txBody>
      <dsp:txXfrm>
        <a:off x="2495562" y="1059560"/>
        <a:ext cx="1056075" cy="528037"/>
      </dsp:txXfrm>
    </dsp:sp>
    <dsp:sp modelId="{DF42CE27-793D-4466-81AB-A2ABE8E99CE4}">
      <dsp:nvSpPr>
        <dsp:cNvPr id="0" name=""/>
        <dsp:cNvSpPr/>
      </dsp:nvSpPr>
      <dsp:spPr>
        <a:xfrm>
          <a:off x="2753255" y="1764786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Uitbesteding</a:t>
          </a:r>
          <a:endParaRPr lang="en-US" sz="1200" kern="1200" dirty="0"/>
        </a:p>
      </dsp:txBody>
      <dsp:txXfrm>
        <a:off x="2753255" y="1764786"/>
        <a:ext cx="1056075" cy="528037"/>
      </dsp:txXfrm>
    </dsp:sp>
    <dsp:sp modelId="{A1A2087F-0C2E-41F4-ACD5-E0F650197F72}">
      <dsp:nvSpPr>
        <dsp:cNvPr id="0" name=""/>
        <dsp:cNvSpPr/>
      </dsp:nvSpPr>
      <dsp:spPr>
        <a:xfrm>
          <a:off x="2753255" y="2385626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Verandering</a:t>
          </a:r>
          <a:endParaRPr lang="en-US" sz="1200" kern="1200" dirty="0"/>
        </a:p>
      </dsp:txBody>
      <dsp:txXfrm>
        <a:off x="2753255" y="2385626"/>
        <a:ext cx="1056075" cy="528037"/>
      </dsp:txXfrm>
    </dsp:sp>
    <dsp:sp modelId="{A9139B75-8760-4C30-87D4-7D2BB2BCA40B}">
      <dsp:nvSpPr>
        <dsp:cNvPr id="0" name=""/>
        <dsp:cNvSpPr/>
      </dsp:nvSpPr>
      <dsp:spPr>
        <a:xfrm>
          <a:off x="2753255" y="3006461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Portalen</a:t>
          </a:r>
          <a:endParaRPr lang="en-US" sz="1200" kern="1200" dirty="0"/>
        </a:p>
      </dsp:txBody>
      <dsp:txXfrm>
        <a:off x="2753255" y="3006461"/>
        <a:ext cx="1056075" cy="528037"/>
      </dsp:txXfrm>
    </dsp:sp>
    <dsp:sp modelId="{C9E58B4D-BBF1-4A30-9AD5-71EA210F58D7}">
      <dsp:nvSpPr>
        <dsp:cNvPr id="0" name=""/>
        <dsp:cNvSpPr/>
      </dsp:nvSpPr>
      <dsp:spPr>
        <a:xfrm>
          <a:off x="2753255" y="3588311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Analyse</a:t>
          </a:r>
          <a:endParaRPr lang="en-US" sz="1200" kern="1200" dirty="0"/>
        </a:p>
      </dsp:txBody>
      <dsp:txXfrm>
        <a:off x="2753255" y="3588311"/>
        <a:ext cx="1056075" cy="528037"/>
      </dsp:txXfrm>
    </dsp:sp>
    <dsp:sp modelId="{F5CBCD55-D320-40B9-85AE-BB9DB53325F5}">
      <dsp:nvSpPr>
        <dsp:cNvPr id="0" name=""/>
        <dsp:cNvSpPr/>
      </dsp:nvSpPr>
      <dsp:spPr>
        <a:xfrm>
          <a:off x="3773413" y="1059560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Portfolio</a:t>
          </a:r>
          <a:endParaRPr lang="en-US" sz="1200" kern="1200" dirty="0"/>
        </a:p>
      </dsp:txBody>
      <dsp:txXfrm>
        <a:off x="3773413" y="1059560"/>
        <a:ext cx="1056075" cy="528037"/>
      </dsp:txXfrm>
    </dsp:sp>
    <dsp:sp modelId="{C4D6D595-666F-46AE-B952-9E51EE09554E}">
      <dsp:nvSpPr>
        <dsp:cNvPr id="0" name=""/>
        <dsp:cNvSpPr/>
      </dsp:nvSpPr>
      <dsp:spPr>
        <a:xfrm>
          <a:off x="4008717" y="1888954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NVM</a:t>
          </a:r>
          <a:endParaRPr lang="en-US" sz="1200" kern="1200" dirty="0"/>
        </a:p>
      </dsp:txBody>
      <dsp:txXfrm>
        <a:off x="4008717" y="1888954"/>
        <a:ext cx="1056075" cy="528037"/>
      </dsp:txXfrm>
    </dsp:sp>
    <dsp:sp modelId="{BBC53C1B-917B-42C7-9D18-E1D3539F32C0}">
      <dsp:nvSpPr>
        <dsp:cNvPr id="0" name=""/>
        <dsp:cNvSpPr/>
      </dsp:nvSpPr>
      <dsp:spPr>
        <a:xfrm>
          <a:off x="3994924" y="2484602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UWV</a:t>
          </a:r>
          <a:endParaRPr lang="en-US" sz="1200" kern="1200" dirty="0"/>
        </a:p>
      </dsp:txBody>
      <dsp:txXfrm>
        <a:off x="3994924" y="2484602"/>
        <a:ext cx="1056075" cy="528037"/>
      </dsp:txXfrm>
    </dsp:sp>
    <dsp:sp modelId="{1693D836-92C6-46A0-BC4F-8938A0DED359}">
      <dsp:nvSpPr>
        <dsp:cNvPr id="0" name=""/>
        <dsp:cNvSpPr/>
      </dsp:nvSpPr>
      <dsp:spPr>
        <a:xfrm>
          <a:off x="3994924" y="3036459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CWI</a:t>
          </a:r>
          <a:endParaRPr lang="en-US" sz="1200" kern="1200" dirty="0"/>
        </a:p>
      </dsp:txBody>
      <dsp:txXfrm>
        <a:off x="3994924" y="3036459"/>
        <a:ext cx="1056075" cy="528037"/>
      </dsp:txXfrm>
    </dsp:sp>
    <dsp:sp modelId="{A8513344-496D-44CA-921E-936273D47721}">
      <dsp:nvSpPr>
        <dsp:cNvPr id="0" name=""/>
        <dsp:cNvSpPr/>
      </dsp:nvSpPr>
      <dsp:spPr>
        <a:xfrm>
          <a:off x="3994924" y="3588311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XS4ALL</a:t>
          </a:r>
          <a:endParaRPr lang="en-US" sz="1200" kern="1200" dirty="0"/>
        </a:p>
      </dsp:txBody>
      <dsp:txXfrm>
        <a:off x="3994924" y="3588311"/>
        <a:ext cx="1056075" cy="528037"/>
      </dsp:txXfrm>
    </dsp:sp>
    <dsp:sp modelId="{ED889F96-80F0-494E-B7AC-F02F53F9AC82}">
      <dsp:nvSpPr>
        <dsp:cNvPr id="0" name=""/>
        <dsp:cNvSpPr/>
      </dsp:nvSpPr>
      <dsp:spPr>
        <a:xfrm>
          <a:off x="3991725" y="4114801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Werk.nl</a:t>
          </a:r>
          <a:endParaRPr lang="en-US" sz="1200" kern="1200" dirty="0"/>
        </a:p>
      </dsp:txBody>
      <dsp:txXfrm>
        <a:off x="3991725" y="4114801"/>
        <a:ext cx="1056075" cy="528037"/>
      </dsp:txXfrm>
    </dsp:sp>
    <dsp:sp modelId="{4CDF93FB-3187-4484-9191-0E60628BDEDB}">
      <dsp:nvSpPr>
        <dsp:cNvPr id="0" name=""/>
        <dsp:cNvSpPr/>
      </dsp:nvSpPr>
      <dsp:spPr>
        <a:xfrm>
          <a:off x="4885872" y="1059560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Contact</a:t>
          </a:r>
          <a:endParaRPr lang="en-US" sz="1200" kern="1200" dirty="0"/>
        </a:p>
      </dsp:txBody>
      <dsp:txXfrm>
        <a:off x="4885872" y="1059560"/>
        <a:ext cx="1056075" cy="528037"/>
      </dsp:txXfrm>
    </dsp:sp>
    <dsp:sp modelId="{C50C19E0-CE48-41F5-86EF-575A61195ACD}">
      <dsp:nvSpPr>
        <dsp:cNvPr id="0" name=""/>
        <dsp:cNvSpPr/>
      </dsp:nvSpPr>
      <dsp:spPr>
        <a:xfrm>
          <a:off x="6095996" y="1066800"/>
          <a:ext cx="1056075" cy="528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Zoeken</a:t>
          </a:r>
          <a:endParaRPr lang="en-US" sz="1200" kern="1200" dirty="0"/>
        </a:p>
      </dsp:txBody>
      <dsp:txXfrm>
        <a:off x="6095996" y="1066800"/>
        <a:ext cx="1056075" cy="5280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F96F13-8DC7-486F-B152-604C427DF0A8}">
      <dsp:nvSpPr>
        <dsp:cNvPr id="0" name=""/>
        <dsp:cNvSpPr/>
      </dsp:nvSpPr>
      <dsp:spPr>
        <a:xfrm>
          <a:off x="3750519" y="921791"/>
          <a:ext cx="91440" cy="301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104"/>
              </a:lnTo>
              <a:lnTo>
                <a:pt x="135680" y="301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7CB0F-353A-441D-940B-7CDEB7AD343D}">
      <dsp:nvSpPr>
        <dsp:cNvPr id="0" name=""/>
        <dsp:cNvSpPr/>
      </dsp:nvSpPr>
      <dsp:spPr>
        <a:xfrm>
          <a:off x="2018677" y="312190"/>
          <a:ext cx="2027313" cy="29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51"/>
              </a:lnTo>
              <a:lnTo>
                <a:pt x="2027313" y="231851"/>
              </a:lnTo>
              <a:lnTo>
                <a:pt x="2027313" y="29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6143C-1322-4566-A4B1-92483EAB2CD9}">
      <dsp:nvSpPr>
        <dsp:cNvPr id="0" name=""/>
        <dsp:cNvSpPr/>
      </dsp:nvSpPr>
      <dsp:spPr>
        <a:xfrm>
          <a:off x="2018677" y="312190"/>
          <a:ext cx="1263465" cy="29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51"/>
              </a:lnTo>
              <a:lnTo>
                <a:pt x="1263465" y="231851"/>
              </a:lnTo>
              <a:lnTo>
                <a:pt x="1263465" y="29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67C6F-4B6C-4C62-992F-5A16CD7114C5}">
      <dsp:nvSpPr>
        <dsp:cNvPr id="0" name=""/>
        <dsp:cNvSpPr/>
      </dsp:nvSpPr>
      <dsp:spPr>
        <a:xfrm>
          <a:off x="1662637" y="921791"/>
          <a:ext cx="240517" cy="235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503"/>
              </a:lnTo>
              <a:lnTo>
                <a:pt x="240517" y="2358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11B0-16F5-404E-865A-39C55934A598}">
      <dsp:nvSpPr>
        <dsp:cNvPr id="0" name=""/>
        <dsp:cNvSpPr/>
      </dsp:nvSpPr>
      <dsp:spPr>
        <a:xfrm>
          <a:off x="1662637" y="921791"/>
          <a:ext cx="240517" cy="205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3702"/>
              </a:lnTo>
              <a:lnTo>
                <a:pt x="240517" y="20537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4B66-66D8-4DEA-A326-5FB9B7801114}">
      <dsp:nvSpPr>
        <dsp:cNvPr id="0" name=""/>
        <dsp:cNvSpPr/>
      </dsp:nvSpPr>
      <dsp:spPr>
        <a:xfrm>
          <a:off x="1662637" y="921791"/>
          <a:ext cx="240517" cy="1748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905"/>
              </a:lnTo>
              <a:lnTo>
                <a:pt x="240517" y="17489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2FA8D-1FFE-4906-AE9B-8400DF70630B}">
      <dsp:nvSpPr>
        <dsp:cNvPr id="0" name=""/>
        <dsp:cNvSpPr/>
      </dsp:nvSpPr>
      <dsp:spPr>
        <a:xfrm>
          <a:off x="1662637" y="921791"/>
          <a:ext cx="926318" cy="2510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905"/>
              </a:lnTo>
              <a:lnTo>
                <a:pt x="926318" y="25109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C1E27-FCF2-431C-8690-5BD9D80B5020}">
      <dsp:nvSpPr>
        <dsp:cNvPr id="0" name=""/>
        <dsp:cNvSpPr/>
      </dsp:nvSpPr>
      <dsp:spPr>
        <a:xfrm>
          <a:off x="1662637" y="921791"/>
          <a:ext cx="926318" cy="2206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104"/>
              </a:lnTo>
              <a:lnTo>
                <a:pt x="926318" y="2206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6DD06-9C22-446A-A8C8-A4D4565DEA89}">
      <dsp:nvSpPr>
        <dsp:cNvPr id="0" name=""/>
        <dsp:cNvSpPr/>
      </dsp:nvSpPr>
      <dsp:spPr>
        <a:xfrm>
          <a:off x="1662637" y="921791"/>
          <a:ext cx="926318" cy="190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1304"/>
              </a:lnTo>
              <a:lnTo>
                <a:pt x="926318" y="1901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B44B9-CD66-4880-983D-7917D80C6FE2}">
      <dsp:nvSpPr>
        <dsp:cNvPr id="0" name=""/>
        <dsp:cNvSpPr/>
      </dsp:nvSpPr>
      <dsp:spPr>
        <a:xfrm>
          <a:off x="1662637" y="921791"/>
          <a:ext cx="926318" cy="159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503"/>
              </a:lnTo>
              <a:lnTo>
                <a:pt x="926318" y="1596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BA20-8A59-498D-8C6F-2942E9F28A83}">
      <dsp:nvSpPr>
        <dsp:cNvPr id="0" name=""/>
        <dsp:cNvSpPr/>
      </dsp:nvSpPr>
      <dsp:spPr>
        <a:xfrm>
          <a:off x="1662637" y="921791"/>
          <a:ext cx="926318" cy="129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702"/>
              </a:lnTo>
              <a:lnTo>
                <a:pt x="926318" y="12917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93AD2-0D00-4FE3-9859-8D1E56B40DA0}">
      <dsp:nvSpPr>
        <dsp:cNvPr id="0" name=""/>
        <dsp:cNvSpPr/>
      </dsp:nvSpPr>
      <dsp:spPr>
        <a:xfrm>
          <a:off x="1662637" y="921791"/>
          <a:ext cx="926318" cy="98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905"/>
              </a:lnTo>
              <a:lnTo>
                <a:pt x="926318" y="9869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2E288-0B61-4E16-9F14-BA0920638E83}">
      <dsp:nvSpPr>
        <dsp:cNvPr id="0" name=""/>
        <dsp:cNvSpPr/>
      </dsp:nvSpPr>
      <dsp:spPr>
        <a:xfrm>
          <a:off x="1662637" y="921791"/>
          <a:ext cx="926318" cy="68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104"/>
              </a:lnTo>
              <a:lnTo>
                <a:pt x="926318" y="682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7089-C3ED-4A53-842A-AB0DE4FE9652}">
      <dsp:nvSpPr>
        <dsp:cNvPr id="0" name=""/>
        <dsp:cNvSpPr/>
      </dsp:nvSpPr>
      <dsp:spPr>
        <a:xfrm>
          <a:off x="1662637" y="921791"/>
          <a:ext cx="926312" cy="37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3"/>
              </a:lnTo>
              <a:lnTo>
                <a:pt x="926312" y="3773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2B9AD-8EE5-4423-9196-3ADEAE7128D2}">
      <dsp:nvSpPr>
        <dsp:cNvPr id="0" name=""/>
        <dsp:cNvSpPr/>
      </dsp:nvSpPr>
      <dsp:spPr>
        <a:xfrm>
          <a:off x="1662637" y="921791"/>
          <a:ext cx="240517" cy="144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104"/>
              </a:lnTo>
              <a:lnTo>
                <a:pt x="240517" y="1444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14248-43BC-4D9D-8389-B0D2A9040A2B}">
      <dsp:nvSpPr>
        <dsp:cNvPr id="0" name=""/>
        <dsp:cNvSpPr/>
      </dsp:nvSpPr>
      <dsp:spPr>
        <a:xfrm>
          <a:off x="1662637" y="921791"/>
          <a:ext cx="240517" cy="113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303"/>
              </a:lnTo>
              <a:lnTo>
                <a:pt x="240517" y="11393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B8653-29DF-4573-AE5A-C6D0D4F8B5A5}">
      <dsp:nvSpPr>
        <dsp:cNvPr id="0" name=""/>
        <dsp:cNvSpPr/>
      </dsp:nvSpPr>
      <dsp:spPr>
        <a:xfrm>
          <a:off x="1662637" y="921791"/>
          <a:ext cx="240517" cy="83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503"/>
              </a:lnTo>
              <a:lnTo>
                <a:pt x="240517" y="834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2DED7-1F79-49B8-BDB7-978FF43A94B6}">
      <dsp:nvSpPr>
        <dsp:cNvPr id="0" name=""/>
        <dsp:cNvSpPr/>
      </dsp:nvSpPr>
      <dsp:spPr>
        <a:xfrm>
          <a:off x="1662637" y="921791"/>
          <a:ext cx="240517" cy="529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705"/>
              </a:lnTo>
              <a:lnTo>
                <a:pt x="240517" y="529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94E6-2239-4BE9-ABA5-0E0C46A7F252}">
      <dsp:nvSpPr>
        <dsp:cNvPr id="0" name=""/>
        <dsp:cNvSpPr/>
      </dsp:nvSpPr>
      <dsp:spPr>
        <a:xfrm>
          <a:off x="1662637" y="921791"/>
          <a:ext cx="240517" cy="224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04"/>
              </a:lnTo>
              <a:lnTo>
                <a:pt x="240517" y="224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9FA7B-066A-4A78-85B2-172C4F6CF6F6}">
      <dsp:nvSpPr>
        <dsp:cNvPr id="0" name=""/>
        <dsp:cNvSpPr/>
      </dsp:nvSpPr>
      <dsp:spPr>
        <a:xfrm>
          <a:off x="1912389" y="312190"/>
          <a:ext cx="106288" cy="297411"/>
        </a:xfrm>
        <a:custGeom>
          <a:avLst/>
          <a:gdLst/>
          <a:ahLst/>
          <a:cxnLst/>
          <a:rect l="0" t="0" r="0" b="0"/>
          <a:pathLst>
            <a:path>
              <a:moveTo>
                <a:pt x="106288" y="0"/>
              </a:moveTo>
              <a:lnTo>
                <a:pt x="106288" y="231851"/>
              </a:lnTo>
              <a:lnTo>
                <a:pt x="0" y="231851"/>
              </a:lnTo>
              <a:lnTo>
                <a:pt x="0" y="29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DFE63-972E-4FE4-BABB-9088BD9BF095}">
      <dsp:nvSpPr>
        <dsp:cNvPr id="0" name=""/>
        <dsp:cNvSpPr/>
      </dsp:nvSpPr>
      <dsp:spPr>
        <a:xfrm>
          <a:off x="822589" y="921791"/>
          <a:ext cx="91808" cy="91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705"/>
              </a:lnTo>
              <a:lnTo>
                <a:pt x="91808" y="91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C0E80-9A90-48E8-8442-1D9C67757F3A}">
      <dsp:nvSpPr>
        <dsp:cNvPr id="0" name=""/>
        <dsp:cNvSpPr/>
      </dsp:nvSpPr>
      <dsp:spPr>
        <a:xfrm>
          <a:off x="822589" y="921791"/>
          <a:ext cx="91808" cy="1215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503"/>
              </a:lnTo>
              <a:lnTo>
                <a:pt x="91808" y="1215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E7B56-BC3E-4DAB-AE81-82947F30BBAD}">
      <dsp:nvSpPr>
        <dsp:cNvPr id="0" name=""/>
        <dsp:cNvSpPr/>
      </dsp:nvSpPr>
      <dsp:spPr>
        <a:xfrm>
          <a:off x="822589" y="921791"/>
          <a:ext cx="91808" cy="605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905"/>
              </a:lnTo>
              <a:lnTo>
                <a:pt x="91808" y="6059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696EA-A437-4F5A-9E1C-2609230D15CE}">
      <dsp:nvSpPr>
        <dsp:cNvPr id="0" name=""/>
        <dsp:cNvSpPr/>
      </dsp:nvSpPr>
      <dsp:spPr>
        <a:xfrm>
          <a:off x="822589" y="921791"/>
          <a:ext cx="91808" cy="301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04"/>
              </a:lnTo>
              <a:lnTo>
                <a:pt x="91808" y="301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4B264-F507-45E2-BC30-7EA385BDF7DF}">
      <dsp:nvSpPr>
        <dsp:cNvPr id="0" name=""/>
        <dsp:cNvSpPr/>
      </dsp:nvSpPr>
      <dsp:spPr>
        <a:xfrm>
          <a:off x="822589" y="921791"/>
          <a:ext cx="91808" cy="1520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304"/>
              </a:lnTo>
              <a:lnTo>
                <a:pt x="91808" y="15203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35CD0-4EA2-495D-A948-EAE88CD41DC0}">
      <dsp:nvSpPr>
        <dsp:cNvPr id="0" name=""/>
        <dsp:cNvSpPr/>
      </dsp:nvSpPr>
      <dsp:spPr>
        <a:xfrm>
          <a:off x="1072341" y="312190"/>
          <a:ext cx="946336" cy="297411"/>
        </a:xfrm>
        <a:custGeom>
          <a:avLst/>
          <a:gdLst/>
          <a:ahLst/>
          <a:cxnLst/>
          <a:rect l="0" t="0" r="0" b="0"/>
          <a:pathLst>
            <a:path>
              <a:moveTo>
                <a:pt x="946336" y="0"/>
              </a:moveTo>
              <a:lnTo>
                <a:pt x="946336" y="231851"/>
              </a:lnTo>
              <a:lnTo>
                <a:pt x="0" y="231851"/>
              </a:lnTo>
              <a:lnTo>
                <a:pt x="0" y="29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D8498-99AC-4AB5-8CF1-6AD3E9BC7A02}">
      <dsp:nvSpPr>
        <dsp:cNvPr id="0" name=""/>
        <dsp:cNvSpPr/>
      </dsp:nvSpPr>
      <dsp:spPr>
        <a:xfrm>
          <a:off x="386540" y="312190"/>
          <a:ext cx="1632136" cy="297411"/>
        </a:xfrm>
        <a:custGeom>
          <a:avLst/>
          <a:gdLst/>
          <a:ahLst/>
          <a:cxnLst/>
          <a:rect l="0" t="0" r="0" b="0"/>
          <a:pathLst>
            <a:path>
              <a:moveTo>
                <a:pt x="1632136" y="0"/>
              </a:moveTo>
              <a:lnTo>
                <a:pt x="1632136" y="231851"/>
              </a:lnTo>
              <a:lnTo>
                <a:pt x="0" y="231851"/>
              </a:lnTo>
              <a:lnTo>
                <a:pt x="0" y="29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DADD2-A8AE-4570-A9D6-DE4315C93741}">
      <dsp:nvSpPr>
        <dsp:cNvPr id="0" name=""/>
        <dsp:cNvSpPr/>
      </dsp:nvSpPr>
      <dsp:spPr>
        <a:xfrm>
          <a:off x="1706487" y="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Homepage</a:t>
          </a:r>
          <a:endParaRPr lang="en-US" sz="700" kern="1200" dirty="0"/>
        </a:p>
      </dsp:txBody>
      <dsp:txXfrm>
        <a:off x="1706487" y="0"/>
        <a:ext cx="624380" cy="312190"/>
      </dsp:txXfrm>
    </dsp:sp>
    <dsp:sp modelId="{5763C93A-B082-4E28-BD2F-4442FFCDEC01}">
      <dsp:nvSpPr>
        <dsp:cNvPr id="0" name=""/>
        <dsp:cNvSpPr/>
      </dsp:nvSpPr>
      <dsp:spPr>
        <a:xfrm>
          <a:off x="74350" y="609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Wij</a:t>
          </a:r>
          <a:endParaRPr lang="en-US" sz="700" kern="1200" dirty="0"/>
        </a:p>
      </dsp:txBody>
      <dsp:txXfrm>
        <a:off x="74350" y="609601"/>
        <a:ext cx="624380" cy="312190"/>
      </dsp:txXfrm>
    </dsp:sp>
    <dsp:sp modelId="{2CAE7384-8438-47BA-86D5-D148C208D431}">
      <dsp:nvSpPr>
        <dsp:cNvPr id="0" name=""/>
        <dsp:cNvSpPr/>
      </dsp:nvSpPr>
      <dsp:spPr>
        <a:xfrm>
          <a:off x="760151" y="609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Wat</a:t>
          </a:r>
          <a:endParaRPr lang="en-US" sz="700" kern="1200" dirty="0"/>
        </a:p>
      </dsp:txBody>
      <dsp:txXfrm>
        <a:off x="760151" y="609601"/>
        <a:ext cx="624380" cy="312190"/>
      </dsp:txXfrm>
    </dsp:sp>
    <dsp:sp modelId="{DF42CE27-793D-4466-81AB-A2ABE8E99CE4}">
      <dsp:nvSpPr>
        <dsp:cNvPr id="0" name=""/>
        <dsp:cNvSpPr/>
      </dsp:nvSpPr>
      <dsp:spPr>
        <a:xfrm>
          <a:off x="914398" y="22860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Information Security</a:t>
          </a:r>
          <a:endParaRPr lang="en-US" sz="700" kern="1200" dirty="0"/>
        </a:p>
      </dsp:txBody>
      <dsp:txXfrm>
        <a:off x="914398" y="2286000"/>
        <a:ext cx="624380" cy="312190"/>
      </dsp:txXfrm>
    </dsp:sp>
    <dsp:sp modelId="{A1A2087F-0C2E-41F4-ACD5-E0F650197F72}">
      <dsp:nvSpPr>
        <dsp:cNvPr id="0" name=""/>
        <dsp:cNvSpPr/>
      </dsp:nvSpPr>
      <dsp:spPr>
        <a:xfrm>
          <a:off x="914398" y="10668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Internet </a:t>
          </a:r>
          <a:r>
            <a:rPr lang="en-US" sz="700" kern="1200" dirty="0" err="1" smtClean="0"/>
            <a:t>dienstverlening</a:t>
          </a:r>
          <a:endParaRPr lang="en-US" sz="700" kern="1200" dirty="0"/>
        </a:p>
      </dsp:txBody>
      <dsp:txXfrm>
        <a:off x="914398" y="1066800"/>
        <a:ext cx="624380" cy="312190"/>
      </dsp:txXfrm>
    </dsp:sp>
    <dsp:sp modelId="{A9139B75-8760-4C30-87D4-7D2BB2BCA40B}">
      <dsp:nvSpPr>
        <dsp:cNvPr id="0" name=""/>
        <dsp:cNvSpPr/>
      </dsp:nvSpPr>
      <dsp:spPr>
        <a:xfrm>
          <a:off x="914398" y="1371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Implementatie</a:t>
          </a:r>
          <a:endParaRPr lang="en-US" sz="700" kern="1200" dirty="0"/>
        </a:p>
      </dsp:txBody>
      <dsp:txXfrm>
        <a:off x="914398" y="1371601"/>
        <a:ext cx="624380" cy="312190"/>
      </dsp:txXfrm>
    </dsp:sp>
    <dsp:sp modelId="{C9E58B4D-BBF1-4A30-9AD5-71EA210F58D7}">
      <dsp:nvSpPr>
        <dsp:cNvPr id="0" name=""/>
        <dsp:cNvSpPr/>
      </dsp:nvSpPr>
      <dsp:spPr>
        <a:xfrm>
          <a:off x="914398" y="1981199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Project management</a:t>
          </a:r>
          <a:endParaRPr lang="en-US" sz="700" kern="1200" dirty="0"/>
        </a:p>
      </dsp:txBody>
      <dsp:txXfrm>
        <a:off x="914398" y="1981199"/>
        <a:ext cx="624380" cy="312190"/>
      </dsp:txXfrm>
    </dsp:sp>
    <dsp:sp modelId="{38431913-0BEA-4D5B-909F-2FE9828E7096}">
      <dsp:nvSpPr>
        <dsp:cNvPr id="0" name=""/>
        <dsp:cNvSpPr/>
      </dsp:nvSpPr>
      <dsp:spPr>
        <a:xfrm>
          <a:off x="914398" y="1676402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Aanbesteding</a:t>
          </a:r>
          <a:endParaRPr lang="en-US" sz="700" kern="1200" dirty="0"/>
        </a:p>
      </dsp:txBody>
      <dsp:txXfrm>
        <a:off x="914398" y="1676402"/>
        <a:ext cx="624380" cy="312190"/>
      </dsp:txXfrm>
    </dsp:sp>
    <dsp:sp modelId="{F5CBCD55-D320-40B9-85AE-BB9DB53325F5}">
      <dsp:nvSpPr>
        <dsp:cNvPr id="0" name=""/>
        <dsp:cNvSpPr/>
      </dsp:nvSpPr>
      <dsp:spPr>
        <a:xfrm>
          <a:off x="1600199" y="609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Waar</a:t>
          </a:r>
          <a:endParaRPr lang="en-US" sz="700" kern="1200" dirty="0"/>
        </a:p>
      </dsp:txBody>
      <dsp:txXfrm>
        <a:off x="1600199" y="609601"/>
        <a:ext cx="624380" cy="312190"/>
      </dsp:txXfrm>
    </dsp:sp>
    <dsp:sp modelId="{C4D6D595-666F-46AE-B952-9E51EE09554E}">
      <dsp:nvSpPr>
        <dsp:cNvPr id="0" name=""/>
        <dsp:cNvSpPr/>
      </dsp:nvSpPr>
      <dsp:spPr>
        <a:xfrm>
          <a:off x="1903154" y="990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NVM</a:t>
          </a:r>
          <a:endParaRPr lang="en-US" sz="700" kern="1200" dirty="0"/>
        </a:p>
      </dsp:txBody>
      <dsp:txXfrm>
        <a:off x="1903154" y="990601"/>
        <a:ext cx="624380" cy="312190"/>
      </dsp:txXfrm>
    </dsp:sp>
    <dsp:sp modelId="{BBC53C1B-917B-42C7-9D18-E1D3539F32C0}">
      <dsp:nvSpPr>
        <dsp:cNvPr id="0" name=""/>
        <dsp:cNvSpPr/>
      </dsp:nvSpPr>
      <dsp:spPr>
        <a:xfrm>
          <a:off x="1903154" y="1295402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UWV</a:t>
          </a:r>
          <a:endParaRPr lang="en-US" sz="700" kern="1200" dirty="0"/>
        </a:p>
      </dsp:txBody>
      <dsp:txXfrm>
        <a:off x="1903154" y="1295402"/>
        <a:ext cx="624380" cy="312190"/>
      </dsp:txXfrm>
    </dsp:sp>
    <dsp:sp modelId="{1693D836-92C6-46A0-BC4F-8938A0DED359}">
      <dsp:nvSpPr>
        <dsp:cNvPr id="0" name=""/>
        <dsp:cNvSpPr/>
      </dsp:nvSpPr>
      <dsp:spPr>
        <a:xfrm>
          <a:off x="1903154" y="1600199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CWI</a:t>
          </a:r>
          <a:endParaRPr lang="en-US" sz="700" kern="1200" dirty="0"/>
        </a:p>
      </dsp:txBody>
      <dsp:txXfrm>
        <a:off x="1903154" y="1600199"/>
        <a:ext cx="624380" cy="312190"/>
      </dsp:txXfrm>
    </dsp:sp>
    <dsp:sp modelId="{A8513344-496D-44CA-921E-936273D47721}">
      <dsp:nvSpPr>
        <dsp:cNvPr id="0" name=""/>
        <dsp:cNvSpPr/>
      </dsp:nvSpPr>
      <dsp:spPr>
        <a:xfrm>
          <a:off x="1903154" y="19050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XS4ALL</a:t>
          </a:r>
          <a:endParaRPr lang="en-US" sz="700" kern="1200" dirty="0"/>
        </a:p>
      </dsp:txBody>
      <dsp:txXfrm>
        <a:off x="1903154" y="1905000"/>
        <a:ext cx="624380" cy="312190"/>
      </dsp:txXfrm>
    </dsp:sp>
    <dsp:sp modelId="{ED889F96-80F0-494E-B7AC-F02F53F9AC82}">
      <dsp:nvSpPr>
        <dsp:cNvPr id="0" name=""/>
        <dsp:cNvSpPr/>
      </dsp:nvSpPr>
      <dsp:spPr>
        <a:xfrm>
          <a:off x="1903154" y="22098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Werk.nl</a:t>
          </a:r>
          <a:endParaRPr lang="en-US" sz="700" kern="1200" dirty="0"/>
        </a:p>
      </dsp:txBody>
      <dsp:txXfrm>
        <a:off x="1903154" y="2209801"/>
        <a:ext cx="624380" cy="312190"/>
      </dsp:txXfrm>
    </dsp:sp>
    <dsp:sp modelId="{02653C76-59D6-4292-83EB-26BB426992E4}">
      <dsp:nvSpPr>
        <dsp:cNvPr id="0" name=""/>
        <dsp:cNvSpPr/>
      </dsp:nvSpPr>
      <dsp:spPr>
        <a:xfrm>
          <a:off x="2588949" y="11430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ASML</a:t>
          </a:r>
          <a:endParaRPr lang="en-US" sz="700" kern="1200" dirty="0"/>
        </a:p>
      </dsp:txBody>
      <dsp:txXfrm>
        <a:off x="2588949" y="1143000"/>
        <a:ext cx="624380" cy="312190"/>
      </dsp:txXfrm>
    </dsp:sp>
    <dsp:sp modelId="{819FA219-FEC7-47D3-A816-1AE150471C7B}">
      <dsp:nvSpPr>
        <dsp:cNvPr id="0" name=""/>
        <dsp:cNvSpPr/>
      </dsp:nvSpPr>
      <dsp:spPr>
        <a:xfrm>
          <a:off x="2588955" y="14478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Shell</a:t>
          </a:r>
          <a:endParaRPr lang="en-US" sz="700" kern="1200" dirty="0"/>
        </a:p>
      </dsp:txBody>
      <dsp:txXfrm>
        <a:off x="2588955" y="1447800"/>
        <a:ext cx="624380" cy="312190"/>
      </dsp:txXfrm>
    </dsp:sp>
    <dsp:sp modelId="{16A86E2C-CC87-441C-A34C-5989D82B3FF5}">
      <dsp:nvSpPr>
        <dsp:cNvPr id="0" name=""/>
        <dsp:cNvSpPr/>
      </dsp:nvSpPr>
      <dsp:spPr>
        <a:xfrm>
          <a:off x="2588955" y="1752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Mirabeau</a:t>
          </a:r>
          <a:endParaRPr lang="en-US" sz="700" kern="1200" dirty="0"/>
        </a:p>
      </dsp:txBody>
      <dsp:txXfrm>
        <a:off x="2588955" y="1752601"/>
        <a:ext cx="624380" cy="312190"/>
      </dsp:txXfrm>
    </dsp:sp>
    <dsp:sp modelId="{694967E3-0717-4DBA-9439-CBBEEA5D3ABB}">
      <dsp:nvSpPr>
        <dsp:cNvPr id="0" name=""/>
        <dsp:cNvSpPr/>
      </dsp:nvSpPr>
      <dsp:spPr>
        <a:xfrm>
          <a:off x="2588955" y="2057399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KPN</a:t>
          </a:r>
          <a:endParaRPr lang="en-US" sz="700" kern="1200" dirty="0"/>
        </a:p>
      </dsp:txBody>
      <dsp:txXfrm>
        <a:off x="2588955" y="2057399"/>
        <a:ext cx="624380" cy="312190"/>
      </dsp:txXfrm>
    </dsp:sp>
    <dsp:sp modelId="{20A97FDB-31BE-4E3C-896D-2EB780488DA6}">
      <dsp:nvSpPr>
        <dsp:cNvPr id="0" name=""/>
        <dsp:cNvSpPr/>
      </dsp:nvSpPr>
      <dsp:spPr>
        <a:xfrm>
          <a:off x="2588955" y="2362199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TNO</a:t>
          </a:r>
          <a:endParaRPr lang="en-US" sz="700" kern="1200" dirty="0"/>
        </a:p>
      </dsp:txBody>
      <dsp:txXfrm>
        <a:off x="2588955" y="2362199"/>
        <a:ext cx="624380" cy="312190"/>
      </dsp:txXfrm>
    </dsp:sp>
    <dsp:sp modelId="{DF581979-8B99-434E-A99D-5D2A885DA737}">
      <dsp:nvSpPr>
        <dsp:cNvPr id="0" name=""/>
        <dsp:cNvSpPr/>
      </dsp:nvSpPr>
      <dsp:spPr>
        <a:xfrm>
          <a:off x="2588955" y="26670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Ilse</a:t>
          </a:r>
          <a:r>
            <a:rPr lang="en-US" sz="700" kern="1200" dirty="0" smtClean="0"/>
            <a:t> Media</a:t>
          </a:r>
          <a:endParaRPr lang="en-US" sz="700" kern="1200" dirty="0"/>
        </a:p>
      </dsp:txBody>
      <dsp:txXfrm>
        <a:off x="2588955" y="2667000"/>
        <a:ext cx="624380" cy="312190"/>
      </dsp:txXfrm>
    </dsp:sp>
    <dsp:sp modelId="{3A550E60-0F42-454C-8C3E-6F86ECD15C91}">
      <dsp:nvSpPr>
        <dsp:cNvPr id="0" name=""/>
        <dsp:cNvSpPr/>
      </dsp:nvSpPr>
      <dsp:spPr>
        <a:xfrm>
          <a:off x="2588955" y="29718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Sanoma</a:t>
          </a:r>
          <a:r>
            <a:rPr lang="en-US" sz="700" kern="1200" dirty="0" smtClean="0"/>
            <a:t> Digital</a:t>
          </a:r>
          <a:endParaRPr lang="en-US" sz="700" kern="1200" dirty="0"/>
        </a:p>
      </dsp:txBody>
      <dsp:txXfrm>
        <a:off x="2588955" y="2971801"/>
        <a:ext cx="624380" cy="312190"/>
      </dsp:txXfrm>
    </dsp:sp>
    <dsp:sp modelId="{7C981923-7308-44CC-9C13-BD522A89F36F}">
      <dsp:nvSpPr>
        <dsp:cNvPr id="0" name=""/>
        <dsp:cNvSpPr/>
      </dsp:nvSpPr>
      <dsp:spPr>
        <a:xfrm>
          <a:off x="2588955" y="3276602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Auto Trader</a:t>
          </a:r>
          <a:endParaRPr lang="en-US" sz="700" kern="1200" dirty="0"/>
        </a:p>
      </dsp:txBody>
      <dsp:txXfrm>
        <a:off x="2588955" y="3276602"/>
        <a:ext cx="624380" cy="312190"/>
      </dsp:txXfrm>
    </dsp:sp>
    <dsp:sp modelId="{BAB5623D-139C-48FB-ACEB-3DC4CEFA1A9C}">
      <dsp:nvSpPr>
        <dsp:cNvPr id="0" name=""/>
        <dsp:cNvSpPr/>
      </dsp:nvSpPr>
      <dsp:spPr>
        <a:xfrm>
          <a:off x="1903154" y="2514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Eures</a:t>
          </a:r>
          <a:endParaRPr lang="en-US" sz="700" kern="1200" dirty="0"/>
        </a:p>
      </dsp:txBody>
      <dsp:txXfrm>
        <a:off x="1903154" y="2514601"/>
        <a:ext cx="624380" cy="312190"/>
      </dsp:txXfrm>
    </dsp:sp>
    <dsp:sp modelId="{1E866D54-B02F-4297-81C2-ACEBC9792A70}">
      <dsp:nvSpPr>
        <dsp:cNvPr id="0" name=""/>
        <dsp:cNvSpPr/>
      </dsp:nvSpPr>
      <dsp:spPr>
        <a:xfrm>
          <a:off x="1903154" y="2819399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Funda</a:t>
          </a:r>
          <a:endParaRPr lang="en-US" sz="700" kern="1200" dirty="0"/>
        </a:p>
      </dsp:txBody>
      <dsp:txXfrm>
        <a:off x="1903154" y="2819399"/>
        <a:ext cx="624380" cy="312190"/>
      </dsp:txXfrm>
    </dsp:sp>
    <dsp:sp modelId="{59534142-FB31-49F6-B79A-5A4F128E221C}">
      <dsp:nvSpPr>
        <dsp:cNvPr id="0" name=""/>
        <dsp:cNvSpPr/>
      </dsp:nvSpPr>
      <dsp:spPr>
        <a:xfrm>
          <a:off x="1903154" y="31242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ING</a:t>
          </a:r>
          <a:endParaRPr lang="en-US" sz="700" kern="1200" dirty="0"/>
        </a:p>
      </dsp:txBody>
      <dsp:txXfrm>
        <a:off x="1903154" y="3124200"/>
        <a:ext cx="624380" cy="312190"/>
      </dsp:txXfrm>
    </dsp:sp>
    <dsp:sp modelId="{4CDF93FB-3187-4484-9191-0E60628BDEDB}">
      <dsp:nvSpPr>
        <dsp:cNvPr id="0" name=""/>
        <dsp:cNvSpPr/>
      </dsp:nvSpPr>
      <dsp:spPr>
        <a:xfrm>
          <a:off x="2969952" y="609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Contact</a:t>
          </a:r>
          <a:endParaRPr lang="en-US" sz="700" kern="1200" dirty="0"/>
        </a:p>
      </dsp:txBody>
      <dsp:txXfrm>
        <a:off x="2969952" y="609601"/>
        <a:ext cx="624380" cy="312190"/>
      </dsp:txXfrm>
    </dsp:sp>
    <dsp:sp modelId="{C50C19E0-CE48-41F5-86EF-575A61195ACD}">
      <dsp:nvSpPr>
        <dsp:cNvPr id="0" name=""/>
        <dsp:cNvSpPr/>
      </dsp:nvSpPr>
      <dsp:spPr>
        <a:xfrm>
          <a:off x="3733800" y="609601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Zoek</a:t>
          </a:r>
          <a:endParaRPr lang="en-US" sz="700" kern="1200" dirty="0"/>
        </a:p>
      </dsp:txBody>
      <dsp:txXfrm>
        <a:off x="3733800" y="609601"/>
        <a:ext cx="624380" cy="312190"/>
      </dsp:txXfrm>
    </dsp:sp>
    <dsp:sp modelId="{2943EE45-1ECF-47C0-8A86-0C69F08CC3DA}">
      <dsp:nvSpPr>
        <dsp:cNvPr id="0" name=""/>
        <dsp:cNvSpPr/>
      </dsp:nvSpPr>
      <dsp:spPr>
        <a:xfrm>
          <a:off x="3886199" y="1066800"/>
          <a:ext cx="624380" cy="312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Sitemap</a:t>
          </a:r>
          <a:endParaRPr lang="en-US" sz="700" kern="1200" dirty="0"/>
        </a:p>
      </dsp:txBody>
      <dsp:txXfrm>
        <a:off x="3886199" y="1066800"/>
        <a:ext cx="624380" cy="312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xx.n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Informatica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www.SpexX.nl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Erwin </a:t>
            </a:r>
            <a:r>
              <a:rPr lang="en-US" dirty="0" err="1" smtClean="0"/>
              <a:t>Maarleveld</a:t>
            </a:r>
            <a:endParaRPr lang="en-US" dirty="0" smtClean="0"/>
          </a:p>
          <a:p>
            <a:r>
              <a:rPr lang="en-US" sz="2000" dirty="0" smtClean="0"/>
              <a:t>14 </a:t>
            </a:r>
            <a:r>
              <a:rPr lang="en-US" sz="2000" dirty="0" err="1" smtClean="0"/>
              <a:t>november</a:t>
            </a:r>
            <a:r>
              <a:rPr lang="en-US" sz="2000" dirty="0" smtClean="0"/>
              <a:t> 2014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4180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Site </a:t>
            </a:r>
            <a:r>
              <a:rPr lang="en-US" sz="3600" dirty="0" err="1" smtClean="0"/>
              <a:t>structuur</a:t>
            </a:r>
            <a:r>
              <a:rPr lang="en-US" sz="3600" dirty="0" smtClean="0"/>
              <a:t> SpexX.nl (oud)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559407439"/>
              </p:ext>
            </p:extLst>
          </p:nvPr>
        </p:nvGraphicFramePr>
        <p:xfrm>
          <a:off x="381000" y="12954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3389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Site structure SpexX.nl (</a:t>
            </a:r>
            <a:r>
              <a:rPr lang="en-US" sz="3600" dirty="0" err="1" smtClean="0"/>
              <a:t>nieuw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117727420"/>
              </p:ext>
            </p:extLst>
          </p:nvPr>
        </p:nvGraphicFramePr>
        <p:xfrm>
          <a:off x="1828800" y="1219200"/>
          <a:ext cx="4572000" cy="784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7167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Wireframe SpexX.nl (desktop)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4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Wireframe SpexX.nl (iPhone)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528"/>
            <a:ext cx="9144000" cy="57754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953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4776"/>
            <a:ext cx="8229600" cy="910689"/>
          </a:xfrm>
        </p:spPr>
        <p:txBody>
          <a:bodyPr/>
          <a:lstStyle/>
          <a:p>
            <a:r>
              <a:rPr lang="en-US" dirty="0" err="1" smtClean="0"/>
              <a:t>Moodboard</a:t>
            </a:r>
            <a:r>
              <a:rPr lang="en-US" dirty="0" smtClean="0"/>
              <a:t> SpexX.nl</a:t>
            </a:r>
            <a:endParaRPr lang="en-US" dirty="0"/>
          </a:p>
        </p:txBody>
      </p:sp>
      <p:pic>
        <p:nvPicPr>
          <p:cNvPr id="1028" name="Picture 4" descr="http://www.levantar.co.uk/images/images/Lean_Legal_Professional_Firm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4199"/>
            <a:ext cx="2202180" cy="1469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iche.org/sites/default/files/styles/aiche_content/public/images/webinar/global_professional_growth_ssk_1008493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73" y="1618441"/>
            <a:ext cx="2508021" cy="1660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axcomputersystems.ie/assets/images/Professional%20Firms%20Image!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55069"/>
            <a:ext cx="2362200" cy="1535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iliconrepublic.com/fs/img/news/201206/rs-400x/it-pro-shutterstock-7203968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58844"/>
            <a:ext cx="2299159" cy="1724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0101.nccdn.net/1_5/3d8/069/2d7/iStock_000015434990Medium_quality_proce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45882"/>
            <a:ext cx="2472568" cy="24707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toslanka.com/wp-content/uploads/2013/12/quality-guarant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84" y="231935"/>
            <a:ext cx="1292225" cy="963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actedepresence.nl/doorzeven/wp-content/uploads/2013/01/de-regisseu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10" y="1170120"/>
            <a:ext cx="2209995" cy="1657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ternair.com/uploads/afbeelding/implementati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07" y="4578722"/>
            <a:ext cx="228600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ronaldkranenburg.nl/wp-content/uploads/2014/06/shutterstock_7951223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" y="506949"/>
            <a:ext cx="1747252" cy="1567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mbcf.nl/userfiles/topfoto-vervolg/81-bg-ic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576" y="5424973"/>
            <a:ext cx="2405908" cy="114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roelvandongen.nl/wp-content/uploads/2014/05/website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169" r="9762"/>
          <a:stretch/>
        </p:blipFill>
        <p:spPr bwMode="auto">
          <a:xfrm>
            <a:off x="316727" y="4708417"/>
            <a:ext cx="2797984" cy="1796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738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Ontwerp opdracht Informatica</vt:lpstr>
      <vt:lpstr>Site structuur SpexX.nl (oud)</vt:lpstr>
      <vt:lpstr>Site structure SpexX.nl (nieuw)</vt:lpstr>
      <vt:lpstr>Wireframe SpexX.nl (desktop)</vt:lpstr>
      <vt:lpstr>Wireframe SpexX.nl (iPhone)</vt:lpstr>
      <vt:lpstr>Moodboard SpexX.nl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Ontwerpopdracht Informatica</dc:title>
  <dc:creator>Peter</dc:creator>
  <cp:lastModifiedBy>Erwin</cp:lastModifiedBy>
  <cp:revision>13</cp:revision>
  <dcterms:created xsi:type="dcterms:W3CDTF">2006-08-16T00:00:00Z</dcterms:created>
  <dcterms:modified xsi:type="dcterms:W3CDTF">2018-12-10T19:02:39Z</dcterms:modified>
</cp:coreProperties>
</file>