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84" r:id="rId3"/>
    <p:sldId id="259" r:id="rId4"/>
    <p:sldId id="295" r:id="rId5"/>
    <p:sldId id="272" r:id="rId6"/>
    <p:sldId id="296" r:id="rId7"/>
    <p:sldId id="297" r:id="rId8"/>
    <p:sldId id="298" r:id="rId9"/>
    <p:sldId id="299" r:id="rId10"/>
    <p:sldId id="279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7F627C-A79C-4CEA-9F43-E7185F252452}">
  <a:tblStyle styleId="{277F627C-A79C-4CEA-9F43-E7185F2524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45F09D-0C3F-4549-A737-6A49AB54C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458" y="-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5322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9785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384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c89b53d51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c89b53d51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8064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074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8874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86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7459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498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8808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139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Sistema de ventas con control de inventario</a:t>
            </a:r>
            <a:endParaRPr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2" name="Google Shape;592;p34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 smtClean="0"/>
              <a:t>Gracias !</a:t>
            </a:r>
            <a:endParaRPr sz="8000" dirty="0"/>
          </a:p>
        </p:txBody>
      </p:sp>
      <p:sp>
        <p:nvSpPr>
          <p:cNvPr id="593" name="Google Shape;593;p34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/>
              <a:t>Cualquier Inquietud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Usted me puede localizar por estas vias:</a:t>
            </a:r>
            <a:endParaRPr dirty="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 dirty="0" smtClean="0"/>
              <a:t>Erwin Sabater </a:t>
            </a: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 dirty="0" smtClean="0"/>
              <a:t>Cel: 809-353-7073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 dirty="0" smtClean="0"/>
              <a:t>erwinsabater@gmail.com</a:t>
            </a:r>
            <a:endParaRPr dirty="0"/>
          </a:p>
        </p:txBody>
      </p:sp>
      <p:sp>
        <p:nvSpPr>
          <p:cNvPr id="594" name="Google Shape;594;p34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9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Temas </a:t>
            </a:r>
            <a:endParaRPr dirty="0"/>
          </a:p>
        </p:txBody>
      </p:sp>
      <p:sp>
        <p:nvSpPr>
          <p:cNvPr id="666" name="Google Shape;666;p3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67" name="Google Shape;667;p39"/>
          <p:cNvSpPr/>
          <p:nvPr/>
        </p:nvSpPr>
        <p:spPr>
          <a:xfrm>
            <a:off x="0" y="26758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39"/>
          <p:cNvSpPr/>
          <p:nvPr/>
        </p:nvSpPr>
        <p:spPr>
          <a:xfrm>
            <a:off x="0" y="26758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9" name="Google Shape;669;p39"/>
          <p:cNvGrpSpPr/>
          <p:nvPr/>
        </p:nvGrpSpPr>
        <p:grpSpPr>
          <a:xfrm>
            <a:off x="1786339" y="2008201"/>
            <a:ext cx="473400" cy="473400"/>
            <a:chOff x="1786339" y="1703401"/>
            <a:chExt cx="473400" cy="473400"/>
          </a:xfrm>
        </p:grpSpPr>
        <p:sp>
          <p:nvSpPr>
            <p:cNvPr id="670" name="Google Shape;670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1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72" name="Google Shape;672;p39"/>
          <p:cNvGrpSpPr/>
          <p:nvPr/>
        </p:nvGrpSpPr>
        <p:grpSpPr>
          <a:xfrm>
            <a:off x="3814414" y="2008201"/>
            <a:ext cx="473400" cy="473400"/>
            <a:chOff x="3814414" y="1703401"/>
            <a:chExt cx="473400" cy="473400"/>
          </a:xfrm>
        </p:grpSpPr>
        <p:sp>
          <p:nvSpPr>
            <p:cNvPr id="673" name="Google Shape;673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3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75" name="Google Shape;675;p39"/>
          <p:cNvGrpSpPr/>
          <p:nvPr/>
        </p:nvGrpSpPr>
        <p:grpSpPr>
          <a:xfrm>
            <a:off x="5842489" y="2008201"/>
            <a:ext cx="473400" cy="473400"/>
            <a:chOff x="5842489" y="1703401"/>
            <a:chExt cx="473400" cy="473400"/>
          </a:xfrm>
        </p:grpSpPr>
        <p:sp>
          <p:nvSpPr>
            <p:cNvPr id="676" name="Google Shape;676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5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78" name="Google Shape;678;p39"/>
          <p:cNvGrpSpPr/>
          <p:nvPr/>
        </p:nvGrpSpPr>
        <p:grpSpPr>
          <a:xfrm>
            <a:off x="6880814" y="3881100"/>
            <a:ext cx="473400" cy="473400"/>
            <a:chOff x="6880814" y="3576300"/>
            <a:chExt cx="473400" cy="473400"/>
          </a:xfrm>
        </p:grpSpPr>
        <p:sp>
          <p:nvSpPr>
            <p:cNvPr id="679" name="Google Shape;679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80" name="Google Shape;680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6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81" name="Google Shape;681;p39"/>
          <p:cNvGrpSpPr/>
          <p:nvPr/>
        </p:nvGrpSpPr>
        <p:grpSpPr>
          <a:xfrm>
            <a:off x="4852739" y="3881100"/>
            <a:ext cx="473400" cy="473400"/>
            <a:chOff x="4852739" y="3576300"/>
            <a:chExt cx="473400" cy="473400"/>
          </a:xfrm>
        </p:grpSpPr>
        <p:sp>
          <p:nvSpPr>
            <p:cNvPr id="682" name="Google Shape;682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83" name="Google Shape;683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4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84" name="Google Shape;684;p39"/>
          <p:cNvGrpSpPr/>
          <p:nvPr/>
        </p:nvGrpSpPr>
        <p:grpSpPr>
          <a:xfrm>
            <a:off x="2824664" y="3881100"/>
            <a:ext cx="473400" cy="473400"/>
            <a:chOff x="2824664" y="3576300"/>
            <a:chExt cx="473400" cy="473400"/>
          </a:xfrm>
        </p:grpSpPr>
        <p:sp>
          <p:nvSpPr>
            <p:cNvPr id="685" name="Google Shape;685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86" name="Google Shape;686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2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687" name="Google Shape;687;p39"/>
          <p:cNvSpPr txBox="1"/>
          <p:nvPr/>
        </p:nvSpPr>
        <p:spPr>
          <a:xfrm>
            <a:off x="1379850" y="1460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Sistema presentado</a:t>
            </a:r>
            <a:endParaRPr sz="9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88" name="Google Shape;688;p39"/>
          <p:cNvSpPr txBox="1"/>
          <p:nvPr/>
        </p:nvSpPr>
        <p:spPr>
          <a:xfrm>
            <a:off x="3377205" y="1460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Inicio de sesion</a:t>
            </a:r>
            <a:endParaRPr sz="9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89" name="Google Shape;689;p39"/>
          <p:cNvSpPr txBox="1"/>
          <p:nvPr/>
        </p:nvSpPr>
        <p:spPr>
          <a:xfrm>
            <a:off x="5436010" y="1460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Facturar</a:t>
            </a:r>
            <a:endParaRPr sz="9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90" name="Google Shape;690;p39"/>
          <p:cNvSpPr txBox="1"/>
          <p:nvPr/>
        </p:nvSpPr>
        <p:spPr>
          <a:xfrm>
            <a:off x="2418175" y="4368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Funcionabilidades</a:t>
            </a:r>
            <a:endParaRPr sz="9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91" name="Google Shape;691;p39"/>
          <p:cNvSpPr txBox="1"/>
          <p:nvPr/>
        </p:nvSpPr>
        <p:spPr>
          <a:xfrm>
            <a:off x="4446255" y="4368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Menu Principal</a:t>
            </a:r>
            <a:endParaRPr sz="9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92" name="Google Shape;692;p39"/>
          <p:cNvSpPr txBox="1"/>
          <p:nvPr/>
        </p:nvSpPr>
        <p:spPr>
          <a:xfrm>
            <a:off x="6474335" y="4368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Acciones</a:t>
            </a:r>
            <a:endParaRPr sz="9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476575" y="543948"/>
            <a:ext cx="5638800" cy="7403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MSS System</a:t>
            </a:r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" name="Google Shape;343;p12"/>
          <p:cNvSpPr txBox="1"/>
          <p:nvPr/>
        </p:nvSpPr>
        <p:spPr>
          <a:xfrm>
            <a:off x="2636826" y="1606193"/>
            <a:ext cx="31914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dirty="0" err="1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Milanés</a:t>
            </a:r>
            <a:r>
              <a:rPr lang="en-US" sz="1100" b="1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 Smart Shop system</a:t>
            </a:r>
            <a:endParaRPr sz="1100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Este es el concepto y modelo final del sistema de ventas adaptado a las necesidades estandar del cliente .</a:t>
            </a:r>
            <a:br>
              <a:rPr lang="en" sz="11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11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/>
            </a:r>
            <a:br>
              <a:rPr lang="en" sz="11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11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Dicho programa consta de varios modulos donde se puede controlar desde el personal que hace uso del sistema ,suplidores , categorias de articulos ,productos y por supueto facturar .</a:t>
            </a: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7" t="15580" r="13446" b="11910"/>
          <a:stretch/>
        </p:blipFill>
        <p:spPr>
          <a:xfrm>
            <a:off x="5900145" y="1379845"/>
            <a:ext cx="3017823" cy="29527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476575" y="543948"/>
            <a:ext cx="5638800" cy="7403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Funcionabilidades</a:t>
            </a:r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2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5" name="Google Shape;343;p12"/>
          <p:cNvSpPr txBox="1"/>
          <p:nvPr/>
        </p:nvSpPr>
        <p:spPr>
          <a:xfrm>
            <a:off x="2708745" y="1145876"/>
            <a:ext cx="3191400" cy="3420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spcBef>
                <a:spcPts val="600"/>
              </a:spcBef>
              <a:buNone/>
              <a:defRPr sz="1100" b="1">
                <a:solidFill>
                  <a:srgbClr val="00E1C6"/>
                </a:solidFill>
                <a:latin typeface="Muli"/>
                <a:ea typeface="Muli"/>
                <a:cs typeface="Muli"/>
              </a:defRPr>
            </a:lvl1pPr>
          </a:lstStyle>
          <a:p>
            <a:endParaRPr dirty="0">
              <a:solidFill>
                <a:schemeClr val="tx1"/>
              </a:solidFill>
              <a:sym typeface="Muli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b="0" dirty="0">
                <a:solidFill>
                  <a:schemeClr val="tx1"/>
                </a:solidFill>
              </a:rPr>
              <a:t>Sistema de </a:t>
            </a:r>
            <a:r>
              <a:rPr lang="es-ES" b="0" dirty="0" err="1">
                <a:solidFill>
                  <a:schemeClr val="tx1"/>
                </a:solidFill>
              </a:rPr>
              <a:t>logín</a:t>
            </a:r>
            <a:r>
              <a:rPr lang="es-ES" b="0" dirty="0">
                <a:solidFill>
                  <a:schemeClr val="tx1"/>
                </a:solidFill>
              </a:rPr>
              <a:t>: Permite a los usuarios iniciar sesión de forma segura.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s-ES" b="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b="0" dirty="0">
                <a:solidFill>
                  <a:schemeClr val="tx1"/>
                </a:solidFill>
              </a:rPr>
              <a:t>Control de empleados: Gestiona la información de los empleados, como nombres, roles y datos de contacto.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s-ES" b="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b="0" dirty="0">
                <a:solidFill>
                  <a:schemeClr val="tx1"/>
                </a:solidFill>
              </a:rPr>
              <a:t>Suplidores: Administra la información de los proveedores, incluyendo detalles de contacto y productos suministrados.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s-ES" b="0" dirty="0" smtClean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b="0" dirty="0" smtClean="0">
                <a:solidFill>
                  <a:schemeClr val="tx1"/>
                </a:solidFill>
              </a:rPr>
              <a:t>Categorías </a:t>
            </a:r>
            <a:r>
              <a:rPr lang="es-ES" b="0" dirty="0">
                <a:solidFill>
                  <a:schemeClr val="tx1"/>
                </a:solidFill>
              </a:rPr>
              <a:t>de productos: Clasifica los productos en diferentes categorías para facilitar la navegación y búsqueda.</a:t>
            </a:r>
          </a:p>
          <a:p>
            <a:endParaRPr dirty="0">
              <a:solidFill>
                <a:schemeClr val="tx1"/>
              </a:solidFill>
              <a:sym typeface="Muli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7" t="15580" r="13446" b="11910"/>
          <a:stretch/>
        </p:blipFill>
        <p:spPr>
          <a:xfrm>
            <a:off x="5900145" y="1379845"/>
            <a:ext cx="3017823" cy="2952748"/>
          </a:xfrm>
          <a:prstGeom prst="rect">
            <a:avLst/>
          </a:prstGeom>
        </p:spPr>
      </p:pic>
      <p:sp>
        <p:nvSpPr>
          <p:cNvPr id="6" name="Google Shape;343;p12"/>
          <p:cNvSpPr txBox="1"/>
          <p:nvPr/>
        </p:nvSpPr>
        <p:spPr>
          <a:xfrm>
            <a:off x="2708745" y="1379845"/>
            <a:ext cx="3191400" cy="3420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spcBef>
                <a:spcPts val="600"/>
              </a:spcBef>
              <a:buNone/>
              <a:defRPr sz="1100" b="1">
                <a:solidFill>
                  <a:srgbClr val="00E1C6"/>
                </a:solidFill>
                <a:latin typeface="Muli"/>
                <a:ea typeface="Muli"/>
                <a:cs typeface="Muli"/>
              </a:defRPr>
            </a:lvl1pPr>
          </a:lstStyle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b="0" dirty="0">
                <a:solidFill>
                  <a:schemeClr val="tx1"/>
                </a:solidFill>
                <a:sym typeface="Muli"/>
              </a:rPr>
              <a:t>Productos: Permite añadir, actualizar y eliminar productos, incluyendo nombre, precio, cantidad y estado de activación.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b="0" dirty="0">
                <a:solidFill>
                  <a:schemeClr val="tx1"/>
                </a:solidFill>
                <a:sym typeface="Muli"/>
              </a:rPr>
              <a:t>Histórico de ventas: Almacena los recibos de ventas para mantener un registro histórico.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b="0" dirty="0">
                <a:solidFill>
                  <a:schemeClr val="tx1"/>
                </a:solidFill>
                <a:sym typeface="Muli"/>
              </a:rPr>
              <a:t>Módulo de facturación: Enlaza los productos con el proceso de facturación, permitiendo generar y emitir facturas para los clientes.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b="0" dirty="0">
                <a:solidFill>
                  <a:schemeClr val="tx1"/>
                </a:solidFill>
                <a:sym typeface="Muli"/>
              </a:rPr>
              <a:t>Carrito de clientes: Permite a los clientes añadir productos al carrito mientras realizan compras.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b="0" dirty="0">
                <a:solidFill>
                  <a:schemeClr val="tx1"/>
                </a:solidFill>
                <a:sym typeface="Muli"/>
              </a:rPr>
              <a:t>Emisión de facturas: Genera facturas basadas en los productos seleccionados en el carrito y los datos del cliente.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b="0" dirty="0">
              <a:solidFill>
                <a:schemeClr val="tx1"/>
              </a:solidFill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9835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7411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Proceso interno de la aplicacion </a:t>
            </a:r>
            <a:endParaRPr sz="3200" dirty="0"/>
          </a:p>
        </p:txBody>
      </p:sp>
      <p:sp>
        <p:nvSpPr>
          <p:cNvPr id="478" name="Google Shape;478;p27"/>
          <p:cNvSpPr/>
          <p:nvPr/>
        </p:nvSpPr>
        <p:spPr>
          <a:xfrm>
            <a:off x="1914525" y="2328350"/>
            <a:ext cx="1946100" cy="132510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Inicio de sesion</a:t>
            </a:r>
            <a:endParaRPr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3666197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Menu</a:t>
            </a:r>
            <a:endParaRPr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5455294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Facturar</a:t>
            </a:r>
            <a:endParaRPr dirty="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476575" y="543948"/>
            <a:ext cx="5638800" cy="7403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Inicio de sesión</a:t>
            </a:r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sym typeface="Nixie One"/>
              </a:rPr>
              <a:t>3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5" name="Google Shape;343;p12"/>
          <p:cNvSpPr txBox="1"/>
          <p:nvPr/>
        </p:nvSpPr>
        <p:spPr>
          <a:xfrm>
            <a:off x="2615560" y="2020863"/>
            <a:ext cx="3359937" cy="2093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ES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El sistema </a:t>
            </a:r>
            <a:r>
              <a:rPr lang="es-ES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MSS </a:t>
            </a:r>
            <a:r>
              <a:rPr lang="es-ES" sz="1100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System</a:t>
            </a:r>
            <a:r>
              <a:rPr lang="es-ES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permite el acceso de clientes registrados en la aplicación , el control y configuración de los mismos son permisos suministrados para el o los administradores del sistema.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387E8FAD-A437-D0FF-2626-80914DDFDF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2" t="697" r="1423" b="959"/>
          <a:stretch/>
        </p:blipFill>
        <p:spPr>
          <a:xfrm>
            <a:off x="6393663" y="1239694"/>
            <a:ext cx="1881963" cy="309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9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476575" y="216670"/>
            <a:ext cx="5638800" cy="7403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Menu </a:t>
            </a:r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4</a:t>
            </a:r>
            <a:endParaRPr b="1" dirty="0">
              <a:solidFill>
                <a:srgbClr val="FFFFFF"/>
              </a:solidFill>
            </a:endParaRPr>
          </a:p>
        </p:txBody>
      </p:sp>
      <p:grpSp>
        <p:nvGrpSpPr>
          <p:cNvPr id="6" name="Google Shape;581;p33"/>
          <p:cNvGrpSpPr/>
          <p:nvPr/>
        </p:nvGrpSpPr>
        <p:grpSpPr>
          <a:xfrm>
            <a:off x="1971675" y="956992"/>
            <a:ext cx="6997664" cy="3974603"/>
            <a:chOff x="3438912" y="1241123"/>
            <a:chExt cx="5041613" cy="2953821"/>
          </a:xfrm>
        </p:grpSpPr>
        <p:sp>
          <p:nvSpPr>
            <p:cNvPr id="8" name="Google Shape;582;p33"/>
            <p:cNvSpPr/>
            <p:nvPr/>
          </p:nvSpPr>
          <p:spPr>
            <a:xfrm>
              <a:off x="3851203" y="1241123"/>
              <a:ext cx="4215484" cy="2821676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583;p33"/>
            <p:cNvSpPr/>
            <p:nvPr/>
          </p:nvSpPr>
          <p:spPr>
            <a:xfrm>
              <a:off x="3438912" y="4117212"/>
              <a:ext cx="5041613" cy="777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84;p33"/>
            <p:cNvSpPr/>
            <p:nvPr/>
          </p:nvSpPr>
          <p:spPr>
            <a:xfrm>
              <a:off x="3438912" y="4055026"/>
              <a:ext cx="5040836" cy="6218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85;p33"/>
            <p:cNvSpPr/>
            <p:nvPr/>
          </p:nvSpPr>
          <p:spPr>
            <a:xfrm>
              <a:off x="5585935" y="4055026"/>
              <a:ext cx="738233" cy="3886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3393E2"/>
                </a:gs>
                <a:gs pos="100000">
                  <a:srgbClr val="00E2C7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85697A67-AB10-8B28-AA41-80058A2E0E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3"/>
          <a:stretch/>
        </p:blipFill>
        <p:spPr>
          <a:xfrm>
            <a:off x="2781300" y="1190625"/>
            <a:ext cx="5419725" cy="332331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xmlns="" id="{07E71C55-E9B9-5213-8235-402A60D7F2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5"/>
          <a:stretch/>
        </p:blipFill>
        <p:spPr>
          <a:xfrm>
            <a:off x="2774300" y="1209018"/>
            <a:ext cx="5426725" cy="321949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xmlns="" id="{B171DD38-30DB-0312-011D-3CA1DE8737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229"/>
          <a:stretch/>
        </p:blipFill>
        <p:spPr>
          <a:xfrm>
            <a:off x="2770667" y="1371600"/>
            <a:ext cx="5421600" cy="314234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xmlns="" id="{8448676F-E8EF-6D17-6623-7990C44213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425" y="1209017"/>
            <a:ext cx="5421600" cy="330492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xmlns="" id="{95894708-0D69-2C5A-9DB5-F638756FF9E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5"/>
          <a:stretch/>
        </p:blipFill>
        <p:spPr>
          <a:xfrm>
            <a:off x="2770210" y="1360967"/>
            <a:ext cx="5449587" cy="3137402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xmlns="" id="{D9AF2986-3777-F150-6E22-AD9ED207C42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3"/>
          <a:stretch/>
        </p:blipFill>
        <p:spPr>
          <a:xfrm>
            <a:off x="2770210" y="1327125"/>
            <a:ext cx="5435940" cy="3186819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54" t="16124" b="7292"/>
          <a:stretch/>
        </p:blipFill>
        <p:spPr>
          <a:xfrm>
            <a:off x="2778805" y="1195441"/>
            <a:ext cx="5413462" cy="330480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xmlns="" id="{DFF4F7A9-245F-3F1B-C1AA-F34E7BFF0E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531" y="1232049"/>
            <a:ext cx="5406736" cy="330480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xmlns="" id="{C7FFC21E-10D0-3108-71F5-CEF145A382A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569" y="1227536"/>
            <a:ext cx="2282811" cy="3304800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xmlns="" id="{0DC5AA5D-F72C-8903-9A0C-322AE157D8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452" y="1185698"/>
            <a:ext cx="5422654" cy="330480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xmlns="" id="{0B0F98A6-7CF0-142E-0225-B867C598789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831" y="1185697"/>
            <a:ext cx="4332343" cy="3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8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" dur="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" dur="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5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"/>
                            </p:stCondLst>
                            <p:childTnLst>
                              <p:par>
                                <p:cTn id="25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5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4" dur="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5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00"/>
                            </p:stCondLst>
                            <p:childTnLst>
                              <p:par>
                                <p:cTn id="41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2" dur="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50"/>
                            </p:stCondLst>
                            <p:childTnLst>
                              <p:par>
                                <p:cTn id="4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0" dur="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0" dur="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"/>
                            </p:stCondLst>
                            <p:childTnLst>
                              <p:par>
                                <p:cTn id="6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9" dur="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"/>
                            </p:stCondLst>
                            <p:childTnLst>
                              <p:par>
                                <p:cTn id="7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8" dur="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"/>
                            </p:stCondLst>
                            <p:childTnLst>
                              <p:par>
                                <p:cTn id="8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7" dur="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"/>
                            </p:stCondLst>
                            <p:childTnLst>
                              <p:par>
                                <p:cTn id="9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6" dur="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476575" y="194632"/>
            <a:ext cx="5638800" cy="7403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Facturación</a:t>
            </a:r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5</a:t>
            </a:r>
            <a:endParaRPr b="1" dirty="0">
              <a:solidFill>
                <a:srgbClr val="FFFFFF"/>
              </a:solidFill>
            </a:endParaRPr>
          </a:p>
        </p:txBody>
      </p:sp>
      <p:grpSp>
        <p:nvGrpSpPr>
          <p:cNvPr id="6" name="Google Shape;581;p33"/>
          <p:cNvGrpSpPr/>
          <p:nvPr/>
        </p:nvGrpSpPr>
        <p:grpSpPr>
          <a:xfrm>
            <a:off x="2032000" y="956992"/>
            <a:ext cx="7073900" cy="3974603"/>
            <a:chOff x="3438912" y="1241123"/>
            <a:chExt cx="5041613" cy="2953821"/>
          </a:xfrm>
        </p:grpSpPr>
        <p:sp>
          <p:nvSpPr>
            <p:cNvPr id="8" name="Google Shape;582;p33"/>
            <p:cNvSpPr/>
            <p:nvPr/>
          </p:nvSpPr>
          <p:spPr>
            <a:xfrm>
              <a:off x="3851203" y="1241123"/>
              <a:ext cx="4215484" cy="2821676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583;p33"/>
            <p:cNvSpPr/>
            <p:nvPr/>
          </p:nvSpPr>
          <p:spPr>
            <a:xfrm>
              <a:off x="3438912" y="4117212"/>
              <a:ext cx="5041613" cy="777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84;p33"/>
            <p:cNvSpPr/>
            <p:nvPr/>
          </p:nvSpPr>
          <p:spPr>
            <a:xfrm>
              <a:off x="3438912" y="4055026"/>
              <a:ext cx="5040836" cy="6218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85;p33"/>
            <p:cNvSpPr/>
            <p:nvPr/>
          </p:nvSpPr>
          <p:spPr>
            <a:xfrm>
              <a:off x="5585935" y="4055026"/>
              <a:ext cx="738233" cy="3886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3393E2"/>
                </a:gs>
                <a:gs pos="100000">
                  <a:srgbClr val="00E2C7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72F0EAFB-1841-7622-71C2-ED05B2A74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146" y="1186820"/>
            <a:ext cx="5460148" cy="33048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xmlns="" id="{92737A0F-09F2-D784-A6AD-BACE21F91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350" y="1186658"/>
            <a:ext cx="5461200" cy="3394832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xmlns="" id="{B0A830F1-9E06-A386-AA83-A0192E7B907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1"/>
          <a:stretch/>
        </p:blipFill>
        <p:spPr>
          <a:xfrm>
            <a:off x="2838350" y="1199646"/>
            <a:ext cx="5486944" cy="340388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xmlns="" id="{F79052E4-D4AC-20C3-0BFA-13BD94EEC1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913" y="1177280"/>
            <a:ext cx="2592073" cy="34056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xmlns="" id="{9518CB44-CC8D-36ED-182C-495DB48A0C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846" y="1210754"/>
            <a:ext cx="3416748" cy="340388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xmlns="" id="{0F97D42E-17DB-AAF3-7ED1-110C7B2211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175" y="1210754"/>
            <a:ext cx="1944451" cy="339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5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9" dur="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"/>
                            </p:stCondLst>
                            <p:childTnLst>
                              <p:par>
                                <p:cTn id="3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8" dur="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7" dur="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"/>
                            </p:stCondLst>
                            <p:childTnLst>
                              <p:par>
                                <p:cTn id="5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6" dur="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476575" y="543948"/>
            <a:ext cx="5638800" cy="7403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Acciones	</a:t>
            </a:r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sym typeface="Nixie One"/>
              </a:rPr>
              <a:t>6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6" name="Google Shape;515;p29"/>
          <p:cNvSpPr txBox="1">
            <a:spLocks/>
          </p:cNvSpPr>
          <p:nvPr/>
        </p:nvSpPr>
        <p:spPr>
          <a:xfrm>
            <a:off x="2564907" y="1415130"/>
            <a:ext cx="1745691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spcBef>
                <a:spcPts val="600"/>
              </a:spcBef>
            </a:pPr>
            <a:r>
              <a:rPr lang="en-US" sz="1000" b="1" dirty="0" err="1" smtClean="0"/>
              <a:t>Buscar</a:t>
            </a:r>
            <a:endParaRPr lang="en-US" sz="1000" b="1" dirty="0" smtClean="0"/>
          </a:p>
          <a:p>
            <a:pPr marL="0" indent="0">
              <a:spcBef>
                <a:spcPts val="600"/>
              </a:spcBef>
            </a:pPr>
            <a:r>
              <a:rPr lang="en-US" sz="1000" dirty="0" err="1" smtClean="0"/>
              <a:t>Accion</a:t>
            </a:r>
            <a:r>
              <a:rPr lang="en-US" sz="1000" dirty="0" smtClean="0"/>
              <a:t> </a:t>
            </a:r>
            <a:r>
              <a:rPr lang="en-US" sz="1000" dirty="0" err="1" smtClean="0"/>
              <a:t>que</a:t>
            </a:r>
            <a:r>
              <a:rPr lang="en-US" sz="1000" dirty="0" smtClean="0"/>
              <a:t> </a:t>
            </a:r>
            <a:r>
              <a:rPr lang="en-US" sz="1000" dirty="0" err="1" smtClean="0"/>
              <a:t>realiza</a:t>
            </a:r>
            <a:r>
              <a:rPr lang="en-US" sz="1000" dirty="0" smtClean="0"/>
              <a:t> </a:t>
            </a:r>
            <a:r>
              <a:rPr lang="en-US" sz="1000" dirty="0" err="1" smtClean="0"/>
              <a:t>busquedas</a:t>
            </a:r>
            <a:r>
              <a:rPr lang="en-US" sz="1000" dirty="0" smtClean="0"/>
              <a:t> en </a:t>
            </a:r>
            <a:r>
              <a:rPr lang="en-US" sz="1000" dirty="0" err="1" smtClean="0"/>
              <a:t>las</a:t>
            </a:r>
            <a:r>
              <a:rPr lang="en-US" sz="1000" dirty="0" smtClean="0"/>
              <a:t> </a:t>
            </a:r>
            <a:r>
              <a:rPr lang="en-US" sz="1000" dirty="0" err="1" smtClean="0"/>
              <a:t>listas</a:t>
            </a:r>
            <a:r>
              <a:rPr lang="en-US" sz="1000" dirty="0" smtClean="0"/>
              <a:t> de </a:t>
            </a:r>
            <a:r>
              <a:rPr lang="en-US" sz="1000" dirty="0" err="1" smtClean="0"/>
              <a:t>registros</a:t>
            </a:r>
            <a:r>
              <a:rPr lang="en-US" sz="1000" dirty="0" smtClean="0"/>
              <a:t> </a:t>
            </a:r>
            <a:r>
              <a:rPr lang="en-US" sz="1000" dirty="0" err="1" smtClean="0"/>
              <a:t>existentes</a:t>
            </a:r>
            <a:r>
              <a:rPr lang="en-US" sz="1000" dirty="0"/>
              <a:t>.</a:t>
            </a:r>
          </a:p>
        </p:txBody>
      </p:sp>
      <p:sp>
        <p:nvSpPr>
          <p:cNvPr id="8" name="Google Shape;516;p29"/>
          <p:cNvSpPr txBox="1">
            <a:spLocks/>
          </p:cNvSpPr>
          <p:nvPr/>
        </p:nvSpPr>
        <p:spPr>
          <a:xfrm>
            <a:off x="4555235" y="1415130"/>
            <a:ext cx="1745691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None/>
              <a:defRPr sz="1000" b="1">
                <a:solidFill>
                  <a:srgbClr val="C6DAEC"/>
                </a:solidFill>
                <a:latin typeface="Muli"/>
                <a:ea typeface="Muli"/>
                <a:cs typeface="Muli"/>
              </a:defRPr>
            </a:lvl1pPr>
            <a:lvl2pPr marL="914400" indent="-317500">
              <a:buClr>
                <a:srgbClr val="19BBD5"/>
              </a:buClr>
              <a:buSzPts val="1400"/>
              <a:buFont typeface="Muli"/>
              <a:buNone/>
              <a:defRPr>
                <a:solidFill>
                  <a:srgbClr val="C6DAEC"/>
                </a:solidFill>
                <a:latin typeface="Muli"/>
                <a:ea typeface="Muli"/>
                <a:cs typeface="Muli"/>
              </a:defRPr>
            </a:lvl2pPr>
            <a:lvl3pPr marL="1371600" indent="-317500">
              <a:buClr>
                <a:srgbClr val="19BBD5"/>
              </a:buClr>
              <a:buSzPts val="1400"/>
              <a:buFont typeface="Muli"/>
              <a:buNone/>
              <a:defRPr>
                <a:solidFill>
                  <a:srgbClr val="C6DAEC"/>
                </a:solidFill>
                <a:latin typeface="Muli"/>
                <a:ea typeface="Muli"/>
                <a:cs typeface="Muli"/>
              </a:defRPr>
            </a:lvl3pPr>
            <a:lvl4pPr marL="1828800" indent="-317500">
              <a:buClr>
                <a:srgbClr val="19BBD5"/>
              </a:buClr>
              <a:buSzPts val="1400"/>
              <a:buFont typeface="Muli"/>
              <a:buNone/>
              <a:defRPr>
                <a:solidFill>
                  <a:srgbClr val="C6DAEC"/>
                </a:solidFill>
                <a:latin typeface="Muli"/>
                <a:ea typeface="Muli"/>
                <a:cs typeface="Muli"/>
              </a:defRPr>
            </a:lvl4pPr>
            <a:lvl5pPr marL="2286000" indent="-317500">
              <a:buClr>
                <a:srgbClr val="19BBD5"/>
              </a:buClr>
              <a:buSzPts val="1400"/>
              <a:buFont typeface="Muli"/>
              <a:buNone/>
              <a:defRPr>
                <a:solidFill>
                  <a:srgbClr val="C6DAEC"/>
                </a:solidFill>
                <a:latin typeface="Muli"/>
                <a:ea typeface="Muli"/>
                <a:cs typeface="Muli"/>
              </a:defRPr>
            </a:lvl5pPr>
            <a:lvl6pPr marL="2743200" indent="-317500">
              <a:buClr>
                <a:srgbClr val="C6DAEC"/>
              </a:buClr>
              <a:buSzPts val="1400"/>
              <a:buFont typeface="Muli"/>
              <a:buNone/>
              <a:defRPr>
                <a:solidFill>
                  <a:srgbClr val="C6DAEC"/>
                </a:solidFill>
                <a:latin typeface="Muli"/>
                <a:ea typeface="Muli"/>
                <a:cs typeface="Muli"/>
              </a:defRPr>
            </a:lvl6pPr>
            <a:lvl7pPr marL="3200400" indent="-317500">
              <a:buClr>
                <a:srgbClr val="C6DAEC"/>
              </a:buClr>
              <a:buSzPts val="1400"/>
              <a:buFont typeface="Muli"/>
              <a:buNone/>
              <a:defRPr>
                <a:solidFill>
                  <a:srgbClr val="C6DAEC"/>
                </a:solidFill>
                <a:latin typeface="Muli"/>
                <a:ea typeface="Muli"/>
                <a:cs typeface="Muli"/>
              </a:defRPr>
            </a:lvl7pPr>
            <a:lvl8pPr marL="3657600" indent="-317500">
              <a:buClr>
                <a:srgbClr val="C6DAEC"/>
              </a:buClr>
              <a:buSzPts val="1400"/>
              <a:buFont typeface="Muli"/>
              <a:buNone/>
              <a:defRPr>
                <a:solidFill>
                  <a:srgbClr val="C6DAEC"/>
                </a:solidFill>
                <a:latin typeface="Muli"/>
                <a:ea typeface="Muli"/>
                <a:cs typeface="Muli"/>
              </a:defRPr>
            </a:lvl8pPr>
            <a:lvl9pPr marL="4114800" indent="-317500">
              <a:buClr>
                <a:srgbClr val="C6DAEC"/>
              </a:buClr>
              <a:buSzPts val="1400"/>
              <a:buFont typeface="Muli"/>
              <a:buNone/>
              <a:defRPr>
                <a:solidFill>
                  <a:srgbClr val="C6DAEC"/>
                </a:solidFill>
                <a:latin typeface="Muli"/>
                <a:ea typeface="Muli"/>
                <a:cs typeface="Muli"/>
              </a:defRPr>
            </a:lvl9pPr>
          </a:lstStyle>
          <a:p>
            <a:r>
              <a:rPr lang="en-US" dirty="0" err="1" smtClean="0"/>
              <a:t>Guardar</a:t>
            </a:r>
            <a:endParaRPr lang="en-US" dirty="0" smtClean="0"/>
          </a:p>
          <a:p>
            <a:r>
              <a:rPr lang="en-US" b="0" dirty="0" err="1" smtClean="0"/>
              <a:t>Accion</a:t>
            </a:r>
            <a:r>
              <a:rPr lang="en-US" b="0" dirty="0" smtClean="0"/>
              <a:t> </a:t>
            </a:r>
            <a:r>
              <a:rPr lang="en-US" b="0" dirty="0" err="1" smtClean="0"/>
              <a:t>que</a:t>
            </a:r>
            <a:r>
              <a:rPr lang="en-US" b="0" dirty="0" smtClean="0"/>
              <a:t> </a:t>
            </a:r>
            <a:r>
              <a:rPr lang="en-US" b="0" dirty="0" err="1" smtClean="0"/>
              <a:t>realiza</a:t>
            </a:r>
            <a:r>
              <a:rPr lang="en-US" b="0" dirty="0" smtClean="0"/>
              <a:t> el </a:t>
            </a:r>
            <a:r>
              <a:rPr lang="en-US" b="0" dirty="0" err="1" smtClean="0"/>
              <a:t>registro</a:t>
            </a:r>
            <a:r>
              <a:rPr lang="en-US" b="0" dirty="0" smtClean="0"/>
              <a:t> y/o </a:t>
            </a:r>
            <a:r>
              <a:rPr lang="en-US" b="0" dirty="0" err="1" smtClean="0"/>
              <a:t>creacion</a:t>
            </a:r>
            <a:r>
              <a:rPr lang="en-US" b="0" dirty="0" smtClean="0"/>
              <a:t> de items en el Sistema.</a:t>
            </a:r>
            <a:endParaRPr lang="en-US" b="0" dirty="0"/>
          </a:p>
        </p:txBody>
      </p:sp>
      <p:sp>
        <p:nvSpPr>
          <p:cNvPr id="9" name="Google Shape;517;p29"/>
          <p:cNvSpPr txBox="1">
            <a:spLocks/>
          </p:cNvSpPr>
          <p:nvPr/>
        </p:nvSpPr>
        <p:spPr>
          <a:xfrm>
            <a:off x="6596933" y="1415130"/>
            <a:ext cx="1745691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None/>
              <a:defRPr sz="1000" b="1">
                <a:solidFill>
                  <a:srgbClr val="C6DAEC"/>
                </a:solidFill>
                <a:latin typeface="Muli"/>
                <a:ea typeface="Muli"/>
                <a:cs typeface="Muli"/>
              </a:defRPr>
            </a:lvl1pPr>
            <a:lvl2pPr marL="914400" indent="-317500">
              <a:buClr>
                <a:srgbClr val="19BBD5"/>
              </a:buClr>
              <a:buSzPts val="1400"/>
              <a:buFont typeface="Muli"/>
              <a:buNone/>
              <a:defRPr>
                <a:solidFill>
                  <a:srgbClr val="C6DAEC"/>
                </a:solidFill>
                <a:latin typeface="Muli"/>
                <a:ea typeface="Muli"/>
                <a:cs typeface="Muli"/>
              </a:defRPr>
            </a:lvl2pPr>
            <a:lvl3pPr marL="1371600" indent="-317500">
              <a:buClr>
                <a:srgbClr val="19BBD5"/>
              </a:buClr>
              <a:buSzPts val="1400"/>
              <a:buFont typeface="Muli"/>
              <a:buNone/>
              <a:defRPr>
                <a:solidFill>
                  <a:srgbClr val="C6DAEC"/>
                </a:solidFill>
                <a:latin typeface="Muli"/>
                <a:ea typeface="Muli"/>
                <a:cs typeface="Muli"/>
              </a:defRPr>
            </a:lvl3pPr>
            <a:lvl4pPr marL="1828800" indent="-317500">
              <a:buClr>
                <a:srgbClr val="19BBD5"/>
              </a:buClr>
              <a:buSzPts val="1400"/>
              <a:buFont typeface="Muli"/>
              <a:buNone/>
              <a:defRPr>
                <a:solidFill>
                  <a:srgbClr val="C6DAEC"/>
                </a:solidFill>
                <a:latin typeface="Muli"/>
                <a:ea typeface="Muli"/>
                <a:cs typeface="Muli"/>
              </a:defRPr>
            </a:lvl4pPr>
            <a:lvl5pPr marL="2286000" indent="-317500">
              <a:buClr>
                <a:srgbClr val="19BBD5"/>
              </a:buClr>
              <a:buSzPts val="1400"/>
              <a:buFont typeface="Muli"/>
              <a:buNone/>
              <a:defRPr>
                <a:solidFill>
                  <a:srgbClr val="C6DAEC"/>
                </a:solidFill>
                <a:latin typeface="Muli"/>
                <a:ea typeface="Muli"/>
                <a:cs typeface="Muli"/>
              </a:defRPr>
            </a:lvl5pPr>
            <a:lvl6pPr marL="2743200" indent="-317500">
              <a:buClr>
                <a:srgbClr val="C6DAEC"/>
              </a:buClr>
              <a:buSzPts val="1400"/>
              <a:buFont typeface="Muli"/>
              <a:buNone/>
              <a:defRPr>
                <a:solidFill>
                  <a:srgbClr val="C6DAEC"/>
                </a:solidFill>
                <a:latin typeface="Muli"/>
                <a:ea typeface="Muli"/>
                <a:cs typeface="Muli"/>
              </a:defRPr>
            </a:lvl6pPr>
            <a:lvl7pPr marL="3200400" indent="-317500">
              <a:buClr>
                <a:srgbClr val="C6DAEC"/>
              </a:buClr>
              <a:buSzPts val="1400"/>
              <a:buFont typeface="Muli"/>
              <a:buNone/>
              <a:defRPr>
                <a:solidFill>
                  <a:srgbClr val="C6DAEC"/>
                </a:solidFill>
                <a:latin typeface="Muli"/>
                <a:ea typeface="Muli"/>
                <a:cs typeface="Muli"/>
              </a:defRPr>
            </a:lvl7pPr>
            <a:lvl8pPr marL="3657600" indent="-317500">
              <a:buClr>
                <a:srgbClr val="C6DAEC"/>
              </a:buClr>
              <a:buSzPts val="1400"/>
              <a:buFont typeface="Muli"/>
              <a:buNone/>
              <a:defRPr>
                <a:solidFill>
                  <a:srgbClr val="C6DAEC"/>
                </a:solidFill>
                <a:latin typeface="Muli"/>
                <a:ea typeface="Muli"/>
                <a:cs typeface="Muli"/>
              </a:defRPr>
            </a:lvl8pPr>
            <a:lvl9pPr marL="4114800" indent="-317500">
              <a:buClr>
                <a:srgbClr val="C6DAEC"/>
              </a:buClr>
              <a:buSzPts val="1400"/>
              <a:buFont typeface="Muli"/>
              <a:buNone/>
              <a:defRPr>
                <a:solidFill>
                  <a:srgbClr val="C6DAEC"/>
                </a:solidFill>
                <a:latin typeface="Muli"/>
                <a:ea typeface="Muli"/>
                <a:cs typeface="Muli"/>
              </a:defRPr>
            </a:lvl9pPr>
          </a:lstStyle>
          <a:p>
            <a:r>
              <a:rPr lang="en-US" dirty="0" err="1"/>
              <a:t>Eliminar</a:t>
            </a:r>
            <a:endParaRPr lang="en-US" dirty="0"/>
          </a:p>
          <a:p>
            <a:r>
              <a:rPr lang="en-US" b="0" dirty="0" err="1" smtClean="0"/>
              <a:t>Accion</a:t>
            </a:r>
            <a:r>
              <a:rPr lang="en-US" b="0" dirty="0" smtClean="0"/>
              <a:t> </a:t>
            </a:r>
            <a:r>
              <a:rPr lang="en-US" b="0" dirty="0" err="1" smtClean="0"/>
              <a:t>que</a:t>
            </a:r>
            <a:r>
              <a:rPr lang="en-US" b="0" dirty="0" smtClean="0"/>
              <a:t> </a:t>
            </a:r>
            <a:r>
              <a:rPr lang="en-US" b="0" dirty="0" err="1" smtClean="0"/>
              <a:t>realiza</a:t>
            </a:r>
            <a:r>
              <a:rPr lang="en-US" b="0" dirty="0" smtClean="0"/>
              <a:t> la </a:t>
            </a:r>
            <a:r>
              <a:rPr lang="en-US" b="0" dirty="0" err="1" smtClean="0"/>
              <a:t>emilinacion</a:t>
            </a:r>
            <a:r>
              <a:rPr lang="en-US" b="0" dirty="0" smtClean="0"/>
              <a:t> de un </a:t>
            </a:r>
            <a:r>
              <a:rPr lang="en-US" b="0" dirty="0" err="1" smtClean="0"/>
              <a:t>registro</a:t>
            </a:r>
            <a:r>
              <a:rPr lang="en-US" b="0" dirty="0" smtClean="0"/>
              <a:t> </a:t>
            </a:r>
            <a:r>
              <a:rPr lang="en-US" b="0" dirty="0" err="1" smtClean="0"/>
              <a:t>especifico</a:t>
            </a:r>
            <a:r>
              <a:rPr lang="en-US" b="0" dirty="0" smtClean="0"/>
              <a:t> en el Sistema.</a:t>
            </a:r>
            <a:endParaRPr lang="en-US" b="0" dirty="0"/>
          </a:p>
          <a:p>
            <a:endParaRPr lang="en-US" b="0" dirty="0"/>
          </a:p>
        </p:txBody>
      </p:sp>
      <p:sp>
        <p:nvSpPr>
          <p:cNvPr id="10" name="Google Shape;518;p29"/>
          <p:cNvSpPr txBox="1">
            <a:spLocks/>
          </p:cNvSpPr>
          <p:nvPr/>
        </p:nvSpPr>
        <p:spPr>
          <a:xfrm>
            <a:off x="2564907" y="2558130"/>
            <a:ext cx="1745691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spcBef>
                <a:spcPts val="600"/>
              </a:spcBef>
            </a:pPr>
            <a:r>
              <a:rPr lang="en-US" sz="1000" b="1" dirty="0" err="1" smtClean="0"/>
              <a:t>Actualizar</a:t>
            </a:r>
            <a:endParaRPr lang="en-US" sz="1000" b="1" dirty="0" smtClean="0"/>
          </a:p>
          <a:p>
            <a:pPr marL="0" indent="0">
              <a:spcBef>
                <a:spcPts val="600"/>
              </a:spcBef>
            </a:pPr>
            <a:r>
              <a:rPr lang="en-US" sz="1000" dirty="0" err="1" smtClean="0"/>
              <a:t>Accion</a:t>
            </a:r>
            <a:r>
              <a:rPr lang="en-US" sz="1000" dirty="0" smtClean="0"/>
              <a:t> </a:t>
            </a:r>
            <a:r>
              <a:rPr lang="en-US" sz="1000" dirty="0" err="1" smtClean="0"/>
              <a:t>que</a:t>
            </a:r>
            <a:r>
              <a:rPr lang="en-US" sz="1000" dirty="0" smtClean="0"/>
              <a:t> </a:t>
            </a:r>
            <a:r>
              <a:rPr lang="en-US" sz="1000" dirty="0" err="1" smtClean="0"/>
              <a:t>realiza</a:t>
            </a:r>
            <a:r>
              <a:rPr lang="en-US" sz="1000" dirty="0" smtClean="0"/>
              <a:t> la </a:t>
            </a:r>
            <a:r>
              <a:rPr lang="en-US" sz="1000" dirty="0" err="1" smtClean="0"/>
              <a:t>modificacion</a:t>
            </a:r>
            <a:r>
              <a:rPr lang="en-US" sz="1000" dirty="0" smtClean="0"/>
              <a:t> y/o </a:t>
            </a:r>
            <a:r>
              <a:rPr lang="en-US" sz="1000" dirty="0" err="1" smtClean="0"/>
              <a:t>actualizacion</a:t>
            </a:r>
            <a:r>
              <a:rPr lang="en-US" sz="1000" dirty="0" smtClean="0"/>
              <a:t> de la </a:t>
            </a:r>
            <a:r>
              <a:rPr lang="en-US" sz="1000" dirty="0" err="1" smtClean="0"/>
              <a:t>informacion</a:t>
            </a:r>
            <a:r>
              <a:rPr lang="en-US" sz="1000" dirty="0" smtClean="0"/>
              <a:t> </a:t>
            </a:r>
            <a:r>
              <a:rPr lang="en-US" sz="1000" dirty="0" err="1" smtClean="0"/>
              <a:t>existente</a:t>
            </a:r>
            <a:r>
              <a:rPr lang="en-US" sz="1000" dirty="0" smtClean="0"/>
              <a:t> </a:t>
            </a:r>
            <a:r>
              <a:rPr lang="en-US" sz="1000" dirty="0" err="1" smtClean="0"/>
              <a:t>que</a:t>
            </a:r>
            <a:r>
              <a:rPr lang="en-US" sz="1000" dirty="0" smtClean="0"/>
              <a:t> </a:t>
            </a:r>
            <a:r>
              <a:rPr lang="en-US" sz="1000" dirty="0" err="1" smtClean="0"/>
              <a:t>contiene</a:t>
            </a:r>
            <a:r>
              <a:rPr lang="en-US" sz="1000" dirty="0" smtClean="0"/>
              <a:t> un </a:t>
            </a:r>
            <a:r>
              <a:rPr lang="en-US" sz="1000" dirty="0" err="1" smtClean="0"/>
              <a:t>registro</a:t>
            </a:r>
            <a:r>
              <a:rPr lang="en-US" sz="1000" dirty="0" smtClean="0"/>
              <a:t> .</a:t>
            </a:r>
            <a:endParaRPr lang="en-US" sz="1000" dirty="0"/>
          </a:p>
        </p:txBody>
      </p:sp>
      <p:sp>
        <p:nvSpPr>
          <p:cNvPr id="11" name="Google Shape;519;p29"/>
          <p:cNvSpPr txBox="1">
            <a:spLocks/>
          </p:cNvSpPr>
          <p:nvPr/>
        </p:nvSpPr>
        <p:spPr>
          <a:xfrm>
            <a:off x="4555235" y="2558130"/>
            <a:ext cx="1745691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None/>
              <a:defRPr sz="1000" b="1">
                <a:solidFill>
                  <a:srgbClr val="C6DAEC"/>
                </a:solidFill>
                <a:latin typeface="Muli"/>
                <a:ea typeface="Muli"/>
                <a:cs typeface="Muli"/>
              </a:defRPr>
            </a:lvl1pPr>
            <a:lvl2pPr marL="914400" indent="-317500">
              <a:buClr>
                <a:srgbClr val="19BBD5"/>
              </a:buClr>
              <a:buSzPts val="1400"/>
              <a:buFont typeface="Muli"/>
              <a:buNone/>
              <a:defRPr>
                <a:solidFill>
                  <a:srgbClr val="C6DAEC"/>
                </a:solidFill>
                <a:latin typeface="Muli"/>
                <a:ea typeface="Muli"/>
                <a:cs typeface="Muli"/>
              </a:defRPr>
            </a:lvl2pPr>
            <a:lvl3pPr marL="1371600" indent="-317500">
              <a:buClr>
                <a:srgbClr val="19BBD5"/>
              </a:buClr>
              <a:buSzPts val="1400"/>
              <a:buFont typeface="Muli"/>
              <a:buNone/>
              <a:defRPr>
                <a:solidFill>
                  <a:srgbClr val="C6DAEC"/>
                </a:solidFill>
                <a:latin typeface="Muli"/>
                <a:ea typeface="Muli"/>
                <a:cs typeface="Muli"/>
              </a:defRPr>
            </a:lvl3pPr>
            <a:lvl4pPr marL="1828800" indent="-317500">
              <a:buClr>
                <a:srgbClr val="19BBD5"/>
              </a:buClr>
              <a:buSzPts val="1400"/>
              <a:buFont typeface="Muli"/>
              <a:buNone/>
              <a:defRPr>
                <a:solidFill>
                  <a:srgbClr val="C6DAEC"/>
                </a:solidFill>
                <a:latin typeface="Muli"/>
                <a:ea typeface="Muli"/>
                <a:cs typeface="Muli"/>
              </a:defRPr>
            </a:lvl4pPr>
            <a:lvl5pPr marL="2286000" indent="-317500">
              <a:buClr>
                <a:srgbClr val="19BBD5"/>
              </a:buClr>
              <a:buSzPts val="1400"/>
              <a:buFont typeface="Muli"/>
              <a:buNone/>
              <a:defRPr>
                <a:solidFill>
                  <a:srgbClr val="C6DAEC"/>
                </a:solidFill>
                <a:latin typeface="Muli"/>
                <a:ea typeface="Muli"/>
                <a:cs typeface="Muli"/>
              </a:defRPr>
            </a:lvl5pPr>
            <a:lvl6pPr marL="2743200" indent="-317500">
              <a:buClr>
                <a:srgbClr val="C6DAEC"/>
              </a:buClr>
              <a:buSzPts val="1400"/>
              <a:buFont typeface="Muli"/>
              <a:buNone/>
              <a:defRPr>
                <a:solidFill>
                  <a:srgbClr val="C6DAEC"/>
                </a:solidFill>
                <a:latin typeface="Muli"/>
                <a:ea typeface="Muli"/>
                <a:cs typeface="Muli"/>
              </a:defRPr>
            </a:lvl6pPr>
            <a:lvl7pPr marL="3200400" indent="-317500">
              <a:buClr>
                <a:srgbClr val="C6DAEC"/>
              </a:buClr>
              <a:buSzPts val="1400"/>
              <a:buFont typeface="Muli"/>
              <a:buNone/>
              <a:defRPr>
                <a:solidFill>
                  <a:srgbClr val="C6DAEC"/>
                </a:solidFill>
                <a:latin typeface="Muli"/>
                <a:ea typeface="Muli"/>
                <a:cs typeface="Muli"/>
              </a:defRPr>
            </a:lvl7pPr>
            <a:lvl8pPr marL="3657600" indent="-317500">
              <a:buClr>
                <a:srgbClr val="C6DAEC"/>
              </a:buClr>
              <a:buSzPts val="1400"/>
              <a:buFont typeface="Muli"/>
              <a:buNone/>
              <a:defRPr>
                <a:solidFill>
                  <a:srgbClr val="C6DAEC"/>
                </a:solidFill>
                <a:latin typeface="Muli"/>
                <a:ea typeface="Muli"/>
                <a:cs typeface="Muli"/>
              </a:defRPr>
            </a:lvl8pPr>
            <a:lvl9pPr marL="4114800" indent="-317500">
              <a:buClr>
                <a:srgbClr val="C6DAEC"/>
              </a:buClr>
              <a:buSzPts val="1400"/>
              <a:buFont typeface="Muli"/>
              <a:buNone/>
              <a:defRPr>
                <a:solidFill>
                  <a:srgbClr val="C6DAEC"/>
                </a:solidFill>
                <a:latin typeface="Muli"/>
                <a:ea typeface="Muli"/>
                <a:cs typeface="Muli"/>
              </a:defRPr>
            </a:lvl9pPr>
          </a:lstStyle>
          <a:p>
            <a:r>
              <a:rPr lang="en-US" dirty="0" err="1"/>
              <a:t>Limpiar</a:t>
            </a:r>
            <a:endParaRPr lang="en-US" dirty="0"/>
          </a:p>
          <a:p>
            <a:r>
              <a:rPr lang="en-US" b="0" dirty="0" err="1" smtClean="0"/>
              <a:t>Accion</a:t>
            </a:r>
            <a:r>
              <a:rPr lang="en-US" b="0" dirty="0" smtClean="0"/>
              <a:t> </a:t>
            </a:r>
            <a:r>
              <a:rPr lang="en-US" b="0" dirty="0" err="1" smtClean="0"/>
              <a:t>que</a:t>
            </a:r>
            <a:r>
              <a:rPr lang="en-US" b="0" dirty="0" smtClean="0"/>
              <a:t> </a:t>
            </a:r>
            <a:r>
              <a:rPr lang="en-US" b="0" dirty="0" err="1" smtClean="0"/>
              <a:t>realiza</a:t>
            </a:r>
            <a:r>
              <a:rPr lang="en-US" b="0" dirty="0" smtClean="0"/>
              <a:t> la </a:t>
            </a:r>
            <a:r>
              <a:rPr lang="en-US" b="0" dirty="0" err="1" smtClean="0"/>
              <a:t>limpieza</a:t>
            </a:r>
            <a:r>
              <a:rPr lang="en-US" b="0" dirty="0" smtClean="0"/>
              <a:t> de los </a:t>
            </a:r>
            <a:r>
              <a:rPr lang="en-US" b="0" dirty="0" err="1" smtClean="0"/>
              <a:t>campos</a:t>
            </a:r>
            <a:r>
              <a:rPr lang="en-US" b="0" dirty="0" smtClean="0"/>
              <a:t> con </a:t>
            </a:r>
            <a:r>
              <a:rPr lang="en-US" b="0" dirty="0" err="1" smtClean="0"/>
              <a:t>informacines</a:t>
            </a:r>
            <a:r>
              <a:rPr lang="en-US" b="0" dirty="0" smtClean="0"/>
              <a:t> de un </a:t>
            </a:r>
            <a:r>
              <a:rPr lang="en-US" b="0" dirty="0" err="1" smtClean="0"/>
              <a:t>registro</a:t>
            </a:r>
            <a:r>
              <a:rPr lang="en-US" b="0" dirty="0" smtClean="0"/>
              <a:t> </a:t>
            </a:r>
            <a:r>
              <a:rPr lang="en-US" b="0" dirty="0" err="1" smtClean="0"/>
              <a:t>especifico</a:t>
            </a:r>
            <a:r>
              <a:rPr lang="en-US" b="0" dirty="0" smtClean="0"/>
              <a:t>.</a:t>
            </a:r>
            <a:endParaRPr lang="en-US" b="0" dirty="0"/>
          </a:p>
        </p:txBody>
      </p:sp>
      <p:sp>
        <p:nvSpPr>
          <p:cNvPr id="12" name="Google Shape;520;p29"/>
          <p:cNvSpPr txBox="1">
            <a:spLocks/>
          </p:cNvSpPr>
          <p:nvPr/>
        </p:nvSpPr>
        <p:spPr>
          <a:xfrm>
            <a:off x="6596933" y="2558130"/>
            <a:ext cx="1971718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None/>
              <a:defRPr sz="1000" b="1">
                <a:solidFill>
                  <a:srgbClr val="C6DAEC"/>
                </a:solidFill>
                <a:latin typeface="Muli"/>
                <a:ea typeface="Muli"/>
                <a:cs typeface="Muli"/>
              </a:defRPr>
            </a:lvl1pPr>
            <a:lvl2pPr marL="914400" indent="-317500">
              <a:buClr>
                <a:srgbClr val="19BBD5"/>
              </a:buClr>
              <a:buSzPts val="1400"/>
              <a:buFont typeface="Muli"/>
              <a:buNone/>
              <a:defRPr>
                <a:solidFill>
                  <a:srgbClr val="C6DAEC"/>
                </a:solidFill>
                <a:latin typeface="Muli"/>
                <a:ea typeface="Muli"/>
                <a:cs typeface="Muli"/>
              </a:defRPr>
            </a:lvl2pPr>
            <a:lvl3pPr marL="1371600" indent="-317500">
              <a:buClr>
                <a:srgbClr val="19BBD5"/>
              </a:buClr>
              <a:buSzPts val="1400"/>
              <a:buFont typeface="Muli"/>
              <a:buNone/>
              <a:defRPr>
                <a:solidFill>
                  <a:srgbClr val="C6DAEC"/>
                </a:solidFill>
                <a:latin typeface="Muli"/>
                <a:ea typeface="Muli"/>
                <a:cs typeface="Muli"/>
              </a:defRPr>
            </a:lvl3pPr>
            <a:lvl4pPr marL="1828800" indent="-317500">
              <a:buClr>
                <a:srgbClr val="19BBD5"/>
              </a:buClr>
              <a:buSzPts val="1400"/>
              <a:buFont typeface="Muli"/>
              <a:buNone/>
              <a:defRPr>
                <a:solidFill>
                  <a:srgbClr val="C6DAEC"/>
                </a:solidFill>
                <a:latin typeface="Muli"/>
                <a:ea typeface="Muli"/>
                <a:cs typeface="Muli"/>
              </a:defRPr>
            </a:lvl4pPr>
            <a:lvl5pPr marL="2286000" indent="-317500">
              <a:buClr>
                <a:srgbClr val="19BBD5"/>
              </a:buClr>
              <a:buSzPts val="1400"/>
              <a:buFont typeface="Muli"/>
              <a:buNone/>
              <a:defRPr>
                <a:solidFill>
                  <a:srgbClr val="C6DAEC"/>
                </a:solidFill>
                <a:latin typeface="Muli"/>
                <a:ea typeface="Muli"/>
                <a:cs typeface="Muli"/>
              </a:defRPr>
            </a:lvl5pPr>
            <a:lvl6pPr marL="2743200" indent="-317500">
              <a:buClr>
                <a:srgbClr val="C6DAEC"/>
              </a:buClr>
              <a:buSzPts val="1400"/>
              <a:buFont typeface="Muli"/>
              <a:buNone/>
              <a:defRPr>
                <a:solidFill>
                  <a:srgbClr val="C6DAEC"/>
                </a:solidFill>
                <a:latin typeface="Muli"/>
                <a:ea typeface="Muli"/>
                <a:cs typeface="Muli"/>
              </a:defRPr>
            </a:lvl6pPr>
            <a:lvl7pPr marL="3200400" indent="-317500">
              <a:buClr>
                <a:srgbClr val="C6DAEC"/>
              </a:buClr>
              <a:buSzPts val="1400"/>
              <a:buFont typeface="Muli"/>
              <a:buNone/>
              <a:defRPr>
                <a:solidFill>
                  <a:srgbClr val="C6DAEC"/>
                </a:solidFill>
                <a:latin typeface="Muli"/>
                <a:ea typeface="Muli"/>
                <a:cs typeface="Muli"/>
              </a:defRPr>
            </a:lvl7pPr>
            <a:lvl8pPr marL="3657600" indent="-317500">
              <a:buClr>
                <a:srgbClr val="C6DAEC"/>
              </a:buClr>
              <a:buSzPts val="1400"/>
              <a:buFont typeface="Muli"/>
              <a:buNone/>
              <a:defRPr>
                <a:solidFill>
                  <a:srgbClr val="C6DAEC"/>
                </a:solidFill>
                <a:latin typeface="Muli"/>
                <a:ea typeface="Muli"/>
                <a:cs typeface="Muli"/>
              </a:defRPr>
            </a:lvl8pPr>
            <a:lvl9pPr marL="4114800" indent="-317500">
              <a:buClr>
                <a:srgbClr val="C6DAEC"/>
              </a:buClr>
              <a:buSzPts val="1400"/>
              <a:buFont typeface="Muli"/>
              <a:buNone/>
              <a:defRPr>
                <a:solidFill>
                  <a:srgbClr val="C6DAEC"/>
                </a:solidFill>
                <a:latin typeface="Muli"/>
                <a:ea typeface="Muli"/>
                <a:cs typeface="Muli"/>
              </a:defRPr>
            </a:lvl9pPr>
          </a:lstStyle>
          <a:p>
            <a:r>
              <a:rPr lang="en-US" dirty="0" err="1" smtClean="0"/>
              <a:t>Imprimir</a:t>
            </a:r>
            <a:r>
              <a:rPr lang="en-US" dirty="0" smtClean="0"/>
              <a:t>   |  </a:t>
            </a:r>
            <a:r>
              <a:rPr lang="en-US" dirty="0" err="1" smtClean="0"/>
              <a:t>Generar</a:t>
            </a:r>
            <a:r>
              <a:rPr lang="en-US" dirty="0" smtClean="0"/>
              <a:t> </a:t>
            </a:r>
            <a:r>
              <a:rPr lang="en-US" dirty="0" err="1" smtClean="0"/>
              <a:t>Factura</a:t>
            </a:r>
            <a:endParaRPr lang="en-US" dirty="0"/>
          </a:p>
          <a:p>
            <a:r>
              <a:rPr lang="en-US" b="0" dirty="0" err="1" smtClean="0"/>
              <a:t>Accion</a:t>
            </a:r>
            <a:r>
              <a:rPr lang="en-US" b="0" dirty="0" smtClean="0"/>
              <a:t> </a:t>
            </a:r>
            <a:r>
              <a:rPr lang="en-US" b="0" dirty="0" err="1" smtClean="0"/>
              <a:t>que</a:t>
            </a:r>
            <a:r>
              <a:rPr lang="en-US" b="0" dirty="0" smtClean="0"/>
              <a:t> </a:t>
            </a:r>
            <a:r>
              <a:rPr lang="en-US" b="0" dirty="0" err="1" smtClean="0"/>
              <a:t>realiza</a:t>
            </a:r>
            <a:r>
              <a:rPr lang="en-US" b="0" dirty="0" smtClean="0"/>
              <a:t> la impression de </a:t>
            </a:r>
            <a:r>
              <a:rPr lang="en-US" b="0" dirty="0" err="1" smtClean="0"/>
              <a:t>factruras</a:t>
            </a:r>
            <a:r>
              <a:rPr lang="en-US" b="0" dirty="0" smtClean="0"/>
              <a:t> .</a:t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Como la </a:t>
            </a:r>
            <a:r>
              <a:rPr lang="en-US" b="0" dirty="0" err="1" smtClean="0"/>
              <a:t>generar</a:t>
            </a:r>
            <a:r>
              <a:rPr lang="en-US" b="0" dirty="0" smtClean="0"/>
              <a:t> la </a:t>
            </a:r>
            <a:r>
              <a:rPr lang="en-US" b="0" dirty="0" err="1" smtClean="0"/>
              <a:t>factura</a:t>
            </a:r>
            <a:r>
              <a:rPr lang="en-US" b="0" dirty="0" smtClean="0"/>
              <a:t> en el modulo </a:t>
            </a:r>
            <a:r>
              <a:rPr lang="en-US" b="0" dirty="0" err="1" smtClean="0"/>
              <a:t>facturacion</a:t>
            </a:r>
            <a:r>
              <a:rPr lang="en-US" b="0" dirty="0" smtClean="0"/>
              <a:t>. </a:t>
            </a:r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198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372</Words>
  <Application>Microsoft Office PowerPoint</Application>
  <PresentationFormat>Presentación en pantalla (16:9)</PresentationFormat>
  <Paragraphs>67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Calibri</vt:lpstr>
      <vt:lpstr>Helvetica Neue</vt:lpstr>
      <vt:lpstr>Muli</vt:lpstr>
      <vt:lpstr>Nixie One</vt:lpstr>
      <vt:lpstr>Wingdings</vt:lpstr>
      <vt:lpstr>Imogen template</vt:lpstr>
      <vt:lpstr>Sistema de ventas con control de inventario</vt:lpstr>
      <vt:lpstr>Temas </vt:lpstr>
      <vt:lpstr>MSS System</vt:lpstr>
      <vt:lpstr>Funcionabilidades</vt:lpstr>
      <vt:lpstr>Proceso interno de la aplicacion </vt:lpstr>
      <vt:lpstr>Inicio de sesión</vt:lpstr>
      <vt:lpstr>Menu </vt:lpstr>
      <vt:lpstr>Facturación</vt:lpstr>
      <vt:lpstr>Acciones </vt:lpstr>
      <vt:lpstr>Gracias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ventas con control de inventario</dc:title>
  <dc:creator>Erwin Sabater Lora</dc:creator>
  <cp:lastModifiedBy>Erwin Sabater Lora</cp:lastModifiedBy>
  <cp:revision>13</cp:revision>
  <dcterms:modified xsi:type="dcterms:W3CDTF">2023-05-19T16:48:30Z</dcterms:modified>
</cp:coreProperties>
</file>