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4498-30E2-4EAC-9901-BE53B613AB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5C57-A9F2-4A57-B411-B1F68725DD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站弹幕文件获取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2023-12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58" y="3798083"/>
            <a:ext cx="654084" cy="40642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4" y="368142"/>
            <a:ext cx="11716352" cy="6121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11128" y="4664467"/>
            <a:ext cx="1800493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单击弹幕列表</a:t>
            </a:r>
            <a:r>
              <a:rPr lang="en-US" altLang="zh-CN" dirty="0">
                <a:sym typeface="Wingdings" panose="05000000000000000000" pitchFamily="2" charset="2"/>
              </a:rPr>
              <a:t>F12</a:t>
            </a:r>
            <a:r>
              <a:rPr lang="zh-CN" altLang="en-US" dirty="0">
                <a:sym typeface="Wingdings" panose="05000000000000000000" pitchFamily="2" charset="2"/>
              </a:rPr>
              <a:t>开发者工具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网络面板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ym typeface="Wingdings" panose="05000000000000000000" pitchFamily="2" charset="2"/>
              </a:rPr>
              <a:t>cid</a:t>
            </a:r>
            <a:r>
              <a:rPr lang="zh-CN" altLang="en-US" dirty="0">
                <a:sym typeface="Wingdings" panose="05000000000000000000" pitchFamily="2" charset="2"/>
              </a:rPr>
              <a:t>查找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记住</a:t>
            </a:r>
            <a:r>
              <a:rPr lang="en-US" altLang="zh-CN" dirty="0" err="1">
                <a:sym typeface="Wingdings" panose="05000000000000000000" pitchFamily="2" charset="2"/>
              </a:rPr>
              <a:t>cid</a:t>
            </a:r>
            <a:r>
              <a:rPr lang="zh-CN" altLang="en-US" dirty="0">
                <a:sym typeface="Wingdings" panose="05000000000000000000" pitchFamily="2" charset="2"/>
              </a:rPr>
              <a:t>号码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9" y="371318"/>
            <a:ext cx="10357382" cy="6115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11128" y="4664467"/>
            <a:ext cx="180049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将地址列表</a:t>
            </a:r>
            <a:r>
              <a:rPr lang="en-US" altLang="zh-CN" dirty="0"/>
              <a:t>.xml</a:t>
            </a:r>
            <a:r>
              <a:rPr lang="zh-CN" altLang="en-US" dirty="0"/>
              <a:t>文件设置为</a:t>
            </a:r>
            <a:r>
              <a:rPr lang="en-US" altLang="zh-CN" dirty="0" err="1"/>
              <a:t>cid</a:t>
            </a:r>
            <a:r>
              <a:rPr lang="zh-CN" altLang="en-US" dirty="0"/>
              <a:t>号</a:t>
            </a:r>
            <a:r>
              <a:rPr lang="en-US" altLang="zh-CN" dirty="0"/>
              <a:t>.xml</a:t>
            </a:r>
            <a:r>
              <a:rPr lang="zh-CN" altLang="en-US" dirty="0"/>
              <a:t>。即可找到该文件，下载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B站弹幕文件获取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B站弹幕文件获取</dc:title>
  <dc:creator>lxjuan2008@hotmail.com</dc:creator>
  <cp:lastModifiedBy>Perseverance And Aspirations</cp:lastModifiedBy>
  <cp:revision>4</cp:revision>
  <dcterms:created xsi:type="dcterms:W3CDTF">2023-12-08T01:56:00Z</dcterms:created>
  <dcterms:modified xsi:type="dcterms:W3CDTF">2024-04-21T13:29:22Z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6A0844FE9ABE4AB3B2AB156D8998B74C_13</vt:lpwstr>
  </property>
  <property fmtid="{D5CDD505-2E9C-101B-9397-08002B2CF9AE}" pid="3" name="KSOProductBuildVer">
    <vt:lpwstr>2052-12.1.0.16729</vt:lpwstr>
  </property>
</Properties>
</file>