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67CF0-E041-4E9D-9B90-3A1DADACE42D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0C214-D856-43CF-BE54-D25200E42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2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4C284-C97B-4A78-9B6C-3354FD79A6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45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19C3-8835-4087-A953-0EB0954CE31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2E86-4A95-4A5A-8971-4E353186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70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19C3-8835-4087-A953-0EB0954CE31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2E86-4A95-4A5A-8971-4E353186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5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19C3-8835-4087-A953-0EB0954CE31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2E86-4A95-4A5A-8971-4E353186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7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5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31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67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16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73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0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19C3-8835-4087-A953-0EB0954CE31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2E86-4A95-4A5A-8971-4E353186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6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19C3-8835-4087-A953-0EB0954CE31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2E86-4A95-4A5A-8971-4E353186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1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19C3-8835-4087-A953-0EB0954CE31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2E86-4A95-4A5A-8971-4E353186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9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19C3-8835-4087-A953-0EB0954CE31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2E86-4A95-4A5A-8971-4E353186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1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19C3-8835-4087-A953-0EB0954CE31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2E86-4A95-4A5A-8971-4E353186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19C3-8835-4087-A953-0EB0954CE31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2E86-4A95-4A5A-8971-4E353186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19C3-8835-4087-A953-0EB0954CE31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2E86-4A95-4A5A-8971-4E353186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7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19C3-8835-4087-A953-0EB0954CE31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2E86-4A95-4A5A-8971-4E353186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1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A19C3-8835-4087-A953-0EB0954CE31E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2E86-4A95-4A5A-8971-4E353186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5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21" y="1333981"/>
            <a:ext cx="4047891" cy="2373118"/>
          </a:xfrm>
          <a:prstGeom prst="rect">
            <a:avLst/>
          </a:prstGeom>
        </p:spPr>
      </p:pic>
      <p:sp>
        <p:nvSpPr>
          <p:cNvPr id="16" name="矩形: 圆角 15"/>
          <p:cNvSpPr/>
          <p:nvPr/>
        </p:nvSpPr>
        <p:spPr>
          <a:xfrm>
            <a:off x="4828859" y="3308866"/>
            <a:ext cx="5403904" cy="1097459"/>
          </a:xfrm>
          <a:prstGeom prst="roundRect">
            <a:avLst/>
          </a:prstGeom>
          <a:noFill/>
          <a:ln w="25400">
            <a:solidFill>
              <a:srgbClr val="0F7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4000" dirty="0" smtClean="0">
                <a:solidFill>
                  <a:srgbClr val="00206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文件格式隐藏法</a:t>
            </a:r>
            <a:endParaRPr lang="zh-CN" altLang="en-US" sz="4000" dirty="0">
              <a:solidFill>
                <a:srgbClr val="00206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1645005" y="3787822"/>
            <a:ext cx="3183854" cy="139546"/>
            <a:chOff x="5803418" y="4388994"/>
            <a:chExt cx="3183854" cy="139546"/>
          </a:xfrm>
        </p:grpSpPr>
        <p:cxnSp>
          <p:nvCxnSpPr>
            <p:cNvPr id="18" name="直接连接符 17"/>
            <p:cNvCxnSpPr>
              <a:endCxn id="22" idx="2"/>
            </p:cNvCxnSpPr>
            <p:nvPr/>
          </p:nvCxnSpPr>
          <p:spPr>
            <a:xfrm>
              <a:off x="5803418" y="4458767"/>
              <a:ext cx="3044308" cy="0"/>
            </a:xfrm>
            <a:prstGeom prst="line">
              <a:avLst/>
            </a:prstGeom>
            <a:ln w="12700">
              <a:solidFill>
                <a:srgbClr val="0F73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8847726" y="4388994"/>
              <a:ext cx="139546" cy="139546"/>
            </a:xfrm>
            <a:prstGeom prst="ellipse">
              <a:avLst/>
            </a:prstGeom>
            <a:solidFill>
              <a:srgbClr val="0F7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21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339977" y="653394"/>
            <a:ext cx="5449057" cy="1109044"/>
            <a:chOff x="3279913" y="488294"/>
            <a:chExt cx="5449057" cy="1109044"/>
          </a:xfrm>
        </p:grpSpPr>
        <p:grpSp>
          <p:nvGrpSpPr>
            <p:cNvPr id="16" name="组合 15"/>
            <p:cNvGrpSpPr/>
            <p:nvPr/>
          </p:nvGrpSpPr>
          <p:grpSpPr>
            <a:xfrm>
              <a:off x="3279913" y="909457"/>
              <a:ext cx="5449057" cy="687881"/>
              <a:chOff x="3279913" y="909457"/>
              <a:chExt cx="5449057" cy="687881"/>
            </a:xfrm>
          </p:grpSpPr>
          <p:sp>
            <p:nvSpPr>
              <p:cNvPr id="170" name="矩形: 圆角 169"/>
              <p:cNvSpPr/>
              <p:nvPr/>
            </p:nvSpPr>
            <p:spPr>
              <a:xfrm>
                <a:off x="3279913" y="909457"/>
                <a:ext cx="5449057" cy="687881"/>
              </a:xfrm>
              <a:prstGeom prst="roundRect">
                <a:avLst/>
              </a:prstGeom>
              <a:solidFill>
                <a:srgbClr val="0F73EE"/>
              </a:solidFill>
              <a:ln w="127000">
                <a:solidFill>
                  <a:srgbClr val="00B0F0">
                    <a:alpha val="25000"/>
                  </a:srgb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  <a:cs typeface="+mn-ea"/>
                </a:endParaRPr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4982154" y="1032190"/>
                <a:ext cx="2646878" cy="535531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lvl="0" algn="ctr" fontAlgn="base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defRPr/>
                </a:pPr>
                <a:r>
                  <a:rPr lang="zh-CN" altLang="en-US" sz="3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  <a:sym typeface="+mn-ea"/>
                  </a:rPr>
                  <a:t>其他隐藏技术</a:t>
                </a:r>
              </a:p>
            </p:txBody>
          </p:sp>
        </p:grpSp>
        <p:grpSp>
          <p:nvGrpSpPr>
            <p:cNvPr id="17" name="28b0fd0e-7ece-4f48-881a-83c93b08799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3459237" y="488294"/>
              <a:ext cx="1104746" cy="1087791"/>
              <a:chOff x="3950910" y="1316832"/>
              <a:chExt cx="4290179" cy="4224337"/>
            </a:xfrm>
          </p:grpSpPr>
          <p:sp>
            <p:nvSpPr>
              <p:cNvPr id="18" name="ïṥļîḋè"/>
              <p:cNvSpPr/>
              <p:nvPr/>
            </p:nvSpPr>
            <p:spPr bwMode="auto">
              <a:xfrm>
                <a:off x="4051407" y="3713164"/>
                <a:ext cx="727736" cy="421048"/>
              </a:xfrm>
              <a:custGeom>
                <a:avLst/>
                <a:gdLst>
                  <a:gd name="T0" fmla="*/ 166 w 202"/>
                  <a:gd name="T1" fmla="*/ 96 h 117"/>
                  <a:gd name="T2" fmla="*/ 36 w 202"/>
                  <a:gd name="T3" fmla="*/ 96 h 117"/>
                  <a:gd name="T4" fmla="*/ 36 w 202"/>
                  <a:gd name="T5" fmla="*/ 21 h 117"/>
                  <a:gd name="T6" fmla="*/ 166 w 202"/>
                  <a:gd name="T7" fmla="*/ 21 h 117"/>
                  <a:gd name="T8" fmla="*/ 166 w 202"/>
                  <a:gd name="T9" fmla="*/ 9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117">
                    <a:moveTo>
                      <a:pt x="166" y="96"/>
                    </a:moveTo>
                    <a:cubicBezTo>
                      <a:pt x="130" y="117"/>
                      <a:pt x="72" y="117"/>
                      <a:pt x="36" y="96"/>
                    </a:cubicBezTo>
                    <a:cubicBezTo>
                      <a:pt x="0" y="76"/>
                      <a:pt x="0" y="42"/>
                      <a:pt x="36" y="21"/>
                    </a:cubicBezTo>
                    <a:cubicBezTo>
                      <a:pt x="72" y="0"/>
                      <a:pt x="130" y="0"/>
                      <a:pt x="166" y="21"/>
                    </a:cubicBezTo>
                    <a:cubicBezTo>
                      <a:pt x="202" y="42"/>
                      <a:pt x="202" y="76"/>
                      <a:pt x="166" y="96"/>
                    </a:cubicBezTo>
                    <a:close/>
                  </a:path>
                </a:pathLst>
              </a:custGeom>
              <a:solidFill>
                <a:srgbClr val="B2D3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ṣḻíďe"/>
              <p:cNvSpPr/>
              <p:nvPr/>
            </p:nvSpPr>
            <p:spPr bwMode="auto">
              <a:xfrm>
                <a:off x="4170964" y="3766878"/>
                <a:ext cx="481692" cy="270302"/>
              </a:xfrm>
              <a:custGeom>
                <a:avLst/>
                <a:gdLst>
                  <a:gd name="T0" fmla="*/ 110 w 134"/>
                  <a:gd name="T1" fmla="*/ 11 h 75"/>
                  <a:gd name="T2" fmla="*/ 102 w 134"/>
                  <a:gd name="T3" fmla="*/ 7 h 75"/>
                  <a:gd name="T4" fmla="*/ 102 w 134"/>
                  <a:gd name="T5" fmla="*/ 7 h 75"/>
                  <a:gd name="T6" fmla="*/ 86 w 134"/>
                  <a:gd name="T7" fmla="*/ 0 h 75"/>
                  <a:gd name="T8" fmla="*/ 87 w 134"/>
                  <a:gd name="T9" fmla="*/ 3 h 75"/>
                  <a:gd name="T10" fmla="*/ 49 w 134"/>
                  <a:gd name="T11" fmla="*/ 3 h 75"/>
                  <a:gd name="T12" fmla="*/ 50 w 134"/>
                  <a:gd name="T13" fmla="*/ 0 h 75"/>
                  <a:gd name="T14" fmla="*/ 31 w 134"/>
                  <a:gd name="T15" fmla="*/ 8 h 75"/>
                  <a:gd name="T16" fmla="*/ 31 w 134"/>
                  <a:gd name="T17" fmla="*/ 8 h 75"/>
                  <a:gd name="T18" fmla="*/ 24 w 134"/>
                  <a:gd name="T19" fmla="*/ 11 h 75"/>
                  <a:gd name="T20" fmla="*/ 24 w 134"/>
                  <a:gd name="T21" fmla="*/ 61 h 75"/>
                  <a:gd name="T22" fmla="*/ 110 w 134"/>
                  <a:gd name="T23" fmla="*/ 61 h 75"/>
                  <a:gd name="T24" fmla="*/ 110 w 134"/>
                  <a:gd name="T25" fmla="*/ 1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4" h="75">
                    <a:moveTo>
                      <a:pt x="110" y="11"/>
                    </a:moveTo>
                    <a:cubicBezTo>
                      <a:pt x="108" y="10"/>
                      <a:pt x="105" y="9"/>
                      <a:pt x="102" y="7"/>
                    </a:cubicBezTo>
                    <a:cubicBezTo>
                      <a:pt x="102" y="7"/>
                      <a:pt x="102" y="7"/>
                      <a:pt x="102" y="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75" y="1"/>
                      <a:pt x="62" y="1"/>
                      <a:pt x="49" y="3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9" y="9"/>
                      <a:pt x="26" y="10"/>
                      <a:pt x="24" y="11"/>
                    </a:cubicBezTo>
                    <a:cubicBezTo>
                      <a:pt x="0" y="25"/>
                      <a:pt x="0" y="47"/>
                      <a:pt x="24" y="61"/>
                    </a:cubicBezTo>
                    <a:cubicBezTo>
                      <a:pt x="48" y="75"/>
                      <a:pt x="86" y="75"/>
                      <a:pt x="110" y="61"/>
                    </a:cubicBezTo>
                    <a:cubicBezTo>
                      <a:pt x="134" y="47"/>
                      <a:pt x="134" y="25"/>
                      <a:pt x="110" y="11"/>
                    </a:cubicBezTo>
                    <a:close/>
                  </a:path>
                </a:pathLst>
              </a:custGeom>
              <a:solidFill>
                <a:srgbClr val="983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ś1îḍê"/>
              <p:cNvSpPr/>
              <p:nvPr/>
            </p:nvSpPr>
            <p:spPr bwMode="auto">
              <a:xfrm>
                <a:off x="4300917" y="3749550"/>
                <a:ext cx="221786" cy="129953"/>
              </a:xfrm>
              <a:custGeom>
                <a:avLst/>
                <a:gdLst>
                  <a:gd name="T0" fmla="*/ 51 w 62"/>
                  <a:gd name="T1" fmla="*/ 29 h 36"/>
                  <a:gd name="T2" fmla="*/ 11 w 62"/>
                  <a:gd name="T3" fmla="*/ 29 h 36"/>
                  <a:gd name="T4" fmla="*/ 11 w 62"/>
                  <a:gd name="T5" fmla="*/ 6 h 36"/>
                  <a:gd name="T6" fmla="*/ 51 w 62"/>
                  <a:gd name="T7" fmla="*/ 6 h 36"/>
                  <a:gd name="T8" fmla="*/ 51 w 62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36">
                    <a:moveTo>
                      <a:pt x="51" y="29"/>
                    </a:moveTo>
                    <a:cubicBezTo>
                      <a:pt x="40" y="36"/>
                      <a:pt x="22" y="36"/>
                      <a:pt x="11" y="29"/>
                    </a:cubicBezTo>
                    <a:cubicBezTo>
                      <a:pt x="0" y="23"/>
                      <a:pt x="0" y="13"/>
                      <a:pt x="11" y="6"/>
                    </a:cubicBezTo>
                    <a:cubicBezTo>
                      <a:pt x="22" y="0"/>
                      <a:pt x="40" y="0"/>
                      <a:pt x="51" y="6"/>
                    </a:cubicBezTo>
                    <a:cubicBezTo>
                      <a:pt x="62" y="13"/>
                      <a:pt x="62" y="23"/>
                      <a:pt x="51" y="29"/>
                    </a:cubicBezTo>
                    <a:close/>
                  </a:path>
                </a:pathLst>
              </a:custGeom>
              <a:solidFill>
                <a:srgbClr val="8A2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iš1ïḍe"/>
              <p:cNvSpPr/>
              <p:nvPr/>
            </p:nvSpPr>
            <p:spPr bwMode="auto">
              <a:xfrm>
                <a:off x="4375423" y="3352761"/>
                <a:ext cx="72774" cy="474761"/>
              </a:xfrm>
              <a:custGeom>
                <a:avLst/>
                <a:gdLst>
                  <a:gd name="T0" fmla="*/ 10 w 20"/>
                  <a:gd name="T1" fmla="*/ 132 h 132"/>
                  <a:gd name="T2" fmla="*/ 10 w 20"/>
                  <a:gd name="T3" fmla="*/ 132 h 132"/>
                  <a:gd name="T4" fmla="*/ 0 w 20"/>
                  <a:gd name="T5" fmla="*/ 122 h 132"/>
                  <a:gd name="T6" fmla="*/ 0 w 20"/>
                  <a:gd name="T7" fmla="*/ 0 h 132"/>
                  <a:gd name="T8" fmla="*/ 20 w 20"/>
                  <a:gd name="T9" fmla="*/ 0 h 132"/>
                  <a:gd name="T10" fmla="*/ 20 w 20"/>
                  <a:gd name="T11" fmla="*/ 122 h 132"/>
                  <a:gd name="T12" fmla="*/ 10 w 20"/>
                  <a:gd name="T13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32">
                    <a:moveTo>
                      <a:pt x="10" y="132"/>
                    </a:moveTo>
                    <a:cubicBezTo>
                      <a:pt x="10" y="132"/>
                      <a:pt x="10" y="132"/>
                      <a:pt x="10" y="132"/>
                    </a:cubicBezTo>
                    <a:cubicBezTo>
                      <a:pt x="5" y="132"/>
                      <a:pt x="0" y="128"/>
                      <a:pt x="0" y="12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22"/>
                      <a:pt x="20" y="122"/>
                      <a:pt x="20" y="122"/>
                    </a:cubicBezTo>
                    <a:cubicBezTo>
                      <a:pt x="20" y="128"/>
                      <a:pt x="15" y="132"/>
                      <a:pt x="10" y="132"/>
                    </a:cubicBezTo>
                    <a:close/>
                  </a:path>
                </a:pathLst>
              </a:custGeom>
              <a:solidFill>
                <a:srgbClr val="8A2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ḻiḍè"/>
              <p:cNvSpPr/>
              <p:nvPr/>
            </p:nvSpPr>
            <p:spPr bwMode="auto">
              <a:xfrm>
                <a:off x="4371958" y="3331969"/>
                <a:ext cx="79704" cy="43318"/>
              </a:xfrm>
              <a:custGeom>
                <a:avLst/>
                <a:gdLst>
                  <a:gd name="T0" fmla="*/ 18 w 22"/>
                  <a:gd name="T1" fmla="*/ 10 h 12"/>
                  <a:gd name="T2" fmla="*/ 4 w 22"/>
                  <a:gd name="T3" fmla="*/ 10 h 12"/>
                  <a:gd name="T4" fmla="*/ 4 w 22"/>
                  <a:gd name="T5" fmla="*/ 2 h 12"/>
                  <a:gd name="T6" fmla="*/ 18 w 22"/>
                  <a:gd name="T7" fmla="*/ 2 h 12"/>
                  <a:gd name="T8" fmla="*/ 18 w 22"/>
                  <a:gd name="T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2">
                    <a:moveTo>
                      <a:pt x="18" y="10"/>
                    </a:moveTo>
                    <a:cubicBezTo>
                      <a:pt x="14" y="12"/>
                      <a:pt x="8" y="12"/>
                      <a:pt x="4" y="10"/>
                    </a:cubicBezTo>
                    <a:cubicBezTo>
                      <a:pt x="0" y="8"/>
                      <a:pt x="0" y="4"/>
                      <a:pt x="4" y="2"/>
                    </a:cubicBezTo>
                    <a:cubicBezTo>
                      <a:pt x="8" y="0"/>
                      <a:pt x="14" y="0"/>
                      <a:pt x="18" y="2"/>
                    </a:cubicBezTo>
                    <a:cubicBezTo>
                      <a:pt x="22" y="4"/>
                      <a:pt x="22" y="8"/>
                      <a:pt x="18" y="10"/>
                    </a:cubicBezTo>
                    <a:close/>
                  </a:path>
                </a:pathLst>
              </a:custGeom>
              <a:solidFill>
                <a:srgbClr val="983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Slïḓe"/>
              <p:cNvSpPr/>
              <p:nvPr/>
            </p:nvSpPr>
            <p:spPr bwMode="auto">
              <a:xfrm>
                <a:off x="4382354" y="2924783"/>
                <a:ext cx="58912" cy="443573"/>
              </a:xfrm>
              <a:custGeom>
                <a:avLst/>
                <a:gdLst>
                  <a:gd name="T0" fmla="*/ 8 w 16"/>
                  <a:gd name="T1" fmla="*/ 123 h 123"/>
                  <a:gd name="T2" fmla="*/ 8 w 16"/>
                  <a:gd name="T3" fmla="*/ 123 h 123"/>
                  <a:gd name="T4" fmla="*/ 0 w 16"/>
                  <a:gd name="T5" fmla="*/ 115 h 123"/>
                  <a:gd name="T6" fmla="*/ 0 w 16"/>
                  <a:gd name="T7" fmla="*/ 0 h 123"/>
                  <a:gd name="T8" fmla="*/ 16 w 16"/>
                  <a:gd name="T9" fmla="*/ 0 h 123"/>
                  <a:gd name="T10" fmla="*/ 16 w 16"/>
                  <a:gd name="T11" fmla="*/ 115 h 123"/>
                  <a:gd name="T12" fmla="*/ 8 w 16"/>
                  <a:gd name="T13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23">
                    <a:moveTo>
                      <a:pt x="8" y="123"/>
                    </a:moveTo>
                    <a:cubicBezTo>
                      <a:pt x="8" y="123"/>
                      <a:pt x="8" y="123"/>
                      <a:pt x="8" y="123"/>
                    </a:cubicBezTo>
                    <a:cubicBezTo>
                      <a:pt x="4" y="123"/>
                      <a:pt x="0" y="119"/>
                      <a:pt x="0" y="1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15"/>
                      <a:pt x="16" y="115"/>
                      <a:pt x="16" y="115"/>
                    </a:cubicBezTo>
                    <a:cubicBezTo>
                      <a:pt x="16" y="119"/>
                      <a:pt x="12" y="123"/>
                      <a:pt x="8" y="123"/>
                    </a:cubicBezTo>
                    <a:close/>
                  </a:path>
                </a:pathLst>
              </a:custGeom>
              <a:solidFill>
                <a:srgbClr val="8A2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ṣļidé"/>
              <p:cNvSpPr/>
              <p:nvPr/>
            </p:nvSpPr>
            <p:spPr bwMode="auto">
              <a:xfrm>
                <a:off x="4818996" y="3098053"/>
                <a:ext cx="103962" cy="60645"/>
              </a:xfrm>
              <a:custGeom>
                <a:avLst/>
                <a:gdLst>
                  <a:gd name="T0" fmla="*/ 0 w 29"/>
                  <a:gd name="T1" fmla="*/ 12 h 17"/>
                  <a:gd name="T2" fmla="*/ 0 w 29"/>
                  <a:gd name="T3" fmla="*/ 8 h 17"/>
                  <a:gd name="T4" fmla="*/ 7 w 29"/>
                  <a:gd name="T5" fmla="*/ 7 h 17"/>
                  <a:gd name="T6" fmla="*/ 14 w 29"/>
                  <a:gd name="T7" fmla="*/ 1 h 17"/>
                  <a:gd name="T8" fmla="*/ 19 w 29"/>
                  <a:gd name="T9" fmla="*/ 1 h 17"/>
                  <a:gd name="T10" fmla="*/ 24 w 29"/>
                  <a:gd name="T11" fmla="*/ 4 h 17"/>
                  <a:gd name="T12" fmla="*/ 29 w 29"/>
                  <a:gd name="T13" fmla="*/ 3 h 17"/>
                  <a:gd name="T14" fmla="*/ 29 w 29"/>
                  <a:gd name="T15" fmla="*/ 8 h 17"/>
                  <a:gd name="T16" fmla="*/ 29 w 29"/>
                  <a:gd name="T17" fmla="*/ 8 h 17"/>
                  <a:gd name="T18" fmla="*/ 28 w 29"/>
                  <a:gd name="T19" fmla="*/ 9 h 17"/>
                  <a:gd name="T20" fmla="*/ 11 w 29"/>
                  <a:gd name="T21" fmla="*/ 17 h 17"/>
                  <a:gd name="T22" fmla="*/ 7 w 29"/>
                  <a:gd name="T23" fmla="*/ 17 h 17"/>
                  <a:gd name="T24" fmla="*/ 1 w 29"/>
                  <a:gd name="T25" fmla="*/ 13 h 17"/>
                  <a:gd name="T26" fmla="*/ 0 w 29"/>
                  <a:gd name="T2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17">
                    <a:moveTo>
                      <a:pt x="0" y="12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5" y="0"/>
                      <a:pt x="17" y="0"/>
                      <a:pt x="19" y="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9"/>
                      <a:pt x="29" y="9"/>
                      <a:pt x="28" y="9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7"/>
                      <a:pt x="8" y="17"/>
                      <a:pt x="7" y="1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0" y="13"/>
                      <a:pt x="0" y="12"/>
                    </a:cubicBezTo>
                    <a:close/>
                  </a:path>
                </a:pathLst>
              </a:custGeom>
              <a:solidFill>
                <a:srgbClr val="B45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Sliḋe"/>
              <p:cNvSpPr/>
              <p:nvPr/>
            </p:nvSpPr>
            <p:spPr bwMode="auto">
              <a:xfrm>
                <a:off x="4818996" y="3084192"/>
                <a:ext cx="103962" cy="60645"/>
              </a:xfrm>
              <a:custGeom>
                <a:avLst/>
                <a:gdLst>
                  <a:gd name="T0" fmla="*/ 1 w 29"/>
                  <a:gd name="T1" fmla="*/ 10 h 17"/>
                  <a:gd name="T2" fmla="*/ 14 w 29"/>
                  <a:gd name="T3" fmla="*/ 1 h 17"/>
                  <a:gd name="T4" fmla="*/ 19 w 29"/>
                  <a:gd name="T5" fmla="*/ 1 h 17"/>
                  <a:gd name="T6" fmla="*/ 28 w 29"/>
                  <a:gd name="T7" fmla="*/ 6 h 17"/>
                  <a:gd name="T8" fmla="*/ 28 w 29"/>
                  <a:gd name="T9" fmla="*/ 9 h 17"/>
                  <a:gd name="T10" fmla="*/ 11 w 29"/>
                  <a:gd name="T11" fmla="*/ 16 h 17"/>
                  <a:gd name="T12" fmla="*/ 7 w 29"/>
                  <a:gd name="T13" fmla="*/ 16 h 17"/>
                  <a:gd name="T14" fmla="*/ 1 w 29"/>
                  <a:gd name="T15" fmla="*/ 13 h 17"/>
                  <a:gd name="T16" fmla="*/ 1 w 29"/>
                  <a:gd name="T17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7">
                    <a:moveTo>
                      <a:pt x="1" y="10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5" y="0"/>
                      <a:pt x="17" y="0"/>
                      <a:pt x="19" y="1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9" y="7"/>
                      <a:pt x="29" y="8"/>
                      <a:pt x="28" y="9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7"/>
                      <a:pt x="8" y="17"/>
                      <a:pt x="7" y="16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1"/>
                      <a:pt x="1" y="10"/>
                    </a:cubicBezTo>
                    <a:close/>
                  </a:path>
                </a:pathLst>
              </a:custGeom>
              <a:solidFill>
                <a:srgbClr val="8A2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śḷíḓé"/>
              <p:cNvSpPr/>
              <p:nvPr/>
            </p:nvSpPr>
            <p:spPr bwMode="auto">
              <a:xfrm>
                <a:off x="4602407" y="3108449"/>
                <a:ext cx="237381" cy="90101"/>
              </a:xfrm>
              <a:custGeom>
                <a:avLst/>
                <a:gdLst>
                  <a:gd name="T0" fmla="*/ 39 w 66"/>
                  <a:gd name="T1" fmla="*/ 25 h 25"/>
                  <a:gd name="T2" fmla="*/ 44 w 66"/>
                  <a:gd name="T3" fmla="*/ 24 h 25"/>
                  <a:gd name="T4" fmla="*/ 64 w 66"/>
                  <a:gd name="T5" fmla="*/ 12 h 25"/>
                  <a:gd name="T6" fmla="*/ 65 w 66"/>
                  <a:gd name="T7" fmla="*/ 9 h 25"/>
                  <a:gd name="T8" fmla="*/ 62 w 66"/>
                  <a:gd name="T9" fmla="*/ 8 h 25"/>
                  <a:gd name="T10" fmla="*/ 42 w 66"/>
                  <a:gd name="T11" fmla="*/ 20 h 25"/>
                  <a:gd name="T12" fmla="*/ 36 w 66"/>
                  <a:gd name="T13" fmla="*/ 20 h 25"/>
                  <a:gd name="T14" fmla="*/ 3 w 66"/>
                  <a:gd name="T15" fmla="*/ 1 h 25"/>
                  <a:gd name="T16" fmla="*/ 0 w 66"/>
                  <a:gd name="T17" fmla="*/ 2 h 25"/>
                  <a:gd name="T18" fmla="*/ 1 w 66"/>
                  <a:gd name="T19" fmla="*/ 5 h 25"/>
                  <a:gd name="T20" fmla="*/ 34 w 66"/>
                  <a:gd name="T21" fmla="*/ 24 h 25"/>
                  <a:gd name="T22" fmla="*/ 39 w 66"/>
                  <a:gd name="T2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25">
                    <a:moveTo>
                      <a:pt x="39" y="25"/>
                    </a:moveTo>
                    <a:cubicBezTo>
                      <a:pt x="41" y="25"/>
                      <a:pt x="43" y="25"/>
                      <a:pt x="44" y="2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6" y="12"/>
                      <a:pt x="66" y="10"/>
                      <a:pt x="65" y="9"/>
                    </a:cubicBezTo>
                    <a:cubicBezTo>
                      <a:pt x="65" y="8"/>
                      <a:pt x="63" y="8"/>
                      <a:pt x="62" y="8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1" y="21"/>
                      <a:pt x="38" y="21"/>
                      <a:pt x="36" y="2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0"/>
                      <a:pt x="0" y="2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5"/>
                      <a:pt x="37" y="25"/>
                      <a:pt x="39" y="25"/>
                    </a:cubicBezTo>
                    <a:close/>
                  </a:path>
                </a:pathLst>
              </a:custGeom>
              <a:solidFill>
                <a:srgbClr val="B45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S1îḋe"/>
              <p:cNvSpPr/>
              <p:nvPr/>
            </p:nvSpPr>
            <p:spPr bwMode="auto">
              <a:xfrm>
                <a:off x="4061803" y="2716858"/>
                <a:ext cx="731202" cy="464365"/>
              </a:xfrm>
              <a:custGeom>
                <a:avLst/>
                <a:gdLst>
                  <a:gd name="T0" fmla="*/ 203 w 203"/>
                  <a:gd name="T1" fmla="*/ 64 h 129"/>
                  <a:gd name="T2" fmla="*/ 198 w 203"/>
                  <a:gd name="T3" fmla="*/ 61 h 129"/>
                  <a:gd name="T4" fmla="*/ 130 w 203"/>
                  <a:gd name="T5" fmla="*/ 11 h 129"/>
                  <a:gd name="T6" fmla="*/ 95 w 203"/>
                  <a:gd name="T7" fmla="*/ 5 h 129"/>
                  <a:gd name="T8" fmla="*/ 94 w 203"/>
                  <a:gd name="T9" fmla="*/ 5 h 129"/>
                  <a:gd name="T10" fmla="*/ 94 w 203"/>
                  <a:gd name="T11" fmla="*/ 5 h 129"/>
                  <a:gd name="T12" fmla="*/ 0 w 203"/>
                  <a:gd name="T13" fmla="*/ 60 h 129"/>
                  <a:gd name="T14" fmla="*/ 8 w 203"/>
                  <a:gd name="T15" fmla="*/ 63 h 129"/>
                  <a:gd name="T16" fmla="*/ 41 w 203"/>
                  <a:gd name="T17" fmla="*/ 77 h 129"/>
                  <a:gd name="T18" fmla="*/ 86 w 203"/>
                  <a:gd name="T19" fmla="*/ 109 h 129"/>
                  <a:gd name="T20" fmla="*/ 121 w 203"/>
                  <a:gd name="T21" fmla="*/ 128 h 129"/>
                  <a:gd name="T22" fmla="*/ 123 w 203"/>
                  <a:gd name="T23" fmla="*/ 129 h 129"/>
                  <a:gd name="T24" fmla="*/ 146 w 203"/>
                  <a:gd name="T25" fmla="*/ 105 h 129"/>
                  <a:gd name="T26" fmla="*/ 193 w 203"/>
                  <a:gd name="T27" fmla="*/ 73 h 129"/>
                  <a:gd name="T28" fmla="*/ 198 w 203"/>
                  <a:gd name="T29" fmla="*/ 76 h 129"/>
                  <a:gd name="T30" fmla="*/ 203 w 203"/>
                  <a:gd name="T31" fmla="*/ 64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129">
                    <a:moveTo>
                      <a:pt x="203" y="64"/>
                    </a:moveTo>
                    <a:cubicBezTo>
                      <a:pt x="201" y="63"/>
                      <a:pt x="200" y="62"/>
                      <a:pt x="198" y="61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17" y="2"/>
                      <a:pt x="105" y="0"/>
                      <a:pt x="95" y="5"/>
                    </a:cubicBezTo>
                    <a:cubicBezTo>
                      <a:pt x="94" y="5"/>
                      <a:pt x="94" y="5"/>
                      <a:pt x="94" y="5"/>
                    </a:cubicBezTo>
                    <a:cubicBezTo>
                      <a:pt x="94" y="5"/>
                      <a:pt x="94" y="5"/>
                      <a:pt x="94" y="5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86" y="109"/>
                      <a:pt x="86" y="109"/>
                      <a:pt x="86" y="109"/>
                    </a:cubicBezTo>
                    <a:cubicBezTo>
                      <a:pt x="121" y="128"/>
                      <a:pt x="121" y="128"/>
                      <a:pt x="121" y="128"/>
                    </a:cubicBezTo>
                    <a:cubicBezTo>
                      <a:pt x="123" y="129"/>
                      <a:pt x="123" y="129"/>
                      <a:pt x="123" y="129"/>
                    </a:cubicBezTo>
                    <a:cubicBezTo>
                      <a:pt x="131" y="122"/>
                      <a:pt x="141" y="116"/>
                      <a:pt x="146" y="105"/>
                    </a:cubicBezTo>
                    <a:cubicBezTo>
                      <a:pt x="154" y="90"/>
                      <a:pt x="179" y="86"/>
                      <a:pt x="193" y="73"/>
                    </a:cubicBezTo>
                    <a:cubicBezTo>
                      <a:pt x="195" y="74"/>
                      <a:pt x="196" y="75"/>
                      <a:pt x="198" y="76"/>
                    </a:cubicBezTo>
                    <a:cubicBezTo>
                      <a:pt x="201" y="73"/>
                      <a:pt x="201" y="69"/>
                      <a:pt x="203" y="64"/>
                    </a:cubicBezTo>
                    <a:close/>
                  </a:path>
                </a:pathLst>
              </a:custGeom>
              <a:solidFill>
                <a:srgbClr val="8A2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ś1íḍê"/>
              <p:cNvSpPr/>
              <p:nvPr/>
            </p:nvSpPr>
            <p:spPr bwMode="auto">
              <a:xfrm>
                <a:off x="4505376" y="2867604"/>
                <a:ext cx="421048" cy="320551"/>
              </a:xfrm>
              <a:custGeom>
                <a:avLst/>
                <a:gdLst>
                  <a:gd name="T0" fmla="*/ 110 w 117"/>
                  <a:gd name="T1" fmla="*/ 0 h 89"/>
                  <a:gd name="T2" fmla="*/ 106 w 117"/>
                  <a:gd name="T3" fmla="*/ 1 h 89"/>
                  <a:gd name="T4" fmla="*/ 106 w 117"/>
                  <a:gd name="T5" fmla="*/ 1 h 89"/>
                  <a:gd name="T6" fmla="*/ 14 w 117"/>
                  <a:gd name="T7" fmla="*/ 55 h 89"/>
                  <a:gd name="T8" fmla="*/ 17 w 117"/>
                  <a:gd name="T9" fmla="*/ 68 h 89"/>
                  <a:gd name="T10" fmla="*/ 21 w 117"/>
                  <a:gd name="T11" fmla="*/ 67 h 89"/>
                  <a:gd name="T12" fmla="*/ 0 w 117"/>
                  <a:gd name="T13" fmla="*/ 87 h 89"/>
                  <a:gd name="T14" fmla="*/ 11 w 117"/>
                  <a:gd name="T15" fmla="*/ 89 h 89"/>
                  <a:gd name="T16" fmla="*/ 101 w 117"/>
                  <a:gd name="T17" fmla="*/ 36 h 89"/>
                  <a:gd name="T18" fmla="*/ 102 w 117"/>
                  <a:gd name="T19" fmla="*/ 36 h 89"/>
                  <a:gd name="T20" fmla="*/ 106 w 117"/>
                  <a:gd name="T21" fmla="*/ 33 h 89"/>
                  <a:gd name="T22" fmla="*/ 106 w 117"/>
                  <a:gd name="T23" fmla="*/ 33 h 89"/>
                  <a:gd name="T24" fmla="*/ 106 w 117"/>
                  <a:gd name="T25" fmla="*/ 33 h 89"/>
                  <a:gd name="T26" fmla="*/ 117 w 117"/>
                  <a:gd name="T27" fmla="*/ 7 h 89"/>
                  <a:gd name="T28" fmla="*/ 117 w 117"/>
                  <a:gd name="T29" fmla="*/ 6 h 89"/>
                  <a:gd name="T30" fmla="*/ 110 w 117"/>
                  <a:gd name="T3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7" h="89">
                    <a:moveTo>
                      <a:pt x="110" y="0"/>
                    </a:moveTo>
                    <a:cubicBezTo>
                      <a:pt x="109" y="0"/>
                      <a:pt x="107" y="0"/>
                      <a:pt x="106" y="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7" y="68"/>
                      <a:pt x="17" y="68"/>
                      <a:pt x="17" y="68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6" y="75"/>
                      <a:pt x="7" y="80"/>
                      <a:pt x="0" y="87"/>
                    </a:cubicBezTo>
                    <a:cubicBezTo>
                      <a:pt x="11" y="89"/>
                      <a:pt x="11" y="89"/>
                      <a:pt x="11" y="89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1" y="36"/>
                      <a:pt x="102" y="36"/>
                      <a:pt x="102" y="36"/>
                    </a:cubicBezTo>
                    <a:cubicBezTo>
                      <a:pt x="103" y="35"/>
                      <a:pt x="105" y="34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13" y="28"/>
                      <a:pt x="117" y="19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7" y="3"/>
                      <a:pt x="114" y="0"/>
                      <a:pt x="110" y="0"/>
                    </a:cubicBezTo>
                    <a:close/>
                  </a:path>
                </a:pathLst>
              </a:custGeom>
              <a:solidFill>
                <a:srgbClr val="721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ṡļïḋé"/>
              <p:cNvSpPr/>
              <p:nvPr/>
            </p:nvSpPr>
            <p:spPr bwMode="auto">
              <a:xfrm>
                <a:off x="4448197" y="2723789"/>
                <a:ext cx="64111" cy="20792"/>
              </a:xfrm>
              <a:custGeom>
                <a:avLst/>
                <a:gdLst>
                  <a:gd name="T0" fmla="*/ 0 w 18"/>
                  <a:gd name="T1" fmla="*/ 0 h 6"/>
                  <a:gd name="T2" fmla="*/ 18 w 18"/>
                  <a:gd name="T3" fmla="*/ 6 h 6"/>
                  <a:gd name="T4" fmla="*/ 0 w 18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6">
                    <a:moveTo>
                      <a:pt x="0" y="0"/>
                    </a:moveTo>
                    <a:cubicBezTo>
                      <a:pt x="6" y="0"/>
                      <a:pt x="12" y="2"/>
                      <a:pt x="18" y="6"/>
                    </a:cubicBezTo>
                    <a:cubicBezTo>
                      <a:pt x="12" y="2"/>
                      <a:pt x="6" y="0"/>
                      <a:pt x="0" y="0"/>
                    </a:cubicBez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Sḷîḓè"/>
              <p:cNvSpPr/>
              <p:nvPr/>
            </p:nvSpPr>
            <p:spPr bwMode="auto">
              <a:xfrm>
                <a:off x="4061803" y="2794830"/>
                <a:ext cx="537139" cy="386394"/>
              </a:xfrm>
              <a:custGeom>
                <a:avLst/>
                <a:gdLst>
                  <a:gd name="T0" fmla="*/ 149 w 149"/>
                  <a:gd name="T1" fmla="*/ 79 h 107"/>
                  <a:gd name="T2" fmla="*/ 149 w 149"/>
                  <a:gd name="T3" fmla="*/ 78 h 107"/>
                  <a:gd name="T4" fmla="*/ 142 w 149"/>
                  <a:gd name="T5" fmla="*/ 71 h 107"/>
                  <a:gd name="T6" fmla="*/ 136 w 149"/>
                  <a:gd name="T7" fmla="*/ 78 h 107"/>
                  <a:gd name="T8" fmla="*/ 136 w 149"/>
                  <a:gd name="T9" fmla="*/ 79 h 107"/>
                  <a:gd name="T10" fmla="*/ 129 w 149"/>
                  <a:gd name="T11" fmla="*/ 96 h 107"/>
                  <a:gd name="T12" fmla="*/ 107 w 149"/>
                  <a:gd name="T13" fmla="*/ 91 h 107"/>
                  <a:gd name="T14" fmla="*/ 39 w 149"/>
                  <a:gd name="T15" fmla="*/ 41 h 107"/>
                  <a:gd name="T16" fmla="*/ 9 w 149"/>
                  <a:gd name="T17" fmla="*/ 32 h 107"/>
                  <a:gd name="T18" fmla="*/ 65 w 149"/>
                  <a:gd name="T19" fmla="*/ 0 h 107"/>
                  <a:gd name="T20" fmla="*/ 0 w 149"/>
                  <a:gd name="T21" fmla="*/ 38 h 107"/>
                  <a:gd name="T22" fmla="*/ 8 w 149"/>
                  <a:gd name="T23" fmla="*/ 41 h 107"/>
                  <a:gd name="T24" fmla="*/ 41 w 149"/>
                  <a:gd name="T25" fmla="*/ 55 h 107"/>
                  <a:gd name="T26" fmla="*/ 86 w 149"/>
                  <a:gd name="T27" fmla="*/ 87 h 107"/>
                  <a:gd name="T28" fmla="*/ 121 w 149"/>
                  <a:gd name="T29" fmla="*/ 106 h 107"/>
                  <a:gd name="T30" fmla="*/ 123 w 149"/>
                  <a:gd name="T31" fmla="*/ 107 h 107"/>
                  <a:gd name="T32" fmla="*/ 146 w 149"/>
                  <a:gd name="T33" fmla="*/ 83 h 107"/>
                  <a:gd name="T34" fmla="*/ 149 w 149"/>
                  <a:gd name="T35" fmla="*/ 79 h 107"/>
                  <a:gd name="T36" fmla="*/ 149 w 149"/>
                  <a:gd name="T37" fmla="*/ 7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9" h="107">
                    <a:moveTo>
                      <a:pt x="149" y="79"/>
                    </a:moveTo>
                    <a:cubicBezTo>
                      <a:pt x="149" y="78"/>
                      <a:pt x="149" y="78"/>
                      <a:pt x="149" y="78"/>
                    </a:cubicBezTo>
                    <a:cubicBezTo>
                      <a:pt x="149" y="74"/>
                      <a:pt x="146" y="71"/>
                      <a:pt x="142" y="71"/>
                    </a:cubicBezTo>
                    <a:cubicBezTo>
                      <a:pt x="139" y="71"/>
                      <a:pt x="136" y="74"/>
                      <a:pt x="136" y="78"/>
                    </a:cubicBezTo>
                    <a:cubicBezTo>
                      <a:pt x="136" y="79"/>
                      <a:pt x="136" y="79"/>
                      <a:pt x="136" y="79"/>
                    </a:cubicBezTo>
                    <a:cubicBezTo>
                      <a:pt x="136" y="87"/>
                      <a:pt x="133" y="94"/>
                      <a:pt x="129" y="96"/>
                    </a:cubicBezTo>
                    <a:cubicBezTo>
                      <a:pt x="123" y="99"/>
                      <a:pt x="115" y="97"/>
                      <a:pt x="107" y="9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28" y="33"/>
                      <a:pt x="18" y="30"/>
                      <a:pt x="9" y="32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121" y="106"/>
                      <a:pt x="121" y="106"/>
                      <a:pt x="121" y="106"/>
                    </a:cubicBezTo>
                    <a:cubicBezTo>
                      <a:pt x="123" y="107"/>
                      <a:pt x="123" y="107"/>
                      <a:pt x="123" y="107"/>
                    </a:cubicBezTo>
                    <a:cubicBezTo>
                      <a:pt x="131" y="100"/>
                      <a:pt x="141" y="94"/>
                      <a:pt x="146" y="83"/>
                    </a:cubicBezTo>
                    <a:cubicBezTo>
                      <a:pt x="147" y="82"/>
                      <a:pt x="148" y="81"/>
                      <a:pt x="149" y="79"/>
                    </a:cubicBezTo>
                    <a:cubicBezTo>
                      <a:pt x="149" y="79"/>
                      <a:pt x="149" y="79"/>
                      <a:pt x="149" y="79"/>
                    </a:cubicBezTo>
                    <a:close/>
                  </a:path>
                </a:pathLst>
              </a:custGeom>
              <a:solidFill>
                <a:srgbClr val="B45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$ḷïḑe"/>
              <p:cNvSpPr/>
              <p:nvPr/>
            </p:nvSpPr>
            <p:spPr bwMode="auto">
              <a:xfrm>
                <a:off x="4018486" y="2907456"/>
                <a:ext cx="573526" cy="291095"/>
              </a:xfrm>
              <a:custGeom>
                <a:avLst/>
                <a:gdLst>
                  <a:gd name="T0" fmla="*/ 133 w 159"/>
                  <a:gd name="T1" fmla="*/ 81 h 81"/>
                  <a:gd name="T2" fmla="*/ 110 w 159"/>
                  <a:gd name="T3" fmla="*/ 72 h 81"/>
                  <a:gd name="T4" fmla="*/ 41 w 159"/>
                  <a:gd name="T5" fmla="*/ 22 h 81"/>
                  <a:gd name="T6" fmla="*/ 20 w 159"/>
                  <a:gd name="T7" fmla="*/ 17 h 81"/>
                  <a:gd name="T8" fmla="*/ 12 w 159"/>
                  <a:gd name="T9" fmla="*/ 34 h 81"/>
                  <a:gd name="T10" fmla="*/ 6 w 159"/>
                  <a:gd name="T11" fmla="*/ 40 h 81"/>
                  <a:gd name="T12" fmla="*/ 0 w 159"/>
                  <a:gd name="T13" fmla="*/ 34 h 81"/>
                  <a:gd name="T14" fmla="*/ 14 w 159"/>
                  <a:gd name="T15" fmla="*/ 5 h 81"/>
                  <a:gd name="T16" fmla="*/ 49 w 159"/>
                  <a:gd name="T17" fmla="*/ 12 h 81"/>
                  <a:gd name="T18" fmla="*/ 117 w 159"/>
                  <a:gd name="T19" fmla="*/ 62 h 81"/>
                  <a:gd name="T20" fmla="*/ 139 w 159"/>
                  <a:gd name="T21" fmla="*/ 67 h 81"/>
                  <a:gd name="T22" fmla="*/ 146 w 159"/>
                  <a:gd name="T23" fmla="*/ 50 h 81"/>
                  <a:gd name="T24" fmla="*/ 146 w 159"/>
                  <a:gd name="T25" fmla="*/ 49 h 81"/>
                  <a:gd name="T26" fmla="*/ 153 w 159"/>
                  <a:gd name="T27" fmla="*/ 42 h 81"/>
                  <a:gd name="T28" fmla="*/ 159 w 159"/>
                  <a:gd name="T29" fmla="*/ 49 h 81"/>
                  <a:gd name="T30" fmla="*/ 159 w 159"/>
                  <a:gd name="T31" fmla="*/ 50 h 81"/>
                  <a:gd name="T32" fmla="*/ 145 w 159"/>
                  <a:gd name="T33" fmla="*/ 78 h 81"/>
                  <a:gd name="T34" fmla="*/ 133 w 159"/>
                  <a:gd name="T3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9" h="81">
                    <a:moveTo>
                      <a:pt x="133" y="81"/>
                    </a:moveTo>
                    <a:cubicBezTo>
                      <a:pt x="126" y="81"/>
                      <a:pt x="118" y="78"/>
                      <a:pt x="110" y="72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33" y="16"/>
                      <a:pt x="25" y="14"/>
                      <a:pt x="20" y="17"/>
                    </a:cubicBezTo>
                    <a:cubicBezTo>
                      <a:pt x="15" y="19"/>
                      <a:pt x="12" y="25"/>
                      <a:pt x="12" y="34"/>
                    </a:cubicBezTo>
                    <a:cubicBezTo>
                      <a:pt x="12" y="37"/>
                      <a:pt x="10" y="40"/>
                      <a:pt x="6" y="40"/>
                    </a:cubicBezTo>
                    <a:cubicBezTo>
                      <a:pt x="3" y="40"/>
                      <a:pt x="0" y="37"/>
                      <a:pt x="0" y="34"/>
                    </a:cubicBezTo>
                    <a:cubicBezTo>
                      <a:pt x="0" y="20"/>
                      <a:pt x="5" y="10"/>
                      <a:pt x="14" y="5"/>
                    </a:cubicBezTo>
                    <a:cubicBezTo>
                      <a:pt x="24" y="0"/>
                      <a:pt x="37" y="3"/>
                      <a:pt x="49" y="12"/>
                    </a:cubicBezTo>
                    <a:cubicBezTo>
                      <a:pt x="117" y="62"/>
                      <a:pt x="117" y="62"/>
                      <a:pt x="117" y="62"/>
                    </a:cubicBezTo>
                    <a:cubicBezTo>
                      <a:pt x="125" y="68"/>
                      <a:pt x="133" y="70"/>
                      <a:pt x="139" y="67"/>
                    </a:cubicBezTo>
                    <a:cubicBezTo>
                      <a:pt x="143" y="65"/>
                      <a:pt x="146" y="58"/>
                      <a:pt x="146" y="50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6" y="45"/>
                      <a:pt x="149" y="42"/>
                      <a:pt x="153" y="42"/>
                    </a:cubicBezTo>
                    <a:cubicBezTo>
                      <a:pt x="156" y="42"/>
                      <a:pt x="159" y="45"/>
                      <a:pt x="159" y="49"/>
                    </a:cubicBezTo>
                    <a:cubicBezTo>
                      <a:pt x="159" y="50"/>
                      <a:pt x="159" y="50"/>
                      <a:pt x="159" y="50"/>
                    </a:cubicBezTo>
                    <a:cubicBezTo>
                      <a:pt x="159" y="63"/>
                      <a:pt x="154" y="74"/>
                      <a:pt x="145" y="78"/>
                    </a:cubicBezTo>
                    <a:cubicBezTo>
                      <a:pt x="141" y="80"/>
                      <a:pt x="137" y="81"/>
                      <a:pt x="133" y="81"/>
                    </a:cubicBezTo>
                    <a:close/>
                  </a:path>
                </a:pathLst>
              </a:custGeom>
              <a:solidFill>
                <a:srgbClr val="983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ŝlïḋé"/>
              <p:cNvSpPr/>
              <p:nvPr/>
            </p:nvSpPr>
            <p:spPr bwMode="auto">
              <a:xfrm>
                <a:off x="4158835" y="3576280"/>
                <a:ext cx="188865" cy="263371"/>
              </a:xfrm>
              <a:custGeom>
                <a:avLst/>
                <a:gdLst>
                  <a:gd name="T0" fmla="*/ 41 w 52"/>
                  <a:gd name="T1" fmla="*/ 7 h 73"/>
                  <a:gd name="T2" fmla="*/ 20 w 52"/>
                  <a:gd name="T3" fmla="*/ 10 h 73"/>
                  <a:gd name="T4" fmla="*/ 0 w 52"/>
                  <a:gd name="T5" fmla="*/ 58 h 73"/>
                  <a:gd name="T6" fmla="*/ 20 w 52"/>
                  <a:gd name="T7" fmla="*/ 68 h 73"/>
                  <a:gd name="T8" fmla="*/ 51 w 52"/>
                  <a:gd name="T9" fmla="*/ 27 h 73"/>
                  <a:gd name="T10" fmla="*/ 47 w 52"/>
                  <a:gd name="T11" fmla="*/ 11 h 73"/>
                  <a:gd name="T12" fmla="*/ 41 w 52"/>
                  <a:gd name="T13" fmla="*/ 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73">
                    <a:moveTo>
                      <a:pt x="41" y="7"/>
                    </a:moveTo>
                    <a:cubicBezTo>
                      <a:pt x="41" y="7"/>
                      <a:pt x="28" y="0"/>
                      <a:pt x="20" y="10"/>
                    </a:cubicBezTo>
                    <a:cubicBezTo>
                      <a:pt x="12" y="20"/>
                      <a:pt x="1" y="42"/>
                      <a:pt x="0" y="58"/>
                    </a:cubicBezTo>
                    <a:cubicBezTo>
                      <a:pt x="0" y="73"/>
                      <a:pt x="13" y="72"/>
                      <a:pt x="20" y="68"/>
                    </a:cubicBezTo>
                    <a:cubicBezTo>
                      <a:pt x="28" y="65"/>
                      <a:pt x="49" y="33"/>
                      <a:pt x="51" y="27"/>
                    </a:cubicBezTo>
                    <a:cubicBezTo>
                      <a:pt x="52" y="21"/>
                      <a:pt x="49" y="12"/>
                      <a:pt x="47" y="11"/>
                    </a:cubicBezTo>
                    <a:cubicBezTo>
                      <a:pt x="45" y="9"/>
                      <a:pt x="41" y="7"/>
                      <a:pt x="41" y="7"/>
                    </a:cubicBezTo>
                    <a:close/>
                  </a:path>
                </a:pathLst>
              </a:custGeom>
              <a:solidFill>
                <a:srgbClr val="173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ŝlîḍê"/>
              <p:cNvSpPr/>
              <p:nvPr/>
            </p:nvSpPr>
            <p:spPr bwMode="auto">
              <a:xfrm>
                <a:off x="4228143" y="3555487"/>
                <a:ext cx="90101" cy="114359"/>
              </a:xfrm>
              <a:custGeom>
                <a:avLst/>
                <a:gdLst>
                  <a:gd name="T0" fmla="*/ 25 w 25"/>
                  <a:gd name="T1" fmla="*/ 10 h 32"/>
                  <a:gd name="T2" fmla="*/ 25 w 25"/>
                  <a:gd name="T3" fmla="*/ 23 h 32"/>
                  <a:gd name="T4" fmla="*/ 21 w 25"/>
                  <a:gd name="T5" fmla="*/ 30 h 32"/>
                  <a:gd name="T6" fmla="*/ 12 w 25"/>
                  <a:gd name="T7" fmla="*/ 31 h 32"/>
                  <a:gd name="T8" fmla="*/ 0 w 25"/>
                  <a:gd name="T9" fmla="*/ 14 h 32"/>
                  <a:gd name="T10" fmla="*/ 25 w 25"/>
                  <a:gd name="T11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32">
                    <a:moveTo>
                      <a:pt x="25" y="10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6"/>
                      <a:pt x="24" y="28"/>
                      <a:pt x="21" y="30"/>
                    </a:cubicBezTo>
                    <a:cubicBezTo>
                      <a:pt x="19" y="31"/>
                      <a:pt x="16" y="32"/>
                      <a:pt x="12" y="31"/>
                    </a:cubicBezTo>
                    <a:cubicBezTo>
                      <a:pt x="2" y="30"/>
                      <a:pt x="1" y="27"/>
                      <a:pt x="0" y="14"/>
                    </a:cubicBezTo>
                    <a:cubicBezTo>
                      <a:pt x="0" y="0"/>
                      <a:pt x="25" y="10"/>
                      <a:pt x="25" y="10"/>
                    </a:cubicBezTo>
                    <a:close/>
                  </a:path>
                </a:pathLst>
              </a:custGeom>
              <a:solidFill>
                <a:srgbClr val="E8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ŝḷíḋê"/>
              <p:cNvSpPr/>
              <p:nvPr/>
            </p:nvSpPr>
            <p:spPr bwMode="auto">
              <a:xfrm>
                <a:off x="3990763" y="3486179"/>
                <a:ext cx="187132" cy="263371"/>
              </a:xfrm>
              <a:custGeom>
                <a:avLst/>
                <a:gdLst>
                  <a:gd name="T0" fmla="*/ 41 w 52"/>
                  <a:gd name="T1" fmla="*/ 6 h 73"/>
                  <a:gd name="T2" fmla="*/ 20 w 52"/>
                  <a:gd name="T3" fmla="*/ 9 h 73"/>
                  <a:gd name="T4" fmla="*/ 0 w 52"/>
                  <a:gd name="T5" fmla="*/ 57 h 73"/>
                  <a:gd name="T6" fmla="*/ 20 w 52"/>
                  <a:gd name="T7" fmla="*/ 68 h 73"/>
                  <a:gd name="T8" fmla="*/ 51 w 52"/>
                  <a:gd name="T9" fmla="*/ 26 h 73"/>
                  <a:gd name="T10" fmla="*/ 47 w 52"/>
                  <a:gd name="T11" fmla="*/ 10 h 73"/>
                  <a:gd name="T12" fmla="*/ 41 w 52"/>
                  <a:gd name="T13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73">
                    <a:moveTo>
                      <a:pt x="41" y="6"/>
                    </a:moveTo>
                    <a:cubicBezTo>
                      <a:pt x="41" y="6"/>
                      <a:pt x="28" y="0"/>
                      <a:pt x="20" y="9"/>
                    </a:cubicBezTo>
                    <a:cubicBezTo>
                      <a:pt x="12" y="19"/>
                      <a:pt x="1" y="42"/>
                      <a:pt x="0" y="57"/>
                    </a:cubicBezTo>
                    <a:cubicBezTo>
                      <a:pt x="0" y="73"/>
                      <a:pt x="13" y="71"/>
                      <a:pt x="20" y="68"/>
                    </a:cubicBezTo>
                    <a:cubicBezTo>
                      <a:pt x="28" y="64"/>
                      <a:pt x="49" y="33"/>
                      <a:pt x="51" y="26"/>
                    </a:cubicBezTo>
                    <a:cubicBezTo>
                      <a:pt x="52" y="20"/>
                      <a:pt x="49" y="12"/>
                      <a:pt x="47" y="10"/>
                    </a:cubicBezTo>
                    <a:cubicBezTo>
                      <a:pt x="45" y="9"/>
                      <a:pt x="41" y="6"/>
                      <a:pt x="41" y="6"/>
                    </a:cubicBezTo>
                    <a:close/>
                  </a:path>
                </a:pathLst>
              </a:custGeom>
              <a:solidFill>
                <a:srgbClr val="173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ŝḻidê"/>
              <p:cNvSpPr/>
              <p:nvPr/>
            </p:nvSpPr>
            <p:spPr bwMode="auto">
              <a:xfrm>
                <a:off x="4054872" y="3465387"/>
                <a:ext cx="93566" cy="110893"/>
              </a:xfrm>
              <a:custGeom>
                <a:avLst/>
                <a:gdLst>
                  <a:gd name="T0" fmla="*/ 26 w 26"/>
                  <a:gd name="T1" fmla="*/ 9 h 31"/>
                  <a:gd name="T2" fmla="*/ 26 w 26"/>
                  <a:gd name="T3" fmla="*/ 22 h 31"/>
                  <a:gd name="T4" fmla="*/ 22 w 26"/>
                  <a:gd name="T5" fmla="*/ 29 h 31"/>
                  <a:gd name="T6" fmla="*/ 12 w 26"/>
                  <a:gd name="T7" fmla="*/ 31 h 31"/>
                  <a:gd name="T8" fmla="*/ 1 w 26"/>
                  <a:gd name="T9" fmla="*/ 13 h 31"/>
                  <a:gd name="T10" fmla="*/ 26 w 26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31">
                    <a:moveTo>
                      <a:pt x="26" y="9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5"/>
                      <a:pt x="25" y="28"/>
                      <a:pt x="22" y="29"/>
                    </a:cubicBezTo>
                    <a:cubicBezTo>
                      <a:pt x="20" y="31"/>
                      <a:pt x="17" y="31"/>
                      <a:pt x="12" y="31"/>
                    </a:cubicBezTo>
                    <a:cubicBezTo>
                      <a:pt x="3" y="29"/>
                      <a:pt x="2" y="26"/>
                      <a:pt x="1" y="13"/>
                    </a:cubicBezTo>
                    <a:cubicBezTo>
                      <a:pt x="0" y="0"/>
                      <a:pt x="26" y="9"/>
                      <a:pt x="26" y="9"/>
                    </a:cubicBezTo>
                    <a:close/>
                  </a:path>
                </a:pathLst>
              </a:custGeom>
              <a:solidFill>
                <a:srgbClr val="E8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$lîḑe"/>
              <p:cNvSpPr/>
              <p:nvPr/>
            </p:nvSpPr>
            <p:spPr bwMode="auto">
              <a:xfrm>
                <a:off x="3983832" y="2392843"/>
                <a:ext cx="590853" cy="1143586"/>
              </a:xfrm>
              <a:custGeom>
                <a:avLst/>
                <a:gdLst>
                  <a:gd name="T0" fmla="*/ 160 w 164"/>
                  <a:gd name="T1" fmla="*/ 62 h 318"/>
                  <a:gd name="T2" fmla="*/ 93 w 164"/>
                  <a:gd name="T3" fmla="*/ 71 h 318"/>
                  <a:gd name="T4" fmla="*/ 50 w 164"/>
                  <a:gd name="T5" fmla="*/ 114 h 318"/>
                  <a:gd name="T6" fmla="*/ 11 w 164"/>
                  <a:gd name="T7" fmla="*/ 157 h 318"/>
                  <a:gd name="T8" fmla="*/ 1 w 164"/>
                  <a:gd name="T9" fmla="*/ 188 h 318"/>
                  <a:gd name="T10" fmla="*/ 17 w 164"/>
                  <a:gd name="T11" fmla="*/ 308 h 318"/>
                  <a:gd name="T12" fmla="*/ 29 w 164"/>
                  <a:gd name="T13" fmla="*/ 318 h 318"/>
                  <a:gd name="T14" fmla="*/ 35 w 164"/>
                  <a:gd name="T15" fmla="*/ 317 h 318"/>
                  <a:gd name="T16" fmla="*/ 48 w 164"/>
                  <a:gd name="T17" fmla="*/ 302 h 318"/>
                  <a:gd name="T18" fmla="*/ 45 w 164"/>
                  <a:gd name="T19" fmla="*/ 190 h 318"/>
                  <a:gd name="T20" fmla="*/ 127 w 164"/>
                  <a:gd name="T21" fmla="*/ 140 h 318"/>
                  <a:gd name="T22" fmla="*/ 160 w 164"/>
                  <a:gd name="T23" fmla="*/ 6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" h="318">
                    <a:moveTo>
                      <a:pt x="160" y="62"/>
                    </a:moveTo>
                    <a:cubicBezTo>
                      <a:pt x="156" y="0"/>
                      <a:pt x="93" y="71"/>
                      <a:pt x="93" y="71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11" y="157"/>
                      <a:pt x="11" y="157"/>
                      <a:pt x="11" y="157"/>
                    </a:cubicBezTo>
                    <a:cubicBezTo>
                      <a:pt x="3" y="165"/>
                      <a:pt x="0" y="176"/>
                      <a:pt x="1" y="188"/>
                    </a:cubicBezTo>
                    <a:cubicBezTo>
                      <a:pt x="17" y="308"/>
                      <a:pt x="17" y="308"/>
                      <a:pt x="17" y="308"/>
                    </a:cubicBezTo>
                    <a:cubicBezTo>
                      <a:pt x="18" y="314"/>
                      <a:pt x="23" y="318"/>
                      <a:pt x="29" y="318"/>
                    </a:cubicBezTo>
                    <a:cubicBezTo>
                      <a:pt x="31" y="318"/>
                      <a:pt x="32" y="318"/>
                      <a:pt x="35" y="317"/>
                    </a:cubicBezTo>
                    <a:cubicBezTo>
                      <a:pt x="49" y="315"/>
                      <a:pt x="48" y="302"/>
                      <a:pt x="48" y="302"/>
                    </a:cubicBezTo>
                    <a:cubicBezTo>
                      <a:pt x="45" y="190"/>
                      <a:pt x="45" y="190"/>
                      <a:pt x="45" y="190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127" y="140"/>
                      <a:pt x="164" y="124"/>
                      <a:pt x="160" y="62"/>
                    </a:cubicBezTo>
                    <a:close/>
                  </a:path>
                </a:pathLst>
              </a:custGeom>
              <a:solidFill>
                <a:srgbClr val="FDD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ṧļïḓé"/>
              <p:cNvSpPr/>
              <p:nvPr/>
            </p:nvSpPr>
            <p:spPr bwMode="auto">
              <a:xfrm>
                <a:off x="4151904" y="2479478"/>
                <a:ext cx="590853" cy="1143586"/>
              </a:xfrm>
              <a:custGeom>
                <a:avLst/>
                <a:gdLst>
                  <a:gd name="T0" fmla="*/ 160 w 164"/>
                  <a:gd name="T1" fmla="*/ 62 h 318"/>
                  <a:gd name="T2" fmla="*/ 93 w 164"/>
                  <a:gd name="T3" fmla="*/ 71 h 318"/>
                  <a:gd name="T4" fmla="*/ 50 w 164"/>
                  <a:gd name="T5" fmla="*/ 114 h 318"/>
                  <a:gd name="T6" fmla="*/ 11 w 164"/>
                  <a:gd name="T7" fmla="*/ 156 h 318"/>
                  <a:gd name="T8" fmla="*/ 1 w 164"/>
                  <a:gd name="T9" fmla="*/ 187 h 318"/>
                  <a:gd name="T10" fmla="*/ 17 w 164"/>
                  <a:gd name="T11" fmla="*/ 307 h 318"/>
                  <a:gd name="T12" fmla="*/ 29 w 164"/>
                  <a:gd name="T13" fmla="*/ 318 h 318"/>
                  <a:gd name="T14" fmla="*/ 35 w 164"/>
                  <a:gd name="T15" fmla="*/ 317 h 318"/>
                  <a:gd name="T16" fmla="*/ 48 w 164"/>
                  <a:gd name="T17" fmla="*/ 302 h 318"/>
                  <a:gd name="T18" fmla="*/ 45 w 164"/>
                  <a:gd name="T19" fmla="*/ 189 h 318"/>
                  <a:gd name="T20" fmla="*/ 127 w 164"/>
                  <a:gd name="T21" fmla="*/ 140 h 318"/>
                  <a:gd name="T22" fmla="*/ 160 w 164"/>
                  <a:gd name="T23" fmla="*/ 6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" h="318">
                    <a:moveTo>
                      <a:pt x="160" y="62"/>
                    </a:moveTo>
                    <a:cubicBezTo>
                      <a:pt x="157" y="0"/>
                      <a:pt x="93" y="71"/>
                      <a:pt x="93" y="71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11" y="156"/>
                      <a:pt x="11" y="156"/>
                      <a:pt x="11" y="156"/>
                    </a:cubicBezTo>
                    <a:cubicBezTo>
                      <a:pt x="3" y="165"/>
                      <a:pt x="0" y="176"/>
                      <a:pt x="1" y="187"/>
                    </a:cubicBezTo>
                    <a:cubicBezTo>
                      <a:pt x="17" y="307"/>
                      <a:pt x="17" y="307"/>
                      <a:pt x="17" y="307"/>
                    </a:cubicBezTo>
                    <a:cubicBezTo>
                      <a:pt x="18" y="313"/>
                      <a:pt x="23" y="318"/>
                      <a:pt x="29" y="318"/>
                    </a:cubicBezTo>
                    <a:cubicBezTo>
                      <a:pt x="31" y="318"/>
                      <a:pt x="33" y="317"/>
                      <a:pt x="35" y="317"/>
                    </a:cubicBezTo>
                    <a:cubicBezTo>
                      <a:pt x="49" y="315"/>
                      <a:pt x="48" y="302"/>
                      <a:pt x="48" y="302"/>
                    </a:cubicBezTo>
                    <a:cubicBezTo>
                      <a:pt x="45" y="189"/>
                      <a:pt x="45" y="189"/>
                      <a:pt x="45" y="18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127" y="140"/>
                      <a:pt x="164" y="124"/>
                      <a:pt x="160" y="62"/>
                    </a:cubicBezTo>
                    <a:close/>
                  </a:path>
                </a:pathLst>
              </a:custGeom>
              <a:solidFill>
                <a:srgbClr val="FDD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s1ïḓé"/>
              <p:cNvSpPr/>
              <p:nvPr/>
            </p:nvSpPr>
            <p:spPr bwMode="auto">
              <a:xfrm>
                <a:off x="4188291" y="1942339"/>
                <a:ext cx="580457" cy="954721"/>
              </a:xfrm>
              <a:custGeom>
                <a:avLst/>
                <a:gdLst>
                  <a:gd name="T0" fmla="*/ 113 w 161"/>
                  <a:gd name="T1" fmla="*/ 12 h 265"/>
                  <a:gd name="T2" fmla="*/ 160 w 161"/>
                  <a:gd name="T3" fmla="*/ 60 h 265"/>
                  <a:gd name="T4" fmla="*/ 154 w 161"/>
                  <a:gd name="T5" fmla="*/ 234 h 265"/>
                  <a:gd name="T6" fmla="*/ 23 w 161"/>
                  <a:gd name="T7" fmla="*/ 188 h 265"/>
                  <a:gd name="T8" fmla="*/ 53 w 161"/>
                  <a:gd name="T9" fmla="*/ 11 h 265"/>
                  <a:gd name="T10" fmla="*/ 113 w 161"/>
                  <a:gd name="T11" fmla="*/ 1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1" h="265">
                    <a:moveTo>
                      <a:pt x="113" y="12"/>
                    </a:moveTo>
                    <a:cubicBezTo>
                      <a:pt x="161" y="32"/>
                      <a:pt x="160" y="60"/>
                      <a:pt x="160" y="60"/>
                    </a:cubicBezTo>
                    <a:cubicBezTo>
                      <a:pt x="160" y="60"/>
                      <a:pt x="151" y="164"/>
                      <a:pt x="154" y="234"/>
                    </a:cubicBezTo>
                    <a:cubicBezTo>
                      <a:pt x="155" y="263"/>
                      <a:pt x="0" y="265"/>
                      <a:pt x="23" y="188"/>
                    </a:cubicBezTo>
                    <a:cubicBezTo>
                      <a:pt x="50" y="96"/>
                      <a:pt x="40" y="22"/>
                      <a:pt x="53" y="11"/>
                    </a:cubicBezTo>
                    <a:cubicBezTo>
                      <a:pt x="65" y="0"/>
                      <a:pt x="101" y="7"/>
                      <a:pt x="113" y="12"/>
                    </a:cubicBezTo>
                    <a:close/>
                  </a:path>
                </a:pathLst>
              </a:custGeom>
              <a:solidFill>
                <a:srgbClr val="983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ṣļide"/>
              <p:cNvSpPr/>
              <p:nvPr/>
            </p:nvSpPr>
            <p:spPr bwMode="auto">
              <a:xfrm>
                <a:off x="4468990" y="1978725"/>
                <a:ext cx="192331" cy="150746"/>
              </a:xfrm>
              <a:custGeom>
                <a:avLst/>
                <a:gdLst>
                  <a:gd name="T0" fmla="*/ 50 w 53"/>
                  <a:gd name="T1" fmla="*/ 27 h 42"/>
                  <a:gd name="T2" fmla="*/ 22 w 53"/>
                  <a:gd name="T3" fmla="*/ 39 h 42"/>
                  <a:gd name="T4" fmla="*/ 2 w 53"/>
                  <a:gd name="T5" fmla="*/ 15 h 42"/>
                  <a:gd name="T6" fmla="*/ 31 w 53"/>
                  <a:gd name="T7" fmla="*/ 3 h 42"/>
                  <a:gd name="T8" fmla="*/ 50 w 53"/>
                  <a:gd name="T9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42">
                    <a:moveTo>
                      <a:pt x="50" y="27"/>
                    </a:moveTo>
                    <a:cubicBezTo>
                      <a:pt x="48" y="37"/>
                      <a:pt x="35" y="42"/>
                      <a:pt x="22" y="39"/>
                    </a:cubicBezTo>
                    <a:cubicBezTo>
                      <a:pt x="9" y="35"/>
                      <a:pt x="0" y="25"/>
                      <a:pt x="2" y="15"/>
                    </a:cubicBezTo>
                    <a:cubicBezTo>
                      <a:pt x="5" y="5"/>
                      <a:pt x="18" y="0"/>
                      <a:pt x="31" y="3"/>
                    </a:cubicBezTo>
                    <a:cubicBezTo>
                      <a:pt x="44" y="7"/>
                      <a:pt x="53" y="18"/>
                      <a:pt x="50" y="27"/>
                    </a:cubicBezTo>
                    <a:close/>
                  </a:path>
                </a:pathLst>
              </a:custGeom>
              <a:solidFill>
                <a:srgbClr val="FFC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ṣ1ïḋê"/>
              <p:cNvSpPr/>
              <p:nvPr/>
            </p:nvSpPr>
            <p:spPr bwMode="auto">
              <a:xfrm>
                <a:off x="4458593" y="1971795"/>
                <a:ext cx="209658" cy="157677"/>
              </a:xfrm>
              <a:custGeom>
                <a:avLst/>
                <a:gdLst>
                  <a:gd name="T0" fmla="*/ 33 w 58"/>
                  <a:gd name="T1" fmla="*/ 44 h 44"/>
                  <a:gd name="T2" fmla="*/ 24 w 58"/>
                  <a:gd name="T3" fmla="*/ 43 h 44"/>
                  <a:gd name="T4" fmla="*/ 3 w 58"/>
                  <a:gd name="T5" fmla="*/ 16 h 44"/>
                  <a:gd name="T6" fmla="*/ 35 w 58"/>
                  <a:gd name="T7" fmla="*/ 3 h 44"/>
                  <a:gd name="T8" fmla="*/ 56 w 58"/>
                  <a:gd name="T9" fmla="*/ 30 h 44"/>
                  <a:gd name="T10" fmla="*/ 44 w 58"/>
                  <a:gd name="T11" fmla="*/ 42 h 44"/>
                  <a:gd name="T12" fmla="*/ 33 w 58"/>
                  <a:gd name="T13" fmla="*/ 44 h 44"/>
                  <a:gd name="T14" fmla="*/ 26 w 58"/>
                  <a:gd name="T15" fmla="*/ 7 h 44"/>
                  <a:gd name="T16" fmla="*/ 8 w 58"/>
                  <a:gd name="T17" fmla="*/ 18 h 44"/>
                  <a:gd name="T18" fmla="*/ 25 w 58"/>
                  <a:gd name="T19" fmla="*/ 39 h 44"/>
                  <a:gd name="T20" fmla="*/ 42 w 58"/>
                  <a:gd name="T21" fmla="*/ 38 h 44"/>
                  <a:gd name="T22" fmla="*/ 51 w 58"/>
                  <a:gd name="T23" fmla="*/ 29 h 44"/>
                  <a:gd name="T24" fmla="*/ 33 w 58"/>
                  <a:gd name="T25" fmla="*/ 8 h 44"/>
                  <a:gd name="T26" fmla="*/ 26 w 58"/>
                  <a:gd name="T27" fmla="*/ 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44">
                    <a:moveTo>
                      <a:pt x="33" y="44"/>
                    </a:moveTo>
                    <a:cubicBezTo>
                      <a:pt x="30" y="44"/>
                      <a:pt x="27" y="44"/>
                      <a:pt x="24" y="43"/>
                    </a:cubicBezTo>
                    <a:cubicBezTo>
                      <a:pt x="10" y="39"/>
                      <a:pt x="0" y="27"/>
                      <a:pt x="3" y="16"/>
                    </a:cubicBezTo>
                    <a:cubicBezTo>
                      <a:pt x="6" y="5"/>
                      <a:pt x="20" y="0"/>
                      <a:pt x="35" y="3"/>
                    </a:cubicBezTo>
                    <a:cubicBezTo>
                      <a:pt x="49" y="7"/>
                      <a:pt x="58" y="19"/>
                      <a:pt x="56" y="30"/>
                    </a:cubicBezTo>
                    <a:cubicBezTo>
                      <a:pt x="54" y="35"/>
                      <a:pt x="50" y="40"/>
                      <a:pt x="44" y="42"/>
                    </a:cubicBezTo>
                    <a:cubicBezTo>
                      <a:pt x="41" y="43"/>
                      <a:pt x="37" y="44"/>
                      <a:pt x="33" y="44"/>
                    </a:cubicBezTo>
                    <a:close/>
                    <a:moveTo>
                      <a:pt x="26" y="7"/>
                    </a:moveTo>
                    <a:cubicBezTo>
                      <a:pt x="17" y="7"/>
                      <a:pt x="9" y="11"/>
                      <a:pt x="8" y="18"/>
                    </a:cubicBezTo>
                    <a:cubicBezTo>
                      <a:pt x="5" y="26"/>
                      <a:pt x="13" y="35"/>
                      <a:pt x="25" y="39"/>
                    </a:cubicBezTo>
                    <a:cubicBezTo>
                      <a:pt x="31" y="40"/>
                      <a:pt x="37" y="40"/>
                      <a:pt x="42" y="38"/>
                    </a:cubicBezTo>
                    <a:cubicBezTo>
                      <a:pt x="47" y="36"/>
                      <a:pt x="50" y="33"/>
                      <a:pt x="51" y="29"/>
                    </a:cubicBezTo>
                    <a:cubicBezTo>
                      <a:pt x="53" y="20"/>
                      <a:pt x="45" y="11"/>
                      <a:pt x="33" y="8"/>
                    </a:cubicBezTo>
                    <a:cubicBezTo>
                      <a:pt x="31" y="7"/>
                      <a:pt x="28" y="7"/>
                      <a:pt x="26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ṣļíde"/>
              <p:cNvSpPr/>
              <p:nvPr/>
            </p:nvSpPr>
            <p:spPr bwMode="auto">
              <a:xfrm>
                <a:off x="4522703" y="1909417"/>
                <a:ext cx="95299" cy="162874"/>
              </a:xfrm>
              <a:custGeom>
                <a:avLst/>
                <a:gdLst>
                  <a:gd name="T0" fmla="*/ 1 w 26"/>
                  <a:gd name="T1" fmla="*/ 19 h 45"/>
                  <a:gd name="T2" fmla="*/ 0 w 26"/>
                  <a:gd name="T3" fmla="*/ 36 h 45"/>
                  <a:gd name="T4" fmla="*/ 21 w 26"/>
                  <a:gd name="T5" fmla="*/ 41 h 45"/>
                  <a:gd name="T6" fmla="*/ 25 w 26"/>
                  <a:gd name="T7" fmla="*/ 16 h 45"/>
                  <a:gd name="T8" fmla="*/ 1 w 26"/>
                  <a:gd name="T9" fmla="*/ 1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5">
                    <a:moveTo>
                      <a:pt x="1" y="19"/>
                    </a:moveTo>
                    <a:cubicBezTo>
                      <a:pt x="1" y="19"/>
                      <a:pt x="1" y="21"/>
                      <a:pt x="0" y="36"/>
                    </a:cubicBezTo>
                    <a:cubicBezTo>
                      <a:pt x="0" y="41"/>
                      <a:pt x="17" y="45"/>
                      <a:pt x="21" y="41"/>
                    </a:cubicBezTo>
                    <a:cubicBezTo>
                      <a:pt x="25" y="37"/>
                      <a:pt x="24" y="32"/>
                      <a:pt x="25" y="16"/>
                    </a:cubicBezTo>
                    <a:cubicBezTo>
                      <a:pt x="26" y="0"/>
                      <a:pt x="1" y="19"/>
                      <a:pt x="1" y="19"/>
                    </a:cubicBezTo>
                    <a:close/>
                  </a:path>
                </a:pathLst>
              </a:custGeom>
              <a:solidFill>
                <a:srgbClr val="FFC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ṩ1íḋé"/>
              <p:cNvSpPr/>
              <p:nvPr/>
            </p:nvSpPr>
            <p:spPr bwMode="auto">
              <a:xfrm>
                <a:off x="4522703" y="1968329"/>
                <a:ext cx="90101" cy="74507"/>
              </a:xfrm>
              <a:custGeom>
                <a:avLst/>
                <a:gdLst>
                  <a:gd name="T0" fmla="*/ 25 w 25"/>
                  <a:gd name="T1" fmla="*/ 0 h 21"/>
                  <a:gd name="T2" fmla="*/ 0 w 25"/>
                  <a:gd name="T3" fmla="*/ 21 h 21"/>
                  <a:gd name="T4" fmla="*/ 1 w 25"/>
                  <a:gd name="T5" fmla="*/ 7 h 21"/>
                  <a:gd name="T6" fmla="*/ 25 w 25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21">
                    <a:moveTo>
                      <a:pt x="25" y="0"/>
                    </a:moveTo>
                    <a:cubicBezTo>
                      <a:pt x="25" y="0"/>
                      <a:pt x="21" y="15"/>
                      <a:pt x="0" y="21"/>
                    </a:cubicBezTo>
                    <a:cubicBezTo>
                      <a:pt x="1" y="7"/>
                      <a:pt x="1" y="7"/>
                      <a:pt x="1" y="7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EA9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ṥḻiḍe"/>
              <p:cNvSpPr/>
              <p:nvPr/>
            </p:nvSpPr>
            <p:spPr bwMode="auto">
              <a:xfrm>
                <a:off x="4382354" y="1715354"/>
                <a:ext cx="296293" cy="296293"/>
              </a:xfrm>
              <a:custGeom>
                <a:avLst/>
                <a:gdLst>
                  <a:gd name="T0" fmla="*/ 77 w 82"/>
                  <a:gd name="T1" fmla="*/ 32 h 82"/>
                  <a:gd name="T2" fmla="*/ 50 w 82"/>
                  <a:gd name="T3" fmla="*/ 77 h 82"/>
                  <a:gd name="T4" fmla="*/ 5 w 82"/>
                  <a:gd name="T5" fmla="*/ 50 h 82"/>
                  <a:gd name="T6" fmla="*/ 32 w 82"/>
                  <a:gd name="T7" fmla="*/ 5 h 82"/>
                  <a:gd name="T8" fmla="*/ 77 w 82"/>
                  <a:gd name="T9" fmla="*/ 3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77" y="32"/>
                    </a:moveTo>
                    <a:cubicBezTo>
                      <a:pt x="82" y="51"/>
                      <a:pt x="70" y="72"/>
                      <a:pt x="50" y="77"/>
                    </a:cubicBezTo>
                    <a:cubicBezTo>
                      <a:pt x="30" y="82"/>
                      <a:pt x="10" y="70"/>
                      <a:pt x="5" y="50"/>
                    </a:cubicBezTo>
                    <a:cubicBezTo>
                      <a:pt x="0" y="30"/>
                      <a:pt x="12" y="10"/>
                      <a:pt x="32" y="5"/>
                    </a:cubicBezTo>
                    <a:cubicBezTo>
                      <a:pt x="51" y="0"/>
                      <a:pt x="71" y="12"/>
                      <a:pt x="77" y="32"/>
                    </a:cubicBezTo>
                    <a:close/>
                  </a:path>
                </a:pathLst>
              </a:custGeom>
              <a:solidFill>
                <a:srgbClr val="FFC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ŝ1íḓè"/>
              <p:cNvSpPr/>
              <p:nvPr/>
            </p:nvSpPr>
            <p:spPr bwMode="auto">
              <a:xfrm>
                <a:off x="4385820" y="1834911"/>
                <a:ext cx="173271" cy="64111"/>
              </a:xfrm>
              <a:custGeom>
                <a:avLst/>
                <a:gdLst>
                  <a:gd name="T0" fmla="*/ 48 w 48"/>
                  <a:gd name="T1" fmla="*/ 9 h 18"/>
                  <a:gd name="T2" fmla="*/ 14 w 48"/>
                  <a:gd name="T3" fmla="*/ 18 h 18"/>
                  <a:gd name="T4" fmla="*/ 3 w 48"/>
                  <a:gd name="T5" fmla="*/ 6 h 18"/>
                  <a:gd name="T6" fmla="*/ 45 w 48"/>
                  <a:gd name="T7" fmla="*/ 0 h 18"/>
                  <a:gd name="T8" fmla="*/ 48 w 48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8">
                    <a:moveTo>
                      <a:pt x="48" y="9"/>
                    </a:moveTo>
                    <a:cubicBezTo>
                      <a:pt x="48" y="9"/>
                      <a:pt x="28" y="18"/>
                      <a:pt x="14" y="18"/>
                    </a:cubicBezTo>
                    <a:cubicBezTo>
                      <a:pt x="0" y="18"/>
                      <a:pt x="3" y="6"/>
                      <a:pt x="3" y="6"/>
                    </a:cubicBezTo>
                    <a:cubicBezTo>
                      <a:pt x="45" y="0"/>
                      <a:pt x="45" y="0"/>
                      <a:pt x="45" y="0"/>
                    </a:cubicBezTo>
                    <a:lnTo>
                      <a:pt x="48" y="9"/>
                    </a:lnTo>
                    <a:close/>
                  </a:path>
                </a:pathLst>
              </a:custGeom>
              <a:solidFill>
                <a:srgbClr val="EA9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ŝlíďe"/>
              <p:cNvSpPr/>
              <p:nvPr/>
            </p:nvSpPr>
            <p:spPr bwMode="auto">
              <a:xfrm>
                <a:off x="4314778" y="1618323"/>
                <a:ext cx="414117" cy="327482"/>
              </a:xfrm>
              <a:custGeom>
                <a:avLst/>
                <a:gdLst>
                  <a:gd name="T0" fmla="*/ 30 w 115"/>
                  <a:gd name="T1" fmla="*/ 72 h 91"/>
                  <a:gd name="T2" fmla="*/ 63 w 115"/>
                  <a:gd name="T3" fmla="*/ 67 h 91"/>
                  <a:gd name="T4" fmla="*/ 72 w 115"/>
                  <a:gd name="T5" fmla="*/ 73 h 91"/>
                  <a:gd name="T6" fmla="*/ 75 w 115"/>
                  <a:gd name="T7" fmla="*/ 75 h 91"/>
                  <a:gd name="T8" fmla="*/ 88 w 115"/>
                  <a:gd name="T9" fmla="*/ 64 h 91"/>
                  <a:gd name="T10" fmla="*/ 92 w 115"/>
                  <a:gd name="T11" fmla="*/ 74 h 91"/>
                  <a:gd name="T12" fmla="*/ 91 w 115"/>
                  <a:gd name="T13" fmla="*/ 90 h 91"/>
                  <a:gd name="T14" fmla="*/ 96 w 115"/>
                  <a:gd name="T15" fmla="*/ 38 h 91"/>
                  <a:gd name="T16" fmla="*/ 22 w 115"/>
                  <a:gd name="T17" fmla="*/ 28 h 91"/>
                  <a:gd name="T18" fmla="*/ 7 w 115"/>
                  <a:gd name="T19" fmla="*/ 29 h 91"/>
                  <a:gd name="T20" fmla="*/ 30 w 115"/>
                  <a:gd name="T21" fmla="*/ 7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91">
                    <a:moveTo>
                      <a:pt x="30" y="72"/>
                    </a:moveTo>
                    <a:cubicBezTo>
                      <a:pt x="30" y="72"/>
                      <a:pt x="47" y="64"/>
                      <a:pt x="63" y="67"/>
                    </a:cubicBezTo>
                    <a:cubicBezTo>
                      <a:pt x="67" y="68"/>
                      <a:pt x="70" y="70"/>
                      <a:pt x="72" y="73"/>
                    </a:cubicBezTo>
                    <a:cubicBezTo>
                      <a:pt x="73" y="74"/>
                      <a:pt x="74" y="75"/>
                      <a:pt x="75" y="75"/>
                    </a:cubicBezTo>
                    <a:cubicBezTo>
                      <a:pt x="78" y="75"/>
                      <a:pt x="82" y="64"/>
                      <a:pt x="88" y="64"/>
                    </a:cubicBezTo>
                    <a:cubicBezTo>
                      <a:pt x="93" y="63"/>
                      <a:pt x="97" y="67"/>
                      <a:pt x="92" y="74"/>
                    </a:cubicBezTo>
                    <a:cubicBezTo>
                      <a:pt x="88" y="81"/>
                      <a:pt x="89" y="89"/>
                      <a:pt x="91" y="90"/>
                    </a:cubicBezTo>
                    <a:cubicBezTo>
                      <a:pt x="93" y="91"/>
                      <a:pt x="115" y="75"/>
                      <a:pt x="96" y="38"/>
                    </a:cubicBezTo>
                    <a:cubicBezTo>
                      <a:pt x="77" y="0"/>
                      <a:pt x="29" y="20"/>
                      <a:pt x="22" y="28"/>
                    </a:cubicBezTo>
                    <a:cubicBezTo>
                      <a:pt x="22" y="28"/>
                      <a:pt x="14" y="35"/>
                      <a:pt x="7" y="29"/>
                    </a:cubicBezTo>
                    <a:cubicBezTo>
                      <a:pt x="7" y="29"/>
                      <a:pt x="0" y="82"/>
                      <a:pt x="30" y="72"/>
                    </a:cubicBezTo>
                    <a:close/>
                  </a:path>
                </a:pathLst>
              </a:custGeom>
              <a:solidFill>
                <a:srgbClr val="FF2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iṡľïḓe"/>
              <p:cNvSpPr/>
              <p:nvPr/>
            </p:nvSpPr>
            <p:spPr bwMode="auto">
              <a:xfrm>
                <a:off x="4448197" y="2373782"/>
                <a:ext cx="337878" cy="417583"/>
              </a:xfrm>
              <a:custGeom>
                <a:avLst/>
                <a:gdLst>
                  <a:gd name="T0" fmla="*/ 61 w 94"/>
                  <a:gd name="T1" fmla="*/ 16 h 116"/>
                  <a:gd name="T2" fmla="*/ 61 w 94"/>
                  <a:gd name="T3" fmla="*/ 44 h 116"/>
                  <a:gd name="T4" fmla="*/ 57 w 94"/>
                  <a:gd name="T5" fmla="*/ 53 h 116"/>
                  <a:gd name="T6" fmla="*/ 0 w 94"/>
                  <a:gd name="T7" fmla="*/ 105 h 116"/>
                  <a:gd name="T8" fmla="*/ 6 w 94"/>
                  <a:gd name="T9" fmla="*/ 116 h 116"/>
                  <a:gd name="T10" fmla="*/ 82 w 94"/>
                  <a:gd name="T11" fmla="*/ 60 h 116"/>
                  <a:gd name="T12" fmla="*/ 89 w 94"/>
                  <a:gd name="T13" fmla="*/ 49 h 116"/>
                  <a:gd name="T14" fmla="*/ 94 w 94"/>
                  <a:gd name="T15" fmla="*/ 0 h 116"/>
                  <a:gd name="T16" fmla="*/ 61 w 94"/>
                  <a:gd name="T17" fmla="*/ 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16">
                    <a:moveTo>
                      <a:pt x="61" y="16"/>
                    </a:move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8"/>
                      <a:pt x="60" y="51"/>
                      <a:pt x="57" y="53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6" y="116"/>
                      <a:pt x="6" y="116"/>
                      <a:pt x="6" y="116"/>
                    </a:cubicBezTo>
                    <a:cubicBezTo>
                      <a:pt x="82" y="60"/>
                      <a:pt x="82" y="60"/>
                      <a:pt x="82" y="60"/>
                    </a:cubicBezTo>
                    <a:cubicBezTo>
                      <a:pt x="86" y="58"/>
                      <a:pt x="88" y="54"/>
                      <a:pt x="89" y="49"/>
                    </a:cubicBezTo>
                    <a:cubicBezTo>
                      <a:pt x="94" y="0"/>
                      <a:pt x="94" y="0"/>
                      <a:pt x="94" y="0"/>
                    </a:cubicBezTo>
                    <a:lnTo>
                      <a:pt x="61" y="16"/>
                    </a:lnTo>
                    <a:close/>
                  </a:path>
                </a:pathLst>
              </a:custGeom>
              <a:solidFill>
                <a:srgbClr val="FFC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ṡ1ïḍè"/>
              <p:cNvSpPr/>
              <p:nvPr/>
            </p:nvSpPr>
            <p:spPr bwMode="auto">
              <a:xfrm>
                <a:off x="4605873" y="2108679"/>
                <a:ext cx="230450" cy="381195"/>
              </a:xfrm>
              <a:custGeom>
                <a:avLst/>
                <a:gdLst>
                  <a:gd name="T0" fmla="*/ 40 w 64"/>
                  <a:gd name="T1" fmla="*/ 0 h 106"/>
                  <a:gd name="T2" fmla="*/ 64 w 64"/>
                  <a:gd name="T3" fmla="*/ 96 h 106"/>
                  <a:gd name="T4" fmla="*/ 17 w 64"/>
                  <a:gd name="T5" fmla="*/ 100 h 106"/>
                  <a:gd name="T6" fmla="*/ 40 w 64"/>
                  <a:gd name="T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06">
                    <a:moveTo>
                      <a:pt x="40" y="0"/>
                    </a:moveTo>
                    <a:cubicBezTo>
                      <a:pt x="40" y="0"/>
                      <a:pt x="57" y="27"/>
                      <a:pt x="64" y="96"/>
                    </a:cubicBezTo>
                    <a:cubicBezTo>
                      <a:pt x="64" y="96"/>
                      <a:pt x="34" y="106"/>
                      <a:pt x="17" y="100"/>
                    </a:cubicBezTo>
                    <a:cubicBezTo>
                      <a:pt x="0" y="95"/>
                      <a:pt x="40" y="0"/>
                      <a:pt x="40" y="0"/>
                    </a:cubicBezTo>
                    <a:close/>
                  </a:path>
                </a:pathLst>
              </a:custGeom>
              <a:solidFill>
                <a:srgbClr val="983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sľïďè"/>
              <p:cNvSpPr/>
              <p:nvPr/>
            </p:nvSpPr>
            <p:spPr bwMode="auto">
              <a:xfrm>
                <a:off x="4628398" y="2229968"/>
                <a:ext cx="27723" cy="230450"/>
              </a:xfrm>
              <a:custGeom>
                <a:avLst/>
                <a:gdLst>
                  <a:gd name="T0" fmla="*/ 8 w 8"/>
                  <a:gd name="T1" fmla="*/ 0 h 64"/>
                  <a:gd name="T2" fmla="*/ 1 w 8"/>
                  <a:gd name="T3" fmla="*/ 54 h 64"/>
                  <a:gd name="T4" fmla="*/ 8 w 8"/>
                  <a:gd name="T5" fmla="*/ 64 h 64"/>
                  <a:gd name="T6" fmla="*/ 8 w 8"/>
                  <a:gd name="T7" fmla="*/ 64 h 64"/>
                  <a:gd name="T8" fmla="*/ 8 w 8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4">
                    <a:moveTo>
                      <a:pt x="8" y="0"/>
                    </a:moveTo>
                    <a:cubicBezTo>
                      <a:pt x="8" y="0"/>
                      <a:pt x="1" y="36"/>
                      <a:pt x="1" y="54"/>
                    </a:cubicBezTo>
                    <a:cubicBezTo>
                      <a:pt x="0" y="58"/>
                      <a:pt x="3" y="63"/>
                      <a:pt x="8" y="64"/>
                    </a:cubicBezTo>
                    <a:cubicBezTo>
                      <a:pt x="8" y="64"/>
                      <a:pt x="8" y="64"/>
                      <a:pt x="8" y="64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614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ŝ1ïďé"/>
              <p:cNvSpPr/>
              <p:nvPr/>
            </p:nvSpPr>
            <p:spPr bwMode="auto">
              <a:xfrm>
                <a:off x="3983832" y="2701264"/>
                <a:ext cx="618576" cy="363868"/>
              </a:xfrm>
              <a:custGeom>
                <a:avLst/>
                <a:gdLst>
                  <a:gd name="T0" fmla="*/ 172 w 172"/>
                  <a:gd name="T1" fmla="*/ 51 h 101"/>
                  <a:gd name="T2" fmla="*/ 159 w 172"/>
                  <a:gd name="T3" fmla="*/ 49 h 101"/>
                  <a:gd name="T4" fmla="*/ 77 w 172"/>
                  <a:gd name="T5" fmla="*/ 2 h 101"/>
                  <a:gd name="T6" fmla="*/ 66 w 172"/>
                  <a:gd name="T7" fmla="*/ 2 h 101"/>
                  <a:gd name="T8" fmla="*/ 8 w 172"/>
                  <a:gd name="T9" fmla="*/ 36 h 101"/>
                  <a:gd name="T10" fmla="*/ 0 w 172"/>
                  <a:gd name="T11" fmla="*/ 35 h 101"/>
                  <a:gd name="T12" fmla="*/ 0 w 172"/>
                  <a:gd name="T13" fmla="*/ 43 h 101"/>
                  <a:gd name="T14" fmla="*/ 0 w 172"/>
                  <a:gd name="T15" fmla="*/ 43 h 101"/>
                  <a:gd name="T16" fmla="*/ 2 w 172"/>
                  <a:gd name="T17" fmla="*/ 45 h 101"/>
                  <a:gd name="T18" fmla="*/ 96 w 172"/>
                  <a:gd name="T19" fmla="*/ 99 h 101"/>
                  <a:gd name="T20" fmla="*/ 106 w 172"/>
                  <a:gd name="T21" fmla="*/ 99 h 101"/>
                  <a:gd name="T22" fmla="*/ 169 w 172"/>
                  <a:gd name="T23" fmla="*/ 62 h 101"/>
                  <a:gd name="T24" fmla="*/ 172 w 172"/>
                  <a:gd name="T25" fmla="*/ 59 h 101"/>
                  <a:gd name="T26" fmla="*/ 172 w 172"/>
                  <a:gd name="T27" fmla="*/ 59 h 101"/>
                  <a:gd name="T28" fmla="*/ 172 w 172"/>
                  <a:gd name="T29" fmla="*/ 5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2" h="101">
                    <a:moveTo>
                      <a:pt x="172" y="51"/>
                    </a:moveTo>
                    <a:cubicBezTo>
                      <a:pt x="159" y="49"/>
                      <a:pt x="159" y="49"/>
                      <a:pt x="159" y="49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4" y="0"/>
                      <a:pt x="70" y="0"/>
                      <a:pt x="66" y="2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4"/>
                      <a:pt x="1" y="45"/>
                      <a:pt x="2" y="45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8" y="101"/>
                      <a:pt x="103" y="100"/>
                      <a:pt x="106" y="99"/>
                    </a:cubicBezTo>
                    <a:cubicBezTo>
                      <a:pt x="169" y="62"/>
                      <a:pt x="169" y="62"/>
                      <a:pt x="169" y="62"/>
                    </a:cubicBezTo>
                    <a:cubicBezTo>
                      <a:pt x="171" y="61"/>
                      <a:pt x="172" y="60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lnTo>
                      <a:pt x="172" y="51"/>
                    </a:lnTo>
                    <a:close/>
                  </a:path>
                </a:pathLst>
              </a:custGeom>
              <a:solidFill>
                <a:srgbClr val="173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ṧḻidè"/>
              <p:cNvSpPr/>
              <p:nvPr/>
            </p:nvSpPr>
            <p:spPr bwMode="auto">
              <a:xfrm>
                <a:off x="3983832" y="2767107"/>
                <a:ext cx="395057" cy="294560"/>
              </a:xfrm>
              <a:custGeom>
                <a:avLst/>
                <a:gdLst>
                  <a:gd name="T0" fmla="*/ 110 w 110"/>
                  <a:gd name="T1" fmla="*/ 3 h 82"/>
                  <a:gd name="T2" fmla="*/ 104 w 110"/>
                  <a:gd name="T3" fmla="*/ 0 h 82"/>
                  <a:gd name="T4" fmla="*/ 40 w 110"/>
                  <a:gd name="T5" fmla="*/ 0 h 82"/>
                  <a:gd name="T6" fmla="*/ 8 w 110"/>
                  <a:gd name="T7" fmla="*/ 18 h 82"/>
                  <a:gd name="T8" fmla="*/ 0 w 110"/>
                  <a:gd name="T9" fmla="*/ 17 h 82"/>
                  <a:gd name="T10" fmla="*/ 0 w 110"/>
                  <a:gd name="T11" fmla="*/ 25 h 82"/>
                  <a:gd name="T12" fmla="*/ 0 w 110"/>
                  <a:gd name="T13" fmla="*/ 25 h 82"/>
                  <a:gd name="T14" fmla="*/ 2 w 110"/>
                  <a:gd name="T15" fmla="*/ 27 h 82"/>
                  <a:gd name="T16" fmla="*/ 96 w 110"/>
                  <a:gd name="T17" fmla="*/ 81 h 82"/>
                  <a:gd name="T18" fmla="*/ 101 w 110"/>
                  <a:gd name="T19" fmla="*/ 82 h 82"/>
                  <a:gd name="T20" fmla="*/ 110 w 110"/>
                  <a:gd name="T21" fmla="*/ 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82">
                    <a:moveTo>
                      <a:pt x="110" y="3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1" y="27"/>
                      <a:pt x="2" y="27"/>
                    </a:cubicBezTo>
                    <a:cubicBezTo>
                      <a:pt x="96" y="81"/>
                      <a:pt x="96" y="81"/>
                      <a:pt x="96" y="81"/>
                    </a:cubicBezTo>
                    <a:cubicBezTo>
                      <a:pt x="97" y="82"/>
                      <a:pt x="99" y="82"/>
                      <a:pt x="101" y="82"/>
                    </a:cubicBezTo>
                    <a:lnTo>
                      <a:pt x="110" y="3"/>
                    </a:lnTo>
                    <a:close/>
                  </a:path>
                </a:pathLst>
              </a:custGeom>
              <a:solidFill>
                <a:srgbClr val="396C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sļiḋê"/>
              <p:cNvSpPr/>
              <p:nvPr/>
            </p:nvSpPr>
            <p:spPr bwMode="auto">
              <a:xfrm>
                <a:off x="3983832" y="2827751"/>
                <a:ext cx="13862" cy="39853"/>
              </a:xfrm>
              <a:custGeom>
                <a:avLst/>
                <a:gdLst>
                  <a:gd name="T0" fmla="*/ 4 w 4"/>
                  <a:gd name="T1" fmla="*/ 0 h 11"/>
                  <a:gd name="T2" fmla="*/ 0 w 4"/>
                  <a:gd name="T3" fmla="*/ 0 h 11"/>
                  <a:gd name="T4" fmla="*/ 0 w 4"/>
                  <a:gd name="T5" fmla="*/ 8 h 11"/>
                  <a:gd name="T6" fmla="*/ 0 w 4"/>
                  <a:gd name="T7" fmla="*/ 8 h 11"/>
                  <a:gd name="T8" fmla="*/ 2 w 4"/>
                  <a:gd name="T9" fmla="*/ 10 h 11"/>
                  <a:gd name="T10" fmla="*/ 4 w 4"/>
                  <a:gd name="T11" fmla="*/ 11 h 11"/>
                  <a:gd name="T12" fmla="*/ 4 w 4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10"/>
                      <a:pt x="2" y="10"/>
                    </a:cubicBezTo>
                    <a:cubicBezTo>
                      <a:pt x="4" y="11"/>
                      <a:pt x="4" y="11"/>
                      <a:pt x="4" y="11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79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ṡḷîde"/>
              <p:cNvSpPr/>
              <p:nvPr/>
            </p:nvSpPr>
            <p:spPr bwMode="auto">
              <a:xfrm>
                <a:off x="4328640" y="3011418"/>
                <a:ext cx="32922" cy="50249"/>
              </a:xfrm>
              <a:custGeom>
                <a:avLst/>
                <a:gdLst>
                  <a:gd name="T0" fmla="*/ 0 w 9"/>
                  <a:gd name="T1" fmla="*/ 14 h 14"/>
                  <a:gd name="T2" fmla="*/ 9 w 9"/>
                  <a:gd name="T3" fmla="*/ 13 h 14"/>
                  <a:gd name="T4" fmla="*/ 9 w 9"/>
                  <a:gd name="T5" fmla="*/ 0 h 14"/>
                  <a:gd name="T6" fmla="*/ 0 w 9"/>
                  <a:gd name="T7" fmla="*/ 0 h 14"/>
                  <a:gd name="T8" fmla="*/ 0 w 9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0" y="14"/>
                    </a:moveTo>
                    <a:cubicBezTo>
                      <a:pt x="3" y="14"/>
                      <a:pt x="7" y="14"/>
                      <a:pt x="9" y="1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274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Slîďé"/>
              <p:cNvSpPr/>
              <p:nvPr/>
            </p:nvSpPr>
            <p:spPr bwMode="auto">
              <a:xfrm>
                <a:off x="3983832" y="2677006"/>
                <a:ext cx="622042" cy="360403"/>
              </a:xfrm>
              <a:custGeom>
                <a:avLst/>
                <a:gdLst>
                  <a:gd name="T0" fmla="*/ 96 w 173"/>
                  <a:gd name="T1" fmla="*/ 98 h 100"/>
                  <a:gd name="T2" fmla="*/ 2 w 173"/>
                  <a:gd name="T3" fmla="*/ 45 h 100"/>
                  <a:gd name="T4" fmla="*/ 3 w 173"/>
                  <a:gd name="T5" fmla="*/ 39 h 100"/>
                  <a:gd name="T6" fmla="*/ 66 w 173"/>
                  <a:gd name="T7" fmla="*/ 2 h 100"/>
                  <a:gd name="T8" fmla="*/ 77 w 173"/>
                  <a:gd name="T9" fmla="*/ 2 h 100"/>
                  <a:gd name="T10" fmla="*/ 170 w 173"/>
                  <a:gd name="T11" fmla="*/ 55 h 100"/>
                  <a:gd name="T12" fmla="*/ 169 w 173"/>
                  <a:gd name="T13" fmla="*/ 61 h 100"/>
                  <a:gd name="T14" fmla="*/ 106 w 173"/>
                  <a:gd name="T15" fmla="*/ 98 h 100"/>
                  <a:gd name="T16" fmla="*/ 96 w 173"/>
                  <a:gd name="T17" fmla="*/ 9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3" h="100">
                    <a:moveTo>
                      <a:pt x="96" y="98"/>
                    </a:moveTo>
                    <a:cubicBezTo>
                      <a:pt x="2" y="45"/>
                      <a:pt x="2" y="45"/>
                      <a:pt x="2" y="45"/>
                    </a:cubicBezTo>
                    <a:cubicBezTo>
                      <a:pt x="0" y="43"/>
                      <a:pt x="0" y="40"/>
                      <a:pt x="3" y="39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70" y="0"/>
                      <a:pt x="74" y="0"/>
                      <a:pt x="77" y="2"/>
                    </a:cubicBezTo>
                    <a:cubicBezTo>
                      <a:pt x="170" y="55"/>
                      <a:pt x="170" y="55"/>
                      <a:pt x="170" y="55"/>
                    </a:cubicBezTo>
                    <a:cubicBezTo>
                      <a:pt x="173" y="57"/>
                      <a:pt x="172" y="60"/>
                      <a:pt x="169" y="61"/>
                    </a:cubicBezTo>
                    <a:cubicBezTo>
                      <a:pt x="106" y="98"/>
                      <a:pt x="106" y="98"/>
                      <a:pt x="106" y="98"/>
                    </a:cubicBezTo>
                    <a:cubicBezTo>
                      <a:pt x="103" y="100"/>
                      <a:pt x="98" y="100"/>
                      <a:pt x="96" y="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ṥḷîde"/>
              <p:cNvSpPr/>
              <p:nvPr/>
            </p:nvSpPr>
            <p:spPr bwMode="auto">
              <a:xfrm>
                <a:off x="4034080" y="2748047"/>
                <a:ext cx="450503" cy="259906"/>
              </a:xfrm>
              <a:custGeom>
                <a:avLst/>
                <a:gdLst>
                  <a:gd name="T0" fmla="*/ 80 w 125"/>
                  <a:gd name="T1" fmla="*/ 70 h 72"/>
                  <a:gd name="T2" fmla="*/ 2 w 125"/>
                  <a:gd name="T3" fmla="*/ 25 h 72"/>
                  <a:gd name="T4" fmla="*/ 3 w 125"/>
                  <a:gd name="T5" fmla="*/ 21 h 72"/>
                  <a:gd name="T6" fmla="*/ 37 w 125"/>
                  <a:gd name="T7" fmla="*/ 1 h 72"/>
                  <a:gd name="T8" fmla="*/ 46 w 125"/>
                  <a:gd name="T9" fmla="*/ 1 h 72"/>
                  <a:gd name="T10" fmla="*/ 123 w 125"/>
                  <a:gd name="T11" fmla="*/ 46 h 72"/>
                  <a:gd name="T12" fmla="*/ 123 w 125"/>
                  <a:gd name="T13" fmla="*/ 51 h 72"/>
                  <a:gd name="T14" fmla="*/ 88 w 125"/>
                  <a:gd name="T15" fmla="*/ 70 h 72"/>
                  <a:gd name="T16" fmla="*/ 80 w 125"/>
                  <a:gd name="T17" fmla="*/ 7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72">
                    <a:moveTo>
                      <a:pt x="80" y="70"/>
                    </a:moveTo>
                    <a:cubicBezTo>
                      <a:pt x="2" y="25"/>
                      <a:pt x="2" y="25"/>
                      <a:pt x="2" y="25"/>
                    </a:cubicBezTo>
                    <a:cubicBezTo>
                      <a:pt x="0" y="24"/>
                      <a:pt x="0" y="22"/>
                      <a:pt x="3" y="2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0" y="0"/>
                      <a:pt x="43" y="0"/>
                      <a:pt x="46" y="1"/>
                    </a:cubicBezTo>
                    <a:cubicBezTo>
                      <a:pt x="123" y="46"/>
                      <a:pt x="123" y="46"/>
                      <a:pt x="123" y="46"/>
                    </a:cubicBezTo>
                    <a:cubicBezTo>
                      <a:pt x="125" y="47"/>
                      <a:pt x="125" y="49"/>
                      <a:pt x="123" y="51"/>
                    </a:cubicBezTo>
                    <a:cubicBezTo>
                      <a:pt x="88" y="70"/>
                      <a:pt x="88" y="70"/>
                      <a:pt x="88" y="70"/>
                    </a:cubicBezTo>
                    <a:cubicBezTo>
                      <a:pt x="86" y="71"/>
                      <a:pt x="82" y="72"/>
                      <a:pt x="80" y="70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Sļïďe"/>
              <p:cNvSpPr/>
              <p:nvPr/>
            </p:nvSpPr>
            <p:spPr bwMode="auto">
              <a:xfrm>
                <a:off x="4228143" y="2651015"/>
                <a:ext cx="83170" cy="155943"/>
              </a:xfrm>
              <a:custGeom>
                <a:avLst/>
                <a:gdLst>
                  <a:gd name="T0" fmla="*/ 2 w 23"/>
                  <a:gd name="T1" fmla="*/ 7 h 43"/>
                  <a:gd name="T2" fmla="*/ 1 w 23"/>
                  <a:gd name="T3" fmla="*/ 14 h 43"/>
                  <a:gd name="T4" fmla="*/ 2 w 23"/>
                  <a:gd name="T5" fmla="*/ 30 h 43"/>
                  <a:gd name="T6" fmla="*/ 3 w 23"/>
                  <a:gd name="T7" fmla="*/ 36 h 43"/>
                  <a:gd name="T8" fmla="*/ 9 w 23"/>
                  <a:gd name="T9" fmla="*/ 42 h 43"/>
                  <a:gd name="T10" fmla="*/ 9 w 23"/>
                  <a:gd name="T11" fmla="*/ 42 h 43"/>
                  <a:gd name="T12" fmla="*/ 14 w 23"/>
                  <a:gd name="T13" fmla="*/ 38 h 43"/>
                  <a:gd name="T14" fmla="*/ 16 w 23"/>
                  <a:gd name="T15" fmla="*/ 24 h 43"/>
                  <a:gd name="T16" fmla="*/ 21 w 23"/>
                  <a:gd name="T17" fmla="*/ 29 h 43"/>
                  <a:gd name="T18" fmla="*/ 15 w 23"/>
                  <a:gd name="T19" fmla="*/ 8 h 43"/>
                  <a:gd name="T20" fmla="*/ 2 w 23"/>
                  <a:gd name="T21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43">
                    <a:moveTo>
                      <a:pt x="2" y="7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9"/>
                      <a:pt x="0" y="25"/>
                      <a:pt x="2" y="3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9"/>
                      <a:pt x="6" y="41"/>
                      <a:pt x="9" y="42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12" y="43"/>
                      <a:pt x="14" y="41"/>
                      <a:pt x="14" y="38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9" y="29"/>
                      <a:pt x="21" y="29"/>
                    </a:cubicBezTo>
                    <a:cubicBezTo>
                      <a:pt x="23" y="29"/>
                      <a:pt x="19" y="15"/>
                      <a:pt x="15" y="8"/>
                    </a:cubicBezTo>
                    <a:cubicBezTo>
                      <a:pt x="11" y="0"/>
                      <a:pt x="2" y="7"/>
                      <a:pt x="2" y="7"/>
                    </a:cubicBezTo>
                    <a:close/>
                  </a:path>
                </a:pathLst>
              </a:custGeom>
              <a:solidFill>
                <a:srgbClr val="FFC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ṧľîďè"/>
              <p:cNvSpPr/>
              <p:nvPr/>
            </p:nvSpPr>
            <p:spPr bwMode="auto">
              <a:xfrm>
                <a:off x="4214281" y="2236899"/>
                <a:ext cx="136884" cy="443573"/>
              </a:xfrm>
              <a:custGeom>
                <a:avLst/>
                <a:gdLst>
                  <a:gd name="T0" fmla="*/ 38 w 38"/>
                  <a:gd name="T1" fmla="*/ 20 h 123"/>
                  <a:gd name="T2" fmla="*/ 28 w 38"/>
                  <a:gd name="T3" fmla="*/ 40 h 123"/>
                  <a:gd name="T4" fmla="*/ 24 w 38"/>
                  <a:gd name="T5" fmla="*/ 55 h 123"/>
                  <a:gd name="T6" fmla="*/ 19 w 38"/>
                  <a:gd name="T7" fmla="*/ 123 h 123"/>
                  <a:gd name="T8" fmla="*/ 6 w 38"/>
                  <a:gd name="T9" fmla="*/ 122 h 123"/>
                  <a:gd name="T10" fmla="*/ 0 w 38"/>
                  <a:gd name="T11" fmla="*/ 46 h 123"/>
                  <a:gd name="T12" fmla="*/ 0 w 38"/>
                  <a:gd name="T13" fmla="*/ 39 h 123"/>
                  <a:gd name="T14" fmla="*/ 7 w 38"/>
                  <a:gd name="T15" fmla="*/ 0 h 123"/>
                  <a:gd name="T16" fmla="*/ 38 w 38"/>
                  <a:gd name="T17" fmla="*/ 2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123">
                    <a:moveTo>
                      <a:pt x="38" y="20"/>
                    </a:moveTo>
                    <a:cubicBezTo>
                      <a:pt x="28" y="40"/>
                      <a:pt x="28" y="40"/>
                      <a:pt x="28" y="40"/>
                    </a:cubicBezTo>
                    <a:cubicBezTo>
                      <a:pt x="25" y="44"/>
                      <a:pt x="24" y="50"/>
                      <a:pt x="24" y="55"/>
                    </a:cubicBezTo>
                    <a:cubicBezTo>
                      <a:pt x="19" y="123"/>
                      <a:pt x="19" y="123"/>
                      <a:pt x="19" y="123"/>
                    </a:cubicBezTo>
                    <a:cubicBezTo>
                      <a:pt x="6" y="122"/>
                      <a:pt x="6" y="122"/>
                      <a:pt x="6" y="12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1"/>
                      <a:pt x="0" y="39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FFC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îṩḻîḍé"/>
              <p:cNvSpPr/>
              <p:nvPr/>
            </p:nvSpPr>
            <p:spPr bwMode="auto">
              <a:xfrm>
                <a:off x="3957841" y="2533191"/>
                <a:ext cx="381195" cy="518079"/>
              </a:xfrm>
              <a:custGeom>
                <a:avLst/>
                <a:gdLst>
                  <a:gd name="T0" fmla="*/ 99 w 106"/>
                  <a:gd name="T1" fmla="*/ 144 h 144"/>
                  <a:gd name="T2" fmla="*/ 92 w 106"/>
                  <a:gd name="T3" fmla="*/ 133 h 144"/>
                  <a:gd name="T4" fmla="*/ 9 w 106"/>
                  <a:gd name="T5" fmla="*/ 86 h 144"/>
                  <a:gd name="T6" fmla="*/ 4 w 106"/>
                  <a:gd name="T7" fmla="*/ 77 h 144"/>
                  <a:gd name="T8" fmla="*/ 5 w 106"/>
                  <a:gd name="T9" fmla="*/ 9 h 144"/>
                  <a:gd name="T10" fmla="*/ 0 w 106"/>
                  <a:gd name="T11" fmla="*/ 3 h 144"/>
                  <a:gd name="T12" fmla="*/ 4 w 106"/>
                  <a:gd name="T13" fmla="*/ 1 h 144"/>
                  <a:gd name="T14" fmla="*/ 4 w 106"/>
                  <a:gd name="T15" fmla="*/ 1 h 144"/>
                  <a:gd name="T16" fmla="*/ 8 w 106"/>
                  <a:gd name="T17" fmla="*/ 1 h 144"/>
                  <a:gd name="T18" fmla="*/ 101 w 106"/>
                  <a:gd name="T19" fmla="*/ 55 h 144"/>
                  <a:gd name="T20" fmla="*/ 106 w 106"/>
                  <a:gd name="T21" fmla="*/ 64 h 144"/>
                  <a:gd name="T22" fmla="*/ 105 w 106"/>
                  <a:gd name="T23" fmla="*/ 137 h 144"/>
                  <a:gd name="T24" fmla="*/ 104 w 106"/>
                  <a:gd name="T25" fmla="*/ 141 h 144"/>
                  <a:gd name="T26" fmla="*/ 104 w 106"/>
                  <a:gd name="T27" fmla="*/ 141 h 144"/>
                  <a:gd name="T28" fmla="*/ 99 w 106"/>
                  <a:gd name="T2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6" h="144">
                    <a:moveTo>
                      <a:pt x="99" y="144"/>
                    </a:moveTo>
                    <a:cubicBezTo>
                      <a:pt x="92" y="133"/>
                      <a:pt x="92" y="133"/>
                      <a:pt x="92" y="133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7" y="84"/>
                      <a:pt x="4" y="80"/>
                      <a:pt x="4" y="77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8" y="1"/>
                    </a:cubicBezTo>
                    <a:cubicBezTo>
                      <a:pt x="101" y="55"/>
                      <a:pt x="101" y="55"/>
                      <a:pt x="101" y="55"/>
                    </a:cubicBezTo>
                    <a:cubicBezTo>
                      <a:pt x="103" y="56"/>
                      <a:pt x="106" y="60"/>
                      <a:pt x="106" y="64"/>
                    </a:cubicBezTo>
                    <a:cubicBezTo>
                      <a:pt x="105" y="137"/>
                      <a:pt x="105" y="137"/>
                      <a:pt x="105" y="137"/>
                    </a:cubicBezTo>
                    <a:cubicBezTo>
                      <a:pt x="105" y="139"/>
                      <a:pt x="105" y="141"/>
                      <a:pt x="104" y="141"/>
                    </a:cubicBezTo>
                    <a:cubicBezTo>
                      <a:pt x="104" y="141"/>
                      <a:pt x="104" y="141"/>
                      <a:pt x="104" y="141"/>
                    </a:cubicBezTo>
                    <a:lnTo>
                      <a:pt x="99" y="144"/>
                    </a:lnTo>
                    <a:close/>
                  </a:path>
                </a:pathLst>
              </a:custGeom>
              <a:solidFill>
                <a:srgbClr val="173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ṩḷiďê"/>
              <p:cNvSpPr/>
              <p:nvPr/>
            </p:nvSpPr>
            <p:spPr bwMode="auto">
              <a:xfrm>
                <a:off x="3957841" y="2533191"/>
                <a:ext cx="374264" cy="377730"/>
              </a:xfrm>
              <a:custGeom>
                <a:avLst/>
                <a:gdLst>
                  <a:gd name="T0" fmla="*/ 42 w 104"/>
                  <a:gd name="T1" fmla="*/ 105 h 105"/>
                  <a:gd name="T2" fmla="*/ 37 w 104"/>
                  <a:gd name="T3" fmla="*/ 102 h 105"/>
                  <a:gd name="T4" fmla="*/ 5 w 104"/>
                  <a:gd name="T5" fmla="*/ 46 h 105"/>
                  <a:gd name="T6" fmla="*/ 5 w 104"/>
                  <a:gd name="T7" fmla="*/ 9 h 105"/>
                  <a:gd name="T8" fmla="*/ 0 w 104"/>
                  <a:gd name="T9" fmla="*/ 3 h 105"/>
                  <a:gd name="T10" fmla="*/ 4 w 104"/>
                  <a:gd name="T11" fmla="*/ 1 h 105"/>
                  <a:gd name="T12" fmla="*/ 4 w 104"/>
                  <a:gd name="T13" fmla="*/ 1 h 105"/>
                  <a:gd name="T14" fmla="*/ 8 w 104"/>
                  <a:gd name="T15" fmla="*/ 1 h 105"/>
                  <a:gd name="T16" fmla="*/ 101 w 104"/>
                  <a:gd name="T17" fmla="*/ 55 h 105"/>
                  <a:gd name="T18" fmla="*/ 104 w 104"/>
                  <a:gd name="T19" fmla="*/ 59 h 105"/>
                  <a:gd name="T20" fmla="*/ 42 w 104"/>
                  <a:gd name="T21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" h="105">
                    <a:moveTo>
                      <a:pt x="42" y="105"/>
                    </a:moveTo>
                    <a:cubicBezTo>
                      <a:pt x="37" y="102"/>
                      <a:pt x="37" y="102"/>
                      <a:pt x="37" y="102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8" y="1"/>
                    </a:cubicBezTo>
                    <a:cubicBezTo>
                      <a:pt x="101" y="55"/>
                      <a:pt x="101" y="55"/>
                      <a:pt x="101" y="55"/>
                    </a:cubicBezTo>
                    <a:cubicBezTo>
                      <a:pt x="102" y="56"/>
                      <a:pt x="103" y="57"/>
                      <a:pt x="104" y="59"/>
                    </a:cubicBezTo>
                    <a:lnTo>
                      <a:pt x="42" y="105"/>
                    </a:lnTo>
                    <a:close/>
                  </a:path>
                </a:pathLst>
              </a:custGeom>
              <a:solidFill>
                <a:srgbClr val="396C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sḻídè"/>
              <p:cNvSpPr/>
              <p:nvPr/>
            </p:nvSpPr>
            <p:spPr bwMode="auto">
              <a:xfrm>
                <a:off x="3957841" y="2533191"/>
                <a:ext cx="32922" cy="20792"/>
              </a:xfrm>
              <a:custGeom>
                <a:avLst/>
                <a:gdLst>
                  <a:gd name="T0" fmla="*/ 2 w 9"/>
                  <a:gd name="T1" fmla="*/ 6 h 6"/>
                  <a:gd name="T2" fmla="*/ 0 w 9"/>
                  <a:gd name="T3" fmla="*/ 3 h 6"/>
                  <a:gd name="T4" fmla="*/ 4 w 9"/>
                  <a:gd name="T5" fmla="*/ 1 h 6"/>
                  <a:gd name="T6" fmla="*/ 4 w 9"/>
                  <a:gd name="T7" fmla="*/ 1 h 6"/>
                  <a:gd name="T8" fmla="*/ 8 w 9"/>
                  <a:gd name="T9" fmla="*/ 1 h 6"/>
                  <a:gd name="T10" fmla="*/ 9 w 9"/>
                  <a:gd name="T11" fmla="*/ 2 h 6"/>
                  <a:gd name="T12" fmla="*/ 2 w 9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2" y="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0"/>
                      <a:pt x="6" y="0"/>
                      <a:pt x="8" y="1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5793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śḻíde"/>
              <p:cNvSpPr/>
              <p:nvPr/>
            </p:nvSpPr>
            <p:spPr bwMode="auto">
              <a:xfrm>
                <a:off x="4288788" y="2730720"/>
                <a:ext cx="46784" cy="46784"/>
              </a:xfrm>
              <a:custGeom>
                <a:avLst/>
                <a:gdLst>
                  <a:gd name="T0" fmla="*/ 10 w 13"/>
                  <a:gd name="T1" fmla="*/ 0 h 13"/>
                  <a:gd name="T2" fmla="*/ 13 w 13"/>
                  <a:gd name="T3" fmla="*/ 8 h 13"/>
                  <a:gd name="T4" fmla="*/ 4 w 13"/>
                  <a:gd name="T5" fmla="*/ 13 h 13"/>
                  <a:gd name="T6" fmla="*/ 0 w 13"/>
                  <a:gd name="T7" fmla="*/ 6 h 13"/>
                  <a:gd name="T8" fmla="*/ 10 w 13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10" y="0"/>
                    </a:moveTo>
                    <a:cubicBezTo>
                      <a:pt x="12" y="2"/>
                      <a:pt x="13" y="5"/>
                      <a:pt x="13" y="8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274F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ṩľîḍe"/>
              <p:cNvSpPr/>
              <p:nvPr/>
            </p:nvSpPr>
            <p:spPr bwMode="auto">
              <a:xfrm>
                <a:off x="3950910" y="2540122"/>
                <a:ext cx="370799" cy="514614"/>
              </a:xfrm>
              <a:custGeom>
                <a:avLst/>
                <a:gdLst>
                  <a:gd name="T0" fmla="*/ 98 w 103"/>
                  <a:gd name="T1" fmla="*/ 55 h 143"/>
                  <a:gd name="T2" fmla="*/ 5 w 103"/>
                  <a:gd name="T3" fmla="*/ 1 h 143"/>
                  <a:gd name="T4" fmla="*/ 0 w 103"/>
                  <a:gd name="T5" fmla="*/ 5 h 143"/>
                  <a:gd name="T6" fmla="*/ 0 w 103"/>
                  <a:gd name="T7" fmla="*/ 78 h 143"/>
                  <a:gd name="T8" fmla="*/ 5 w 103"/>
                  <a:gd name="T9" fmla="*/ 87 h 143"/>
                  <a:gd name="T10" fmla="*/ 98 w 103"/>
                  <a:gd name="T11" fmla="*/ 141 h 143"/>
                  <a:gd name="T12" fmla="*/ 103 w 103"/>
                  <a:gd name="T13" fmla="*/ 138 h 143"/>
                  <a:gd name="T14" fmla="*/ 103 w 103"/>
                  <a:gd name="T15" fmla="*/ 64 h 143"/>
                  <a:gd name="T16" fmla="*/ 98 w 103"/>
                  <a:gd name="T17" fmla="*/ 5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143">
                    <a:moveTo>
                      <a:pt x="98" y="55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2" y="0"/>
                      <a:pt x="0" y="1"/>
                      <a:pt x="0" y="5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2"/>
                      <a:pt x="2" y="86"/>
                      <a:pt x="5" y="87"/>
                    </a:cubicBezTo>
                    <a:cubicBezTo>
                      <a:pt x="98" y="141"/>
                      <a:pt x="98" y="141"/>
                      <a:pt x="98" y="141"/>
                    </a:cubicBezTo>
                    <a:cubicBezTo>
                      <a:pt x="101" y="143"/>
                      <a:pt x="103" y="141"/>
                      <a:pt x="103" y="138"/>
                    </a:cubicBezTo>
                    <a:cubicBezTo>
                      <a:pt x="103" y="64"/>
                      <a:pt x="103" y="64"/>
                      <a:pt x="103" y="64"/>
                    </a:cubicBezTo>
                    <a:cubicBezTo>
                      <a:pt x="103" y="61"/>
                      <a:pt x="101" y="57"/>
                      <a:pt x="98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ś1ïdè"/>
              <p:cNvSpPr/>
              <p:nvPr/>
            </p:nvSpPr>
            <p:spPr bwMode="auto">
              <a:xfrm>
                <a:off x="4358096" y="2751512"/>
                <a:ext cx="110893" cy="109161"/>
              </a:xfrm>
              <a:custGeom>
                <a:avLst/>
                <a:gdLst>
                  <a:gd name="T0" fmla="*/ 31 w 31"/>
                  <a:gd name="T1" fmla="*/ 11 h 30"/>
                  <a:gd name="T2" fmla="*/ 30 w 31"/>
                  <a:gd name="T3" fmla="*/ 14 h 30"/>
                  <a:gd name="T4" fmla="*/ 22 w 31"/>
                  <a:gd name="T5" fmla="*/ 22 h 30"/>
                  <a:gd name="T6" fmla="*/ 13 w 31"/>
                  <a:gd name="T7" fmla="*/ 28 h 30"/>
                  <a:gd name="T8" fmla="*/ 3 w 31"/>
                  <a:gd name="T9" fmla="*/ 28 h 30"/>
                  <a:gd name="T10" fmla="*/ 3 w 31"/>
                  <a:gd name="T11" fmla="*/ 28 h 30"/>
                  <a:gd name="T12" fmla="*/ 2 w 31"/>
                  <a:gd name="T13" fmla="*/ 19 h 30"/>
                  <a:gd name="T14" fmla="*/ 12 w 31"/>
                  <a:gd name="T15" fmla="*/ 9 h 30"/>
                  <a:gd name="T16" fmla="*/ 5 w 31"/>
                  <a:gd name="T17" fmla="*/ 12 h 30"/>
                  <a:gd name="T18" fmla="*/ 15 w 31"/>
                  <a:gd name="T19" fmla="*/ 5 h 30"/>
                  <a:gd name="T20" fmla="*/ 25 w 31"/>
                  <a:gd name="T21" fmla="*/ 0 h 30"/>
                  <a:gd name="T22" fmla="*/ 31 w 31"/>
                  <a:gd name="T23" fmla="*/ 1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30">
                    <a:moveTo>
                      <a:pt x="31" y="11"/>
                    </a:moveTo>
                    <a:cubicBezTo>
                      <a:pt x="30" y="14"/>
                      <a:pt x="30" y="14"/>
                      <a:pt x="30" y="14"/>
                    </a:cubicBezTo>
                    <a:cubicBezTo>
                      <a:pt x="28" y="17"/>
                      <a:pt x="25" y="20"/>
                      <a:pt x="22" y="22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0" y="30"/>
                      <a:pt x="6" y="30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0" y="26"/>
                      <a:pt x="0" y="22"/>
                      <a:pt x="2" y="1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6" y="14"/>
                      <a:pt x="5" y="12"/>
                    </a:cubicBezTo>
                    <a:cubicBezTo>
                      <a:pt x="4" y="11"/>
                      <a:pt x="10" y="5"/>
                      <a:pt x="15" y="5"/>
                    </a:cubicBezTo>
                    <a:cubicBezTo>
                      <a:pt x="20" y="4"/>
                      <a:pt x="25" y="0"/>
                      <a:pt x="25" y="0"/>
                    </a:cubicBezTo>
                    <a:lnTo>
                      <a:pt x="31" y="11"/>
                    </a:lnTo>
                    <a:close/>
                  </a:path>
                </a:pathLst>
              </a:custGeom>
              <a:solidFill>
                <a:srgbClr val="FFC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ṥ1íďé"/>
              <p:cNvSpPr/>
              <p:nvPr/>
            </p:nvSpPr>
            <p:spPr bwMode="auto">
              <a:xfrm>
                <a:off x="4202153" y="1982191"/>
                <a:ext cx="256440" cy="407186"/>
              </a:xfrm>
              <a:custGeom>
                <a:avLst/>
                <a:gdLst>
                  <a:gd name="T0" fmla="*/ 50 w 71"/>
                  <a:gd name="T1" fmla="*/ 0 h 113"/>
                  <a:gd name="T2" fmla="*/ 0 w 71"/>
                  <a:gd name="T3" fmla="*/ 74 h 113"/>
                  <a:gd name="T4" fmla="*/ 42 w 71"/>
                  <a:gd name="T5" fmla="*/ 105 h 113"/>
                  <a:gd name="T6" fmla="*/ 50 w 71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13">
                    <a:moveTo>
                      <a:pt x="50" y="0"/>
                    </a:moveTo>
                    <a:cubicBezTo>
                      <a:pt x="50" y="0"/>
                      <a:pt x="14" y="39"/>
                      <a:pt x="0" y="74"/>
                    </a:cubicBezTo>
                    <a:cubicBezTo>
                      <a:pt x="0" y="74"/>
                      <a:pt x="12" y="96"/>
                      <a:pt x="42" y="105"/>
                    </a:cubicBezTo>
                    <a:cubicBezTo>
                      <a:pt x="71" y="113"/>
                      <a:pt x="50" y="0"/>
                      <a:pt x="50" y="0"/>
                    </a:cubicBezTo>
                    <a:close/>
                  </a:path>
                </a:pathLst>
              </a:custGeom>
              <a:solidFill>
                <a:srgbClr val="983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ṧ1îḍé"/>
              <p:cNvSpPr/>
              <p:nvPr/>
            </p:nvSpPr>
            <p:spPr bwMode="auto">
              <a:xfrm>
                <a:off x="4300917" y="2151996"/>
                <a:ext cx="50249" cy="197528"/>
              </a:xfrm>
              <a:custGeom>
                <a:avLst/>
                <a:gdLst>
                  <a:gd name="T0" fmla="*/ 8 w 14"/>
                  <a:gd name="T1" fmla="*/ 55 h 55"/>
                  <a:gd name="T2" fmla="*/ 14 w 14"/>
                  <a:gd name="T3" fmla="*/ 0 h 55"/>
                  <a:gd name="T4" fmla="*/ 0 w 14"/>
                  <a:gd name="T5" fmla="*/ 52 h 55"/>
                  <a:gd name="T6" fmla="*/ 8 w 14"/>
                  <a:gd name="T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55">
                    <a:moveTo>
                      <a:pt x="8" y="55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3" y="53"/>
                      <a:pt x="5" y="54"/>
                      <a:pt x="8" y="55"/>
                    </a:cubicBezTo>
                    <a:close/>
                  </a:path>
                </a:pathLst>
              </a:custGeom>
              <a:solidFill>
                <a:srgbClr val="6614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šḷïdé"/>
              <p:cNvSpPr/>
              <p:nvPr/>
            </p:nvSpPr>
            <p:spPr bwMode="auto">
              <a:xfrm>
                <a:off x="4444732" y="1945805"/>
                <a:ext cx="67576" cy="36387"/>
              </a:xfrm>
              <a:custGeom>
                <a:avLst/>
                <a:gdLst>
                  <a:gd name="T0" fmla="*/ 9 w 19"/>
                  <a:gd name="T1" fmla="*/ 2 h 10"/>
                  <a:gd name="T2" fmla="*/ 0 w 19"/>
                  <a:gd name="T3" fmla="*/ 0 h 10"/>
                  <a:gd name="T4" fmla="*/ 11 w 19"/>
                  <a:gd name="T5" fmla="*/ 9 h 10"/>
                  <a:gd name="T6" fmla="*/ 19 w 19"/>
                  <a:gd name="T7" fmla="*/ 5 h 10"/>
                  <a:gd name="T8" fmla="*/ 9 w 19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9" y="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" y="7"/>
                      <a:pt x="11" y="9"/>
                    </a:cubicBezTo>
                    <a:cubicBezTo>
                      <a:pt x="17" y="10"/>
                      <a:pt x="19" y="5"/>
                      <a:pt x="19" y="5"/>
                    </a:cubicBez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ṩlîḋe"/>
              <p:cNvSpPr/>
              <p:nvPr/>
            </p:nvSpPr>
            <p:spPr bwMode="auto">
              <a:xfrm>
                <a:off x="6955421" y="5116656"/>
                <a:ext cx="734667" cy="424513"/>
              </a:xfrm>
              <a:custGeom>
                <a:avLst/>
                <a:gdLst>
                  <a:gd name="T0" fmla="*/ 167 w 204"/>
                  <a:gd name="T1" fmla="*/ 97 h 118"/>
                  <a:gd name="T2" fmla="*/ 36 w 204"/>
                  <a:gd name="T3" fmla="*/ 97 h 118"/>
                  <a:gd name="T4" fmla="*/ 36 w 204"/>
                  <a:gd name="T5" fmla="*/ 21 h 118"/>
                  <a:gd name="T6" fmla="*/ 167 w 204"/>
                  <a:gd name="T7" fmla="*/ 21 h 118"/>
                  <a:gd name="T8" fmla="*/ 167 w 204"/>
                  <a:gd name="T9" fmla="*/ 9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118">
                    <a:moveTo>
                      <a:pt x="167" y="97"/>
                    </a:moveTo>
                    <a:cubicBezTo>
                      <a:pt x="131" y="118"/>
                      <a:pt x="72" y="118"/>
                      <a:pt x="36" y="97"/>
                    </a:cubicBezTo>
                    <a:cubicBezTo>
                      <a:pt x="0" y="76"/>
                      <a:pt x="0" y="42"/>
                      <a:pt x="36" y="21"/>
                    </a:cubicBezTo>
                    <a:cubicBezTo>
                      <a:pt x="72" y="0"/>
                      <a:pt x="131" y="0"/>
                      <a:pt x="167" y="21"/>
                    </a:cubicBezTo>
                    <a:cubicBezTo>
                      <a:pt x="204" y="42"/>
                      <a:pt x="204" y="76"/>
                      <a:pt x="167" y="97"/>
                    </a:cubicBezTo>
                    <a:close/>
                  </a:path>
                </a:pathLst>
              </a:custGeom>
              <a:solidFill>
                <a:srgbClr val="B2D3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s1îḍé"/>
              <p:cNvSpPr/>
              <p:nvPr/>
            </p:nvSpPr>
            <p:spPr bwMode="auto">
              <a:xfrm>
                <a:off x="5016525" y="3411674"/>
                <a:ext cx="3224564" cy="1859193"/>
              </a:xfrm>
              <a:custGeom>
                <a:avLst/>
                <a:gdLst>
                  <a:gd name="T0" fmla="*/ 330 w 895"/>
                  <a:gd name="T1" fmla="*/ 512 h 517"/>
                  <a:gd name="T2" fmla="*/ 10 w 895"/>
                  <a:gd name="T3" fmla="*/ 327 h 517"/>
                  <a:gd name="T4" fmla="*/ 12 w 895"/>
                  <a:gd name="T5" fmla="*/ 306 h 517"/>
                  <a:gd name="T6" fmla="*/ 528 w 895"/>
                  <a:gd name="T7" fmla="*/ 7 h 517"/>
                  <a:gd name="T8" fmla="*/ 565 w 895"/>
                  <a:gd name="T9" fmla="*/ 5 h 517"/>
                  <a:gd name="T10" fmla="*/ 885 w 895"/>
                  <a:gd name="T11" fmla="*/ 190 h 517"/>
                  <a:gd name="T12" fmla="*/ 882 w 895"/>
                  <a:gd name="T13" fmla="*/ 211 h 517"/>
                  <a:gd name="T14" fmla="*/ 367 w 895"/>
                  <a:gd name="T15" fmla="*/ 510 h 517"/>
                  <a:gd name="T16" fmla="*/ 330 w 895"/>
                  <a:gd name="T17" fmla="*/ 512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5" h="517">
                    <a:moveTo>
                      <a:pt x="330" y="512"/>
                    </a:moveTo>
                    <a:cubicBezTo>
                      <a:pt x="10" y="327"/>
                      <a:pt x="10" y="327"/>
                      <a:pt x="10" y="327"/>
                    </a:cubicBezTo>
                    <a:cubicBezTo>
                      <a:pt x="0" y="322"/>
                      <a:pt x="1" y="312"/>
                      <a:pt x="12" y="306"/>
                    </a:cubicBezTo>
                    <a:cubicBezTo>
                      <a:pt x="528" y="7"/>
                      <a:pt x="528" y="7"/>
                      <a:pt x="528" y="7"/>
                    </a:cubicBezTo>
                    <a:cubicBezTo>
                      <a:pt x="539" y="0"/>
                      <a:pt x="556" y="0"/>
                      <a:pt x="565" y="5"/>
                    </a:cubicBezTo>
                    <a:cubicBezTo>
                      <a:pt x="885" y="190"/>
                      <a:pt x="885" y="190"/>
                      <a:pt x="885" y="190"/>
                    </a:cubicBezTo>
                    <a:cubicBezTo>
                      <a:pt x="895" y="195"/>
                      <a:pt x="893" y="205"/>
                      <a:pt x="882" y="211"/>
                    </a:cubicBezTo>
                    <a:cubicBezTo>
                      <a:pt x="367" y="510"/>
                      <a:pt x="367" y="510"/>
                      <a:pt x="367" y="510"/>
                    </a:cubicBezTo>
                    <a:cubicBezTo>
                      <a:pt x="356" y="517"/>
                      <a:pt x="339" y="517"/>
                      <a:pt x="330" y="512"/>
                    </a:cubicBezTo>
                    <a:close/>
                  </a:path>
                </a:pathLst>
              </a:custGeom>
              <a:solidFill>
                <a:srgbClr val="B2D3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ṩ1îḑé"/>
              <p:cNvSpPr/>
              <p:nvPr/>
            </p:nvSpPr>
            <p:spPr bwMode="auto">
              <a:xfrm>
                <a:off x="7203199" y="3262661"/>
                <a:ext cx="289362" cy="370799"/>
              </a:xfrm>
              <a:custGeom>
                <a:avLst/>
                <a:gdLst>
                  <a:gd name="T0" fmla="*/ 80 w 80"/>
                  <a:gd name="T1" fmla="*/ 0 h 103"/>
                  <a:gd name="T2" fmla="*/ 74 w 80"/>
                  <a:gd name="T3" fmla="*/ 73 h 103"/>
                  <a:gd name="T4" fmla="*/ 0 w 80"/>
                  <a:gd name="T5" fmla="*/ 51 h 103"/>
                  <a:gd name="T6" fmla="*/ 0 w 80"/>
                  <a:gd name="T7" fmla="*/ 18 h 103"/>
                  <a:gd name="T8" fmla="*/ 80 w 80"/>
                  <a:gd name="T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03">
                    <a:moveTo>
                      <a:pt x="80" y="0"/>
                    </a:moveTo>
                    <a:cubicBezTo>
                      <a:pt x="80" y="0"/>
                      <a:pt x="78" y="44"/>
                      <a:pt x="74" y="73"/>
                    </a:cubicBezTo>
                    <a:cubicBezTo>
                      <a:pt x="71" y="103"/>
                      <a:pt x="0" y="51"/>
                      <a:pt x="0" y="51"/>
                    </a:cubicBezTo>
                    <a:cubicBezTo>
                      <a:pt x="0" y="18"/>
                      <a:pt x="0" y="18"/>
                      <a:pt x="0" y="18"/>
                    </a:cubicBez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6614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ślíḓè"/>
              <p:cNvSpPr/>
              <p:nvPr/>
            </p:nvSpPr>
            <p:spPr bwMode="auto">
              <a:xfrm>
                <a:off x="7139088" y="5116656"/>
                <a:ext cx="240847" cy="223520"/>
              </a:xfrm>
              <a:custGeom>
                <a:avLst/>
                <a:gdLst>
                  <a:gd name="T0" fmla="*/ 60 w 67"/>
                  <a:gd name="T1" fmla="*/ 29 h 62"/>
                  <a:gd name="T2" fmla="*/ 22 w 67"/>
                  <a:gd name="T3" fmla="*/ 59 h 62"/>
                  <a:gd name="T4" fmla="*/ 5 w 67"/>
                  <a:gd name="T5" fmla="*/ 62 h 62"/>
                  <a:gd name="T6" fmla="*/ 1 w 67"/>
                  <a:gd name="T7" fmla="*/ 54 h 62"/>
                  <a:gd name="T8" fmla="*/ 36 w 67"/>
                  <a:gd name="T9" fmla="*/ 16 h 62"/>
                  <a:gd name="T10" fmla="*/ 60 w 67"/>
                  <a:gd name="T11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62">
                    <a:moveTo>
                      <a:pt x="60" y="29"/>
                    </a:moveTo>
                    <a:cubicBezTo>
                      <a:pt x="59" y="32"/>
                      <a:pt x="41" y="54"/>
                      <a:pt x="22" y="59"/>
                    </a:cubicBezTo>
                    <a:cubicBezTo>
                      <a:pt x="14" y="62"/>
                      <a:pt x="9" y="62"/>
                      <a:pt x="5" y="62"/>
                    </a:cubicBezTo>
                    <a:cubicBezTo>
                      <a:pt x="2" y="61"/>
                      <a:pt x="0" y="58"/>
                      <a:pt x="1" y="54"/>
                    </a:cubicBezTo>
                    <a:cubicBezTo>
                      <a:pt x="4" y="45"/>
                      <a:pt x="13" y="27"/>
                      <a:pt x="36" y="16"/>
                    </a:cubicBezTo>
                    <a:cubicBezTo>
                      <a:pt x="67" y="0"/>
                      <a:pt x="60" y="29"/>
                      <a:pt x="60" y="29"/>
                    </a:cubicBezTo>
                    <a:close/>
                  </a:path>
                </a:pathLst>
              </a:custGeom>
              <a:solidFill>
                <a:srgbClr val="173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ŝḻïḑé"/>
              <p:cNvSpPr/>
              <p:nvPr/>
            </p:nvSpPr>
            <p:spPr bwMode="auto">
              <a:xfrm>
                <a:off x="7340082" y="5250073"/>
                <a:ext cx="133419" cy="223520"/>
              </a:xfrm>
              <a:custGeom>
                <a:avLst/>
                <a:gdLst>
                  <a:gd name="T0" fmla="*/ 10 w 37"/>
                  <a:gd name="T1" fmla="*/ 0 h 62"/>
                  <a:gd name="T2" fmla="*/ 1 w 37"/>
                  <a:gd name="T3" fmla="*/ 30 h 62"/>
                  <a:gd name="T4" fmla="*/ 8 w 37"/>
                  <a:gd name="T5" fmla="*/ 56 h 62"/>
                  <a:gd name="T6" fmla="*/ 20 w 37"/>
                  <a:gd name="T7" fmla="*/ 58 h 62"/>
                  <a:gd name="T8" fmla="*/ 35 w 37"/>
                  <a:gd name="T9" fmla="*/ 30 h 62"/>
                  <a:gd name="T10" fmla="*/ 35 w 37"/>
                  <a:gd name="T11" fmla="*/ 3 h 62"/>
                  <a:gd name="T12" fmla="*/ 10 w 37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62">
                    <a:moveTo>
                      <a:pt x="10" y="0"/>
                    </a:moveTo>
                    <a:cubicBezTo>
                      <a:pt x="10" y="0"/>
                      <a:pt x="3" y="17"/>
                      <a:pt x="1" y="30"/>
                    </a:cubicBezTo>
                    <a:cubicBezTo>
                      <a:pt x="0" y="38"/>
                      <a:pt x="4" y="49"/>
                      <a:pt x="8" y="56"/>
                    </a:cubicBezTo>
                    <a:cubicBezTo>
                      <a:pt x="10" y="61"/>
                      <a:pt x="16" y="62"/>
                      <a:pt x="20" y="58"/>
                    </a:cubicBezTo>
                    <a:cubicBezTo>
                      <a:pt x="26" y="53"/>
                      <a:pt x="34" y="43"/>
                      <a:pt x="35" y="30"/>
                    </a:cubicBezTo>
                    <a:cubicBezTo>
                      <a:pt x="37" y="7"/>
                      <a:pt x="35" y="3"/>
                      <a:pt x="35" y="3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173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ṧ1íḑé"/>
              <p:cNvSpPr/>
              <p:nvPr/>
            </p:nvSpPr>
            <p:spPr bwMode="auto">
              <a:xfrm>
                <a:off x="7132157" y="4177529"/>
                <a:ext cx="414117" cy="1119328"/>
              </a:xfrm>
              <a:custGeom>
                <a:avLst/>
                <a:gdLst>
                  <a:gd name="T0" fmla="*/ 112 w 115"/>
                  <a:gd name="T1" fmla="*/ 23 h 311"/>
                  <a:gd name="T2" fmla="*/ 112 w 115"/>
                  <a:gd name="T3" fmla="*/ 83 h 311"/>
                  <a:gd name="T4" fmla="*/ 100 w 115"/>
                  <a:gd name="T5" fmla="*/ 300 h 311"/>
                  <a:gd name="T6" fmla="*/ 79 w 115"/>
                  <a:gd name="T7" fmla="*/ 308 h 311"/>
                  <a:gd name="T8" fmla="*/ 60 w 115"/>
                  <a:gd name="T9" fmla="*/ 294 h 311"/>
                  <a:gd name="T10" fmla="*/ 30 w 115"/>
                  <a:gd name="T11" fmla="*/ 276 h 311"/>
                  <a:gd name="T12" fmla="*/ 0 w 115"/>
                  <a:gd name="T13" fmla="*/ 0 h 311"/>
                  <a:gd name="T14" fmla="*/ 112 w 115"/>
                  <a:gd name="T15" fmla="*/ 23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311">
                    <a:moveTo>
                      <a:pt x="112" y="23"/>
                    </a:moveTo>
                    <a:cubicBezTo>
                      <a:pt x="112" y="23"/>
                      <a:pt x="115" y="51"/>
                      <a:pt x="112" y="83"/>
                    </a:cubicBezTo>
                    <a:cubicBezTo>
                      <a:pt x="110" y="115"/>
                      <a:pt x="101" y="264"/>
                      <a:pt x="100" y="300"/>
                    </a:cubicBezTo>
                    <a:cubicBezTo>
                      <a:pt x="100" y="300"/>
                      <a:pt x="100" y="311"/>
                      <a:pt x="79" y="308"/>
                    </a:cubicBezTo>
                    <a:cubicBezTo>
                      <a:pt x="58" y="306"/>
                      <a:pt x="60" y="294"/>
                      <a:pt x="60" y="294"/>
                    </a:cubicBezTo>
                    <a:cubicBezTo>
                      <a:pt x="60" y="294"/>
                      <a:pt x="31" y="293"/>
                      <a:pt x="30" y="276"/>
                    </a:cubicBezTo>
                    <a:cubicBezTo>
                      <a:pt x="29" y="259"/>
                      <a:pt x="0" y="68"/>
                      <a:pt x="0" y="0"/>
                    </a:cubicBezTo>
                    <a:lnTo>
                      <a:pt x="112" y="23"/>
                    </a:lnTo>
                    <a:close/>
                  </a:path>
                </a:pathLst>
              </a:custGeom>
              <a:solidFill>
                <a:srgbClr val="FDD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isľïḋê"/>
              <p:cNvSpPr/>
              <p:nvPr/>
            </p:nvSpPr>
            <p:spPr bwMode="auto">
              <a:xfrm>
                <a:off x="7048987" y="3723560"/>
                <a:ext cx="119557" cy="374264"/>
              </a:xfrm>
              <a:custGeom>
                <a:avLst/>
                <a:gdLst>
                  <a:gd name="T0" fmla="*/ 69 w 69"/>
                  <a:gd name="T1" fmla="*/ 0 h 216"/>
                  <a:gd name="T2" fmla="*/ 33 w 69"/>
                  <a:gd name="T3" fmla="*/ 216 h 216"/>
                  <a:gd name="T4" fmla="*/ 0 w 69"/>
                  <a:gd name="T5" fmla="*/ 216 h 216"/>
                  <a:gd name="T6" fmla="*/ 4 w 69"/>
                  <a:gd name="T7" fmla="*/ 17 h 216"/>
                  <a:gd name="T8" fmla="*/ 69 w 69"/>
                  <a:gd name="T9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216">
                    <a:moveTo>
                      <a:pt x="69" y="0"/>
                    </a:moveTo>
                    <a:lnTo>
                      <a:pt x="33" y="216"/>
                    </a:lnTo>
                    <a:lnTo>
                      <a:pt x="0" y="216"/>
                    </a:lnTo>
                    <a:lnTo>
                      <a:pt x="4" y="17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FC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Sľíďe"/>
              <p:cNvSpPr/>
              <p:nvPr/>
            </p:nvSpPr>
            <p:spPr bwMode="auto">
              <a:xfrm>
                <a:off x="7031660" y="3389148"/>
                <a:ext cx="161142" cy="438375"/>
              </a:xfrm>
              <a:custGeom>
                <a:avLst/>
                <a:gdLst>
                  <a:gd name="T0" fmla="*/ 45 w 45"/>
                  <a:gd name="T1" fmla="*/ 1 h 122"/>
                  <a:gd name="T2" fmla="*/ 14 w 45"/>
                  <a:gd name="T3" fmla="*/ 33 h 122"/>
                  <a:gd name="T4" fmla="*/ 7 w 45"/>
                  <a:gd name="T5" fmla="*/ 111 h 122"/>
                  <a:gd name="T6" fmla="*/ 41 w 45"/>
                  <a:gd name="T7" fmla="*/ 110 h 122"/>
                  <a:gd name="T8" fmla="*/ 45 w 45"/>
                  <a:gd name="T9" fmla="*/ 1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22">
                    <a:moveTo>
                      <a:pt x="45" y="1"/>
                    </a:moveTo>
                    <a:cubicBezTo>
                      <a:pt x="45" y="1"/>
                      <a:pt x="22" y="0"/>
                      <a:pt x="14" y="33"/>
                    </a:cubicBezTo>
                    <a:cubicBezTo>
                      <a:pt x="6" y="66"/>
                      <a:pt x="0" y="108"/>
                      <a:pt x="7" y="111"/>
                    </a:cubicBezTo>
                    <a:cubicBezTo>
                      <a:pt x="27" y="122"/>
                      <a:pt x="41" y="110"/>
                      <a:pt x="41" y="110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rgbClr val="8A2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liḍê"/>
              <p:cNvSpPr/>
              <p:nvPr/>
            </p:nvSpPr>
            <p:spPr bwMode="auto">
              <a:xfrm>
                <a:off x="7081909" y="3389148"/>
                <a:ext cx="561397" cy="972048"/>
              </a:xfrm>
              <a:custGeom>
                <a:avLst/>
                <a:gdLst>
                  <a:gd name="T0" fmla="*/ 24 w 156"/>
                  <a:gd name="T1" fmla="*/ 2 h 270"/>
                  <a:gd name="T2" fmla="*/ 36 w 156"/>
                  <a:gd name="T3" fmla="*/ 1 h 270"/>
                  <a:gd name="T4" fmla="*/ 142 w 156"/>
                  <a:gd name="T5" fmla="*/ 39 h 270"/>
                  <a:gd name="T6" fmla="*/ 121 w 156"/>
                  <a:gd name="T7" fmla="*/ 140 h 270"/>
                  <a:gd name="T8" fmla="*/ 126 w 156"/>
                  <a:gd name="T9" fmla="*/ 212 h 270"/>
                  <a:gd name="T10" fmla="*/ 111 w 156"/>
                  <a:gd name="T11" fmla="*/ 260 h 270"/>
                  <a:gd name="T12" fmla="*/ 33 w 156"/>
                  <a:gd name="T13" fmla="*/ 251 h 270"/>
                  <a:gd name="T14" fmla="*/ 13 w 156"/>
                  <a:gd name="T15" fmla="*/ 205 h 270"/>
                  <a:gd name="T16" fmla="*/ 22 w 156"/>
                  <a:gd name="T17" fmla="*/ 114 h 270"/>
                  <a:gd name="T18" fmla="*/ 7 w 156"/>
                  <a:gd name="T19" fmla="*/ 97 h 270"/>
                  <a:gd name="T20" fmla="*/ 17 w 156"/>
                  <a:gd name="T21" fmla="*/ 52 h 270"/>
                  <a:gd name="T22" fmla="*/ 15 w 156"/>
                  <a:gd name="T23" fmla="*/ 12 h 270"/>
                  <a:gd name="T24" fmla="*/ 24 w 156"/>
                  <a:gd name="T25" fmla="*/ 2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270">
                    <a:moveTo>
                      <a:pt x="24" y="2"/>
                    </a:moveTo>
                    <a:cubicBezTo>
                      <a:pt x="28" y="1"/>
                      <a:pt x="32" y="0"/>
                      <a:pt x="36" y="1"/>
                    </a:cubicBezTo>
                    <a:cubicBezTo>
                      <a:pt x="56" y="7"/>
                      <a:pt x="129" y="29"/>
                      <a:pt x="142" y="39"/>
                    </a:cubicBezTo>
                    <a:cubicBezTo>
                      <a:pt x="156" y="51"/>
                      <a:pt x="121" y="118"/>
                      <a:pt x="121" y="140"/>
                    </a:cubicBezTo>
                    <a:cubicBezTo>
                      <a:pt x="122" y="162"/>
                      <a:pt x="124" y="188"/>
                      <a:pt x="126" y="212"/>
                    </a:cubicBezTo>
                    <a:cubicBezTo>
                      <a:pt x="128" y="236"/>
                      <a:pt x="131" y="249"/>
                      <a:pt x="111" y="260"/>
                    </a:cubicBezTo>
                    <a:cubicBezTo>
                      <a:pt x="91" y="270"/>
                      <a:pt x="58" y="270"/>
                      <a:pt x="33" y="251"/>
                    </a:cubicBezTo>
                    <a:cubicBezTo>
                      <a:pt x="8" y="232"/>
                      <a:pt x="12" y="219"/>
                      <a:pt x="13" y="205"/>
                    </a:cubicBezTo>
                    <a:cubicBezTo>
                      <a:pt x="14" y="191"/>
                      <a:pt x="23" y="131"/>
                      <a:pt x="22" y="114"/>
                    </a:cubicBezTo>
                    <a:cubicBezTo>
                      <a:pt x="22" y="114"/>
                      <a:pt x="13" y="108"/>
                      <a:pt x="7" y="97"/>
                    </a:cubicBezTo>
                    <a:cubicBezTo>
                      <a:pt x="0" y="86"/>
                      <a:pt x="12" y="65"/>
                      <a:pt x="17" y="52"/>
                    </a:cubicBezTo>
                    <a:cubicBezTo>
                      <a:pt x="21" y="38"/>
                      <a:pt x="14" y="23"/>
                      <a:pt x="15" y="12"/>
                    </a:cubicBezTo>
                    <a:cubicBezTo>
                      <a:pt x="16" y="7"/>
                      <a:pt x="20" y="4"/>
                      <a:pt x="24" y="2"/>
                    </a:cubicBezTo>
                    <a:close/>
                  </a:path>
                </a:pathLst>
              </a:custGeom>
              <a:solidFill>
                <a:srgbClr val="983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ísļiḍè"/>
              <p:cNvSpPr/>
              <p:nvPr/>
            </p:nvSpPr>
            <p:spPr bwMode="auto">
              <a:xfrm>
                <a:off x="7246516" y="3406475"/>
                <a:ext cx="209658" cy="169805"/>
              </a:xfrm>
              <a:custGeom>
                <a:avLst/>
                <a:gdLst>
                  <a:gd name="T0" fmla="*/ 1 w 58"/>
                  <a:gd name="T1" fmla="*/ 20 h 47"/>
                  <a:gd name="T2" fmla="*/ 26 w 58"/>
                  <a:gd name="T3" fmla="*/ 46 h 47"/>
                  <a:gd name="T4" fmla="*/ 57 w 58"/>
                  <a:gd name="T5" fmla="*/ 27 h 47"/>
                  <a:gd name="T6" fmla="*/ 32 w 58"/>
                  <a:gd name="T7" fmla="*/ 2 h 47"/>
                  <a:gd name="T8" fmla="*/ 1 w 58"/>
                  <a:gd name="T9" fmla="*/ 2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7">
                    <a:moveTo>
                      <a:pt x="1" y="20"/>
                    </a:moveTo>
                    <a:cubicBezTo>
                      <a:pt x="0" y="32"/>
                      <a:pt x="11" y="44"/>
                      <a:pt x="26" y="46"/>
                    </a:cubicBezTo>
                    <a:cubicBezTo>
                      <a:pt x="42" y="47"/>
                      <a:pt x="55" y="39"/>
                      <a:pt x="57" y="27"/>
                    </a:cubicBezTo>
                    <a:cubicBezTo>
                      <a:pt x="58" y="15"/>
                      <a:pt x="47" y="4"/>
                      <a:pt x="32" y="2"/>
                    </a:cubicBezTo>
                    <a:cubicBezTo>
                      <a:pt x="17" y="0"/>
                      <a:pt x="3" y="8"/>
                      <a:pt x="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iśļídé"/>
              <p:cNvSpPr/>
              <p:nvPr/>
            </p:nvSpPr>
            <p:spPr bwMode="auto">
              <a:xfrm>
                <a:off x="7275972" y="3432466"/>
                <a:ext cx="150746" cy="123023"/>
              </a:xfrm>
              <a:custGeom>
                <a:avLst/>
                <a:gdLst>
                  <a:gd name="T0" fmla="*/ 1 w 42"/>
                  <a:gd name="T1" fmla="*/ 14 h 34"/>
                  <a:gd name="T2" fmla="*/ 19 w 42"/>
                  <a:gd name="T3" fmla="*/ 32 h 34"/>
                  <a:gd name="T4" fmla="*/ 41 w 42"/>
                  <a:gd name="T5" fmla="*/ 19 h 34"/>
                  <a:gd name="T6" fmla="*/ 23 w 42"/>
                  <a:gd name="T7" fmla="*/ 1 h 34"/>
                  <a:gd name="T8" fmla="*/ 1 w 42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4">
                    <a:moveTo>
                      <a:pt x="1" y="14"/>
                    </a:moveTo>
                    <a:cubicBezTo>
                      <a:pt x="0" y="23"/>
                      <a:pt x="8" y="31"/>
                      <a:pt x="19" y="32"/>
                    </a:cubicBezTo>
                    <a:cubicBezTo>
                      <a:pt x="30" y="34"/>
                      <a:pt x="40" y="28"/>
                      <a:pt x="41" y="19"/>
                    </a:cubicBezTo>
                    <a:cubicBezTo>
                      <a:pt x="42" y="10"/>
                      <a:pt x="34" y="2"/>
                      <a:pt x="23" y="1"/>
                    </a:cubicBezTo>
                    <a:cubicBezTo>
                      <a:pt x="12" y="0"/>
                      <a:pt x="2" y="5"/>
                      <a:pt x="1" y="14"/>
                    </a:cubicBezTo>
                    <a:close/>
                  </a:path>
                </a:pathLst>
              </a:custGeom>
              <a:solidFill>
                <a:srgbClr val="FFC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ṡḻîḍé"/>
              <p:cNvSpPr/>
              <p:nvPr/>
            </p:nvSpPr>
            <p:spPr bwMode="auto">
              <a:xfrm>
                <a:off x="7293300" y="3342365"/>
                <a:ext cx="102230" cy="150746"/>
              </a:xfrm>
              <a:custGeom>
                <a:avLst/>
                <a:gdLst>
                  <a:gd name="T0" fmla="*/ 7 w 28"/>
                  <a:gd name="T1" fmla="*/ 11 h 42"/>
                  <a:gd name="T2" fmla="*/ 23 w 28"/>
                  <a:gd name="T3" fmla="*/ 5 h 42"/>
                  <a:gd name="T4" fmla="*/ 28 w 28"/>
                  <a:gd name="T5" fmla="*/ 35 h 42"/>
                  <a:gd name="T6" fmla="*/ 1 w 28"/>
                  <a:gd name="T7" fmla="*/ 42 h 42"/>
                  <a:gd name="T8" fmla="*/ 5 w 28"/>
                  <a:gd name="T9" fmla="*/ 18 h 42"/>
                  <a:gd name="T10" fmla="*/ 7 w 28"/>
                  <a:gd name="T1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2">
                    <a:moveTo>
                      <a:pt x="7" y="11"/>
                    </a:moveTo>
                    <a:cubicBezTo>
                      <a:pt x="7" y="11"/>
                      <a:pt x="20" y="0"/>
                      <a:pt x="23" y="5"/>
                    </a:cubicBezTo>
                    <a:cubicBezTo>
                      <a:pt x="26" y="11"/>
                      <a:pt x="28" y="35"/>
                      <a:pt x="28" y="35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0" y="13"/>
                      <a:pt x="7" y="11"/>
                    </a:cubicBezTo>
                    <a:close/>
                  </a:path>
                </a:pathLst>
              </a:custGeom>
              <a:solidFill>
                <a:srgbClr val="FFC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ṩ1íḓé"/>
              <p:cNvSpPr/>
              <p:nvPr/>
            </p:nvSpPr>
            <p:spPr bwMode="auto">
              <a:xfrm>
                <a:off x="7168545" y="3134441"/>
                <a:ext cx="291095" cy="291095"/>
              </a:xfrm>
              <a:custGeom>
                <a:avLst/>
                <a:gdLst>
                  <a:gd name="T0" fmla="*/ 1 w 81"/>
                  <a:gd name="T1" fmla="*/ 43 h 81"/>
                  <a:gd name="T2" fmla="*/ 43 w 81"/>
                  <a:gd name="T3" fmla="*/ 80 h 81"/>
                  <a:gd name="T4" fmla="*/ 80 w 81"/>
                  <a:gd name="T5" fmla="*/ 38 h 81"/>
                  <a:gd name="T6" fmla="*/ 38 w 81"/>
                  <a:gd name="T7" fmla="*/ 1 h 81"/>
                  <a:gd name="T8" fmla="*/ 1 w 81"/>
                  <a:gd name="T9" fmla="*/ 4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1">
                    <a:moveTo>
                      <a:pt x="1" y="43"/>
                    </a:moveTo>
                    <a:cubicBezTo>
                      <a:pt x="2" y="64"/>
                      <a:pt x="21" y="81"/>
                      <a:pt x="43" y="80"/>
                    </a:cubicBezTo>
                    <a:cubicBezTo>
                      <a:pt x="64" y="78"/>
                      <a:pt x="81" y="60"/>
                      <a:pt x="80" y="38"/>
                    </a:cubicBezTo>
                    <a:cubicBezTo>
                      <a:pt x="78" y="16"/>
                      <a:pt x="60" y="0"/>
                      <a:pt x="38" y="1"/>
                    </a:cubicBezTo>
                    <a:cubicBezTo>
                      <a:pt x="16" y="2"/>
                      <a:pt x="0" y="21"/>
                      <a:pt x="1" y="43"/>
                    </a:cubicBezTo>
                    <a:close/>
                  </a:path>
                </a:pathLst>
              </a:custGeom>
              <a:solidFill>
                <a:srgbClr val="FFC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ṧḻïḋê"/>
              <p:cNvSpPr/>
              <p:nvPr/>
            </p:nvSpPr>
            <p:spPr bwMode="auto">
              <a:xfrm>
                <a:off x="7301963" y="3375286"/>
                <a:ext cx="86635" cy="97032"/>
              </a:xfrm>
              <a:custGeom>
                <a:avLst/>
                <a:gdLst>
                  <a:gd name="T0" fmla="*/ 23 w 24"/>
                  <a:gd name="T1" fmla="*/ 3 h 27"/>
                  <a:gd name="T2" fmla="*/ 24 w 24"/>
                  <a:gd name="T3" fmla="*/ 7 h 27"/>
                  <a:gd name="T4" fmla="*/ 0 w 24"/>
                  <a:gd name="T5" fmla="*/ 27 h 27"/>
                  <a:gd name="T6" fmla="*/ 3 w 24"/>
                  <a:gd name="T7" fmla="*/ 9 h 27"/>
                  <a:gd name="T8" fmla="*/ 2 w 24"/>
                  <a:gd name="T9" fmla="*/ 4 h 27"/>
                  <a:gd name="T10" fmla="*/ 23 w 24"/>
                  <a:gd name="T11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7">
                    <a:moveTo>
                      <a:pt x="23" y="3"/>
                    </a:moveTo>
                    <a:cubicBezTo>
                      <a:pt x="23" y="4"/>
                      <a:pt x="23" y="6"/>
                      <a:pt x="24" y="7"/>
                    </a:cubicBezTo>
                    <a:cubicBezTo>
                      <a:pt x="21" y="21"/>
                      <a:pt x="0" y="27"/>
                      <a:pt x="0" y="2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1" y="6"/>
                      <a:pt x="2" y="4"/>
                    </a:cubicBezTo>
                    <a:cubicBezTo>
                      <a:pt x="10" y="2"/>
                      <a:pt x="20" y="0"/>
                      <a:pt x="23" y="3"/>
                    </a:cubicBezTo>
                    <a:close/>
                  </a:path>
                </a:pathLst>
              </a:custGeom>
              <a:solidFill>
                <a:srgbClr val="EA9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ṡľíďè"/>
              <p:cNvSpPr/>
              <p:nvPr/>
            </p:nvSpPr>
            <p:spPr bwMode="auto">
              <a:xfrm>
                <a:off x="7168545" y="3134441"/>
                <a:ext cx="291095" cy="291095"/>
              </a:xfrm>
              <a:custGeom>
                <a:avLst/>
                <a:gdLst>
                  <a:gd name="T0" fmla="*/ 1 w 81"/>
                  <a:gd name="T1" fmla="*/ 43 h 81"/>
                  <a:gd name="T2" fmla="*/ 43 w 81"/>
                  <a:gd name="T3" fmla="*/ 80 h 81"/>
                  <a:gd name="T4" fmla="*/ 80 w 81"/>
                  <a:gd name="T5" fmla="*/ 38 h 81"/>
                  <a:gd name="T6" fmla="*/ 38 w 81"/>
                  <a:gd name="T7" fmla="*/ 1 h 81"/>
                  <a:gd name="T8" fmla="*/ 1 w 81"/>
                  <a:gd name="T9" fmla="*/ 4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1">
                    <a:moveTo>
                      <a:pt x="1" y="43"/>
                    </a:moveTo>
                    <a:cubicBezTo>
                      <a:pt x="2" y="64"/>
                      <a:pt x="21" y="81"/>
                      <a:pt x="43" y="80"/>
                    </a:cubicBezTo>
                    <a:cubicBezTo>
                      <a:pt x="64" y="78"/>
                      <a:pt x="81" y="60"/>
                      <a:pt x="80" y="38"/>
                    </a:cubicBezTo>
                    <a:cubicBezTo>
                      <a:pt x="78" y="16"/>
                      <a:pt x="60" y="0"/>
                      <a:pt x="38" y="1"/>
                    </a:cubicBezTo>
                    <a:cubicBezTo>
                      <a:pt x="16" y="2"/>
                      <a:pt x="0" y="21"/>
                      <a:pt x="1" y="43"/>
                    </a:cubicBezTo>
                    <a:close/>
                  </a:path>
                </a:pathLst>
              </a:custGeom>
              <a:solidFill>
                <a:srgbClr val="FFC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Sļïďê"/>
              <p:cNvSpPr/>
              <p:nvPr/>
            </p:nvSpPr>
            <p:spPr bwMode="auto">
              <a:xfrm>
                <a:off x="7553205" y="3879504"/>
                <a:ext cx="109161" cy="384661"/>
              </a:xfrm>
              <a:custGeom>
                <a:avLst/>
                <a:gdLst>
                  <a:gd name="T0" fmla="*/ 63 w 63"/>
                  <a:gd name="T1" fmla="*/ 0 h 222"/>
                  <a:gd name="T2" fmla="*/ 54 w 63"/>
                  <a:gd name="T3" fmla="*/ 218 h 222"/>
                  <a:gd name="T4" fmla="*/ 21 w 63"/>
                  <a:gd name="T5" fmla="*/ 222 h 222"/>
                  <a:gd name="T6" fmla="*/ 0 w 63"/>
                  <a:gd name="T7" fmla="*/ 24 h 222"/>
                  <a:gd name="T8" fmla="*/ 63 w 63"/>
                  <a:gd name="T9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2">
                    <a:moveTo>
                      <a:pt x="63" y="0"/>
                    </a:moveTo>
                    <a:lnTo>
                      <a:pt x="54" y="218"/>
                    </a:lnTo>
                    <a:lnTo>
                      <a:pt x="21" y="222"/>
                    </a:lnTo>
                    <a:lnTo>
                      <a:pt x="0" y="2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C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ís1ïḓè"/>
              <p:cNvSpPr/>
              <p:nvPr/>
            </p:nvSpPr>
            <p:spPr bwMode="auto">
              <a:xfrm>
                <a:off x="7463105" y="3586676"/>
                <a:ext cx="86635" cy="457434"/>
              </a:xfrm>
              <a:custGeom>
                <a:avLst/>
                <a:gdLst>
                  <a:gd name="T0" fmla="*/ 5 w 24"/>
                  <a:gd name="T1" fmla="*/ 72 h 127"/>
                  <a:gd name="T2" fmla="*/ 20 w 24"/>
                  <a:gd name="T3" fmla="*/ 0 h 127"/>
                  <a:gd name="T4" fmla="*/ 24 w 24"/>
                  <a:gd name="T5" fmla="*/ 49 h 127"/>
                  <a:gd name="T6" fmla="*/ 15 w 24"/>
                  <a:gd name="T7" fmla="*/ 85 h 127"/>
                  <a:gd name="T8" fmla="*/ 17 w 24"/>
                  <a:gd name="T9" fmla="*/ 127 h 127"/>
                  <a:gd name="T10" fmla="*/ 17 w 24"/>
                  <a:gd name="T11" fmla="*/ 127 h 127"/>
                  <a:gd name="T12" fmla="*/ 5 w 24"/>
                  <a:gd name="T13" fmla="*/ 72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127">
                    <a:moveTo>
                      <a:pt x="5" y="72"/>
                    </a:moveTo>
                    <a:cubicBezTo>
                      <a:pt x="10" y="50"/>
                      <a:pt x="20" y="0"/>
                      <a:pt x="20" y="0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19" y="64"/>
                      <a:pt x="15" y="78"/>
                      <a:pt x="15" y="85"/>
                    </a:cubicBezTo>
                    <a:cubicBezTo>
                      <a:pt x="15" y="98"/>
                      <a:pt x="16" y="113"/>
                      <a:pt x="17" y="127"/>
                    </a:cubicBezTo>
                    <a:cubicBezTo>
                      <a:pt x="17" y="127"/>
                      <a:pt x="17" y="127"/>
                      <a:pt x="17" y="127"/>
                    </a:cubicBezTo>
                    <a:cubicBezTo>
                      <a:pt x="17" y="127"/>
                      <a:pt x="0" y="95"/>
                      <a:pt x="5" y="72"/>
                    </a:cubicBezTo>
                    <a:close/>
                  </a:path>
                </a:pathLst>
              </a:custGeom>
              <a:solidFill>
                <a:srgbClr val="8A2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S1îďê"/>
              <p:cNvSpPr/>
              <p:nvPr/>
            </p:nvSpPr>
            <p:spPr bwMode="auto">
              <a:xfrm>
                <a:off x="7528947" y="3522567"/>
                <a:ext cx="164608" cy="474761"/>
              </a:xfrm>
              <a:custGeom>
                <a:avLst/>
                <a:gdLst>
                  <a:gd name="T0" fmla="*/ 15 w 46"/>
                  <a:gd name="T1" fmla="*/ 0 h 132"/>
                  <a:gd name="T2" fmla="*/ 34 w 46"/>
                  <a:gd name="T3" fmla="*/ 42 h 132"/>
                  <a:gd name="T4" fmla="*/ 34 w 46"/>
                  <a:gd name="T5" fmla="*/ 123 h 132"/>
                  <a:gd name="T6" fmla="*/ 7 w 46"/>
                  <a:gd name="T7" fmla="*/ 121 h 132"/>
                  <a:gd name="T8" fmla="*/ 1 w 46"/>
                  <a:gd name="T9" fmla="*/ 45 h 132"/>
                  <a:gd name="T10" fmla="*/ 15 w 46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132">
                    <a:moveTo>
                      <a:pt x="15" y="0"/>
                    </a:moveTo>
                    <a:cubicBezTo>
                      <a:pt x="15" y="0"/>
                      <a:pt x="27" y="5"/>
                      <a:pt x="34" y="42"/>
                    </a:cubicBezTo>
                    <a:cubicBezTo>
                      <a:pt x="41" y="80"/>
                      <a:pt x="46" y="118"/>
                      <a:pt x="34" y="123"/>
                    </a:cubicBezTo>
                    <a:cubicBezTo>
                      <a:pt x="21" y="128"/>
                      <a:pt x="11" y="132"/>
                      <a:pt x="7" y="121"/>
                    </a:cubicBezTo>
                    <a:cubicBezTo>
                      <a:pt x="4" y="111"/>
                      <a:pt x="1" y="63"/>
                      <a:pt x="1" y="45"/>
                    </a:cubicBezTo>
                    <a:cubicBezTo>
                      <a:pt x="0" y="27"/>
                      <a:pt x="0" y="3"/>
                      <a:pt x="15" y="0"/>
                    </a:cubicBezTo>
                    <a:close/>
                  </a:path>
                </a:pathLst>
              </a:custGeom>
              <a:solidFill>
                <a:srgbClr val="B45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ïšľïdé"/>
              <p:cNvSpPr/>
              <p:nvPr/>
            </p:nvSpPr>
            <p:spPr bwMode="auto">
              <a:xfrm>
                <a:off x="7298497" y="4397582"/>
                <a:ext cx="50249" cy="838629"/>
              </a:xfrm>
              <a:custGeom>
                <a:avLst/>
                <a:gdLst>
                  <a:gd name="T0" fmla="*/ 14 w 14"/>
                  <a:gd name="T1" fmla="*/ 233 h 233"/>
                  <a:gd name="T2" fmla="*/ 6 w 14"/>
                  <a:gd name="T3" fmla="*/ 232 h 233"/>
                  <a:gd name="T4" fmla="*/ 6 w 14"/>
                  <a:gd name="T5" fmla="*/ 232 h 233"/>
                  <a:gd name="T6" fmla="*/ 0 w 14"/>
                  <a:gd name="T7" fmla="*/ 0 h 233"/>
                  <a:gd name="T8" fmla="*/ 14 w 14"/>
                  <a:gd name="T9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33">
                    <a:moveTo>
                      <a:pt x="14" y="233"/>
                    </a:moveTo>
                    <a:cubicBezTo>
                      <a:pt x="14" y="233"/>
                      <a:pt x="11" y="233"/>
                      <a:pt x="6" y="232"/>
                    </a:cubicBezTo>
                    <a:cubicBezTo>
                      <a:pt x="6" y="232"/>
                      <a:pt x="6" y="232"/>
                      <a:pt x="6" y="232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233"/>
                    </a:lnTo>
                    <a:close/>
                  </a:path>
                </a:pathLst>
              </a:custGeom>
              <a:solidFill>
                <a:srgbClr val="D889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s1îdé"/>
              <p:cNvSpPr/>
              <p:nvPr/>
            </p:nvSpPr>
            <p:spPr bwMode="auto">
              <a:xfrm>
                <a:off x="7405925" y="4241639"/>
                <a:ext cx="400256" cy="544070"/>
              </a:xfrm>
              <a:custGeom>
                <a:avLst/>
                <a:gdLst>
                  <a:gd name="T0" fmla="*/ 6 w 111"/>
                  <a:gd name="T1" fmla="*/ 151 h 151"/>
                  <a:gd name="T2" fmla="*/ 15 w 111"/>
                  <a:gd name="T3" fmla="*/ 140 h 151"/>
                  <a:gd name="T4" fmla="*/ 101 w 111"/>
                  <a:gd name="T5" fmla="*/ 90 h 151"/>
                  <a:gd name="T6" fmla="*/ 106 w 111"/>
                  <a:gd name="T7" fmla="*/ 81 h 151"/>
                  <a:gd name="T8" fmla="*/ 106 w 111"/>
                  <a:gd name="T9" fmla="*/ 10 h 151"/>
                  <a:gd name="T10" fmla="*/ 111 w 111"/>
                  <a:gd name="T11" fmla="*/ 4 h 151"/>
                  <a:gd name="T12" fmla="*/ 106 w 111"/>
                  <a:gd name="T13" fmla="*/ 1 h 151"/>
                  <a:gd name="T14" fmla="*/ 106 w 111"/>
                  <a:gd name="T15" fmla="*/ 1 h 151"/>
                  <a:gd name="T16" fmla="*/ 103 w 111"/>
                  <a:gd name="T17" fmla="*/ 1 h 151"/>
                  <a:gd name="T18" fmla="*/ 5 w 111"/>
                  <a:gd name="T19" fmla="*/ 58 h 151"/>
                  <a:gd name="T20" fmla="*/ 0 w 111"/>
                  <a:gd name="T21" fmla="*/ 67 h 151"/>
                  <a:gd name="T22" fmla="*/ 0 w 111"/>
                  <a:gd name="T23" fmla="*/ 144 h 151"/>
                  <a:gd name="T24" fmla="*/ 2 w 111"/>
                  <a:gd name="T25" fmla="*/ 148 h 151"/>
                  <a:gd name="T26" fmla="*/ 2 w 111"/>
                  <a:gd name="T27" fmla="*/ 148 h 151"/>
                  <a:gd name="T28" fmla="*/ 6 w 111"/>
                  <a:gd name="T29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1" h="151">
                    <a:moveTo>
                      <a:pt x="6" y="151"/>
                    </a:moveTo>
                    <a:cubicBezTo>
                      <a:pt x="15" y="140"/>
                      <a:pt x="15" y="140"/>
                      <a:pt x="15" y="14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4" y="89"/>
                      <a:pt x="106" y="84"/>
                      <a:pt x="106" y="81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5" y="0"/>
                      <a:pt x="104" y="0"/>
                      <a:pt x="103" y="1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59"/>
                      <a:pt x="0" y="64"/>
                      <a:pt x="0" y="67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6"/>
                      <a:pt x="1" y="148"/>
                      <a:pt x="2" y="148"/>
                    </a:cubicBezTo>
                    <a:cubicBezTo>
                      <a:pt x="2" y="148"/>
                      <a:pt x="2" y="148"/>
                      <a:pt x="2" y="148"/>
                    </a:cubicBezTo>
                    <a:lnTo>
                      <a:pt x="6" y="151"/>
                    </a:lnTo>
                    <a:close/>
                  </a:path>
                </a:pathLst>
              </a:custGeom>
              <a:solidFill>
                <a:srgbClr val="983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śľîḑè"/>
              <p:cNvSpPr/>
              <p:nvPr/>
            </p:nvSpPr>
            <p:spPr bwMode="auto">
              <a:xfrm>
                <a:off x="7409390" y="4241639"/>
                <a:ext cx="396790" cy="396790"/>
              </a:xfrm>
              <a:custGeom>
                <a:avLst/>
                <a:gdLst>
                  <a:gd name="T0" fmla="*/ 65 w 110"/>
                  <a:gd name="T1" fmla="*/ 110 h 110"/>
                  <a:gd name="T2" fmla="*/ 71 w 110"/>
                  <a:gd name="T3" fmla="*/ 107 h 110"/>
                  <a:gd name="T4" fmla="*/ 105 w 110"/>
                  <a:gd name="T5" fmla="*/ 48 h 110"/>
                  <a:gd name="T6" fmla="*/ 105 w 110"/>
                  <a:gd name="T7" fmla="*/ 10 h 110"/>
                  <a:gd name="T8" fmla="*/ 110 w 110"/>
                  <a:gd name="T9" fmla="*/ 4 h 110"/>
                  <a:gd name="T10" fmla="*/ 105 w 110"/>
                  <a:gd name="T11" fmla="*/ 1 h 110"/>
                  <a:gd name="T12" fmla="*/ 105 w 110"/>
                  <a:gd name="T13" fmla="*/ 1 h 110"/>
                  <a:gd name="T14" fmla="*/ 102 w 110"/>
                  <a:gd name="T15" fmla="*/ 1 h 110"/>
                  <a:gd name="T16" fmla="*/ 4 w 110"/>
                  <a:gd name="T17" fmla="*/ 58 h 110"/>
                  <a:gd name="T18" fmla="*/ 0 w 110"/>
                  <a:gd name="T19" fmla="*/ 62 h 110"/>
                  <a:gd name="T20" fmla="*/ 65 w 110"/>
                  <a:gd name="T2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0" h="110">
                    <a:moveTo>
                      <a:pt x="65" y="110"/>
                    </a:moveTo>
                    <a:cubicBezTo>
                      <a:pt x="71" y="107"/>
                      <a:pt x="71" y="107"/>
                      <a:pt x="71" y="107"/>
                    </a:cubicBezTo>
                    <a:cubicBezTo>
                      <a:pt x="105" y="48"/>
                      <a:pt x="105" y="48"/>
                      <a:pt x="105" y="48"/>
                    </a:cubicBezTo>
                    <a:cubicBezTo>
                      <a:pt x="105" y="10"/>
                      <a:pt x="105" y="10"/>
                      <a:pt x="105" y="1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4" y="0"/>
                      <a:pt x="103" y="0"/>
                      <a:pt x="102" y="1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3" y="58"/>
                      <a:pt x="1" y="60"/>
                      <a:pt x="0" y="62"/>
                    </a:cubicBezTo>
                    <a:lnTo>
                      <a:pt x="65" y="110"/>
                    </a:lnTo>
                    <a:close/>
                  </a:path>
                </a:pathLst>
              </a:custGeom>
              <a:solidFill>
                <a:srgbClr val="D2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ṡļidé"/>
              <p:cNvSpPr/>
              <p:nvPr/>
            </p:nvSpPr>
            <p:spPr bwMode="auto">
              <a:xfrm>
                <a:off x="7769793" y="4241639"/>
                <a:ext cx="36387" cy="22526"/>
              </a:xfrm>
              <a:custGeom>
                <a:avLst/>
                <a:gdLst>
                  <a:gd name="T0" fmla="*/ 8 w 10"/>
                  <a:gd name="T1" fmla="*/ 6 h 6"/>
                  <a:gd name="T2" fmla="*/ 10 w 10"/>
                  <a:gd name="T3" fmla="*/ 4 h 6"/>
                  <a:gd name="T4" fmla="*/ 5 w 10"/>
                  <a:gd name="T5" fmla="*/ 1 h 6"/>
                  <a:gd name="T6" fmla="*/ 5 w 10"/>
                  <a:gd name="T7" fmla="*/ 1 h 6"/>
                  <a:gd name="T8" fmla="*/ 2 w 10"/>
                  <a:gd name="T9" fmla="*/ 1 h 6"/>
                  <a:gd name="T10" fmla="*/ 0 w 10"/>
                  <a:gd name="T11" fmla="*/ 2 h 6"/>
                  <a:gd name="T12" fmla="*/ 8 w 1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6">
                    <a:moveTo>
                      <a:pt x="8" y="6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D2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1íďe"/>
              <p:cNvSpPr/>
              <p:nvPr/>
            </p:nvSpPr>
            <p:spPr bwMode="auto">
              <a:xfrm>
                <a:off x="7405925" y="4451297"/>
                <a:ext cx="50249" cy="50249"/>
              </a:xfrm>
              <a:custGeom>
                <a:avLst/>
                <a:gdLst>
                  <a:gd name="T0" fmla="*/ 4 w 14"/>
                  <a:gd name="T1" fmla="*/ 0 h 14"/>
                  <a:gd name="T2" fmla="*/ 0 w 14"/>
                  <a:gd name="T3" fmla="*/ 8 h 14"/>
                  <a:gd name="T4" fmla="*/ 10 w 14"/>
                  <a:gd name="T5" fmla="*/ 14 h 14"/>
                  <a:gd name="T6" fmla="*/ 14 w 14"/>
                  <a:gd name="T7" fmla="*/ 6 h 14"/>
                  <a:gd name="T8" fmla="*/ 4 w 14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4" y="0"/>
                    </a:moveTo>
                    <a:cubicBezTo>
                      <a:pt x="2" y="2"/>
                      <a:pt x="0" y="5"/>
                      <a:pt x="0" y="8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4" y="6"/>
                      <a:pt x="14" y="6"/>
                      <a:pt x="14" y="6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83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ŝļíḍe"/>
              <p:cNvSpPr/>
              <p:nvPr/>
            </p:nvSpPr>
            <p:spPr bwMode="auto">
              <a:xfrm>
                <a:off x="7423252" y="4248570"/>
                <a:ext cx="386394" cy="540604"/>
              </a:xfrm>
              <a:custGeom>
                <a:avLst/>
                <a:gdLst>
                  <a:gd name="T0" fmla="*/ 5 w 107"/>
                  <a:gd name="T1" fmla="*/ 58 h 150"/>
                  <a:gd name="T2" fmla="*/ 102 w 107"/>
                  <a:gd name="T3" fmla="*/ 2 h 150"/>
                  <a:gd name="T4" fmla="*/ 107 w 107"/>
                  <a:gd name="T5" fmla="*/ 6 h 150"/>
                  <a:gd name="T6" fmla="*/ 107 w 107"/>
                  <a:gd name="T7" fmla="*/ 82 h 150"/>
                  <a:gd name="T8" fmla="*/ 102 w 107"/>
                  <a:gd name="T9" fmla="*/ 92 h 150"/>
                  <a:gd name="T10" fmla="*/ 5 w 107"/>
                  <a:gd name="T11" fmla="*/ 149 h 150"/>
                  <a:gd name="T12" fmla="*/ 0 w 107"/>
                  <a:gd name="T13" fmla="*/ 145 h 150"/>
                  <a:gd name="T14" fmla="*/ 0 w 107"/>
                  <a:gd name="T15" fmla="*/ 68 h 150"/>
                  <a:gd name="T16" fmla="*/ 5 w 107"/>
                  <a:gd name="T17" fmla="*/ 5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50">
                    <a:moveTo>
                      <a:pt x="5" y="58"/>
                    </a:moveTo>
                    <a:cubicBezTo>
                      <a:pt x="102" y="2"/>
                      <a:pt x="102" y="2"/>
                      <a:pt x="102" y="2"/>
                    </a:cubicBezTo>
                    <a:cubicBezTo>
                      <a:pt x="105" y="0"/>
                      <a:pt x="107" y="2"/>
                      <a:pt x="107" y="6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7" y="86"/>
                      <a:pt x="105" y="90"/>
                      <a:pt x="102" y="92"/>
                    </a:cubicBezTo>
                    <a:cubicBezTo>
                      <a:pt x="5" y="149"/>
                      <a:pt x="5" y="149"/>
                      <a:pt x="5" y="149"/>
                    </a:cubicBezTo>
                    <a:cubicBezTo>
                      <a:pt x="2" y="150"/>
                      <a:pt x="0" y="148"/>
                      <a:pt x="0" y="145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4"/>
                      <a:pt x="2" y="60"/>
                      <a:pt x="5" y="58"/>
                    </a:cubicBezTo>
                    <a:close/>
                  </a:path>
                </a:pathLst>
              </a:custGeom>
              <a:solidFill>
                <a:srgbClr val="B45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ïşḻïḋê"/>
              <p:cNvSpPr/>
              <p:nvPr/>
            </p:nvSpPr>
            <p:spPr bwMode="auto">
              <a:xfrm>
                <a:off x="7567067" y="4180995"/>
                <a:ext cx="95299" cy="266837"/>
              </a:xfrm>
              <a:custGeom>
                <a:avLst/>
                <a:gdLst>
                  <a:gd name="T0" fmla="*/ 22 w 26"/>
                  <a:gd name="T1" fmla="*/ 20 h 74"/>
                  <a:gd name="T2" fmla="*/ 25 w 26"/>
                  <a:gd name="T3" fmla="*/ 53 h 74"/>
                  <a:gd name="T4" fmla="*/ 17 w 26"/>
                  <a:gd name="T5" fmla="*/ 73 h 74"/>
                  <a:gd name="T6" fmla="*/ 11 w 26"/>
                  <a:gd name="T7" fmla="*/ 45 h 74"/>
                  <a:gd name="T8" fmla="*/ 3 w 26"/>
                  <a:gd name="T9" fmla="*/ 52 h 74"/>
                  <a:gd name="T10" fmla="*/ 5 w 26"/>
                  <a:gd name="T11" fmla="*/ 11 h 74"/>
                  <a:gd name="T12" fmla="*/ 22 w 26"/>
                  <a:gd name="T13" fmla="*/ 2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74">
                    <a:moveTo>
                      <a:pt x="22" y="20"/>
                    </a:moveTo>
                    <a:cubicBezTo>
                      <a:pt x="22" y="20"/>
                      <a:pt x="26" y="45"/>
                      <a:pt x="25" y="53"/>
                    </a:cubicBezTo>
                    <a:cubicBezTo>
                      <a:pt x="25" y="61"/>
                      <a:pt x="20" y="74"/>
                      <a:pt x="17" y="73"/>
                    </a:cubicBezTo>
                    <a:cubicBezTo>
                      <a:pt x="14" y="73"/>
                      <a:pt x="17" y="42"/>
                      <a:pt x="11" y="45"/>
                    </a:cubicBezTo>
                    <a:cubicBezTo>
                      <a:pt x="6" y="48"/>
                      <a:pt x="5" y="53"/>
                      <a:pt x="3" y="52"/>
                    </a:cubicBezTo>
                    <a:cubicBezTo>
                      <a:pt x="0" y="50"/>
                      <a:pt x="7" y="23"/>
                      <a:pt x="5" y="11"/>
                    </a:cubicBezTo>
                    <a:cubicBezTo>
                      <a:pt x="3" y="0"/>
                      <a:pt x="22" y="20"/>
                      <a:pt x="22" y="20"/>
                    </a:cubicBezTo>
                    <a:close/>
                  </a:path>
                </a:pathLst>
              </a:custGeom>
              <a:solidFill>
                <a:srgbClr val="FFC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ŝ1íḓè"/>
              <p:cNvSpPr/>
              <p:nvPr/>
            </p:nvSpPr>
            <p:spPr bwMode="auto">
              <a:xfrm>
                <a:off x="7035126" y="4023318"/>
                <a:ext cx="93566" cy="265104"/>
              </a:xfrm>
              <a:custGeom>
                <a:avLst/>
                <a:gdLst>
                  <a:gd name="T0" fmla="*/ 4 w 26"/>
                  <a:gd name="T1" fmla="*/ 21 h 74"/>
                  <a:gd name="T2" fmla="*/ 1 w 26"/>
                  <a:gd name="T3" fmla="*/ 53 h 74"/>
                  <a:gd name="T4" fmla="*/ 9 w 26"/>
                  <a:gd name="T5" fmla="*/ 74 h 74"/>
                  <a:gd name="T6" fmla="*/ 14 w 26"/>
                  <a:gd name="T7" fmla="*/ 45 h 74"/>
                  <a:gd name="T8" fmla="*/ 23 w 26"/>
                  <a:gd name="T9" fmla="*/ 52 h 74"/>
                  <a:gd name="T10" fmla="*/ 21 w 26"/>
                  <a:gd name="T11" fmla="*/ 11 h 74"/>
                  <a:gd name="T12" fmla="*/ 4 w 26"/>
                  <a:gd name="T1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74">
                    <a:moveTo>
                      <a:pt x="4" y="21"/>
                    </a:moveTo>
                    <a:cubicBezTo>
                      <a:pt x="4" y="21"/>
                      <a:pt x="0" y="45"/>
                      <a:pt x="1" y="53"/>
                    </a:cubicBezTo>
                    <a:cubicBezTo>
                      <a:pt x="1" y="61"/>
                      <a:pt x="6" y="74"/>
                      <a:pt x="9" y="74"/>
                    </a:cubicBezTo>
                    <a:cubicBezTo>
                      <a:pt x="12" y="73"/>
                      <a:pt x="9" y="42"/>
                      <a:pt x="14" y="45"/>
                    </a:cubicBezTo>
                    <a:cubicBezTo>
                      <a:pt x="20" y="48"/>
                      <a:pt x="21" y="54"/>
                      <a:pt x="23" y="52"/>
                    </a:cubicBezTo>
                    <a:cubicBezTo>
                      <a:pt x="26" y="50"/>
                      <a:pt x="19" y="23"/>
                      <a:pt x="21" y="11"/>
                    </a:cubicBezTo>
                    <a:cubicBezTo>
                      <a:pt x="23" y="0"/>
                      <a:pt x="4" y="21"/>
                      <a:pt x="4" y="21"/>
                    </a:cubicBezTo>
                    <a:close/>
                  </a:path>
                </a:pathLst>
              </a:custGeom>
              <a:solidFill>
                <a:srgbClr val="FFC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ṩľîḑè"/>
              <p:cNvSpPr/>
              <p:nvPr/>
            </p:nvSpPr>
            <p:spPr bwMode="auto">
              <a:xfrm>
                <a:off x="7172010" y="3215877"/>
                <a:ext cx="190598" cy="102230"/>
              </a:xfrm>
              <a:custGeom>
                <a:avLst/>
                <a:gdLst>
                  <a:gd name="T0" fmla="*/ 24 w 53"/>
                  <a:gd name="T1" fmla="*/ 21 h 28"/>
                  <a:gd name="T2" fmla="*/ 0 w 53"/>
                  <a:gd name="T3" fmla="*/ 23 h 28"/>
                  <a:gd name="T4" fmla="*/ 0 w 53"/>
                  <a:gd name="T5" fmla="*/ 20 h 28"/>
                  <a:gd name="T6" fmla="*/ 1 w 53"/>
                  <a:gd name="T7" fmla="*/ 7 h 28"/>
                  <a:gd name="T8" fmla="*/ 53 w 53"/>
                  <a:gd name="T9" fmla="*/ 0 h 28"/>
                  <a:gd name="T10" fmla="*/ 24 w 53"/>
                  <a:gd name="T11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28">
                    <a:moveTo>
                      <a:pt x="24" y="21"/>
                    </a:moveTo>
                    <a:cubicBezTo>
                      <a:pt x="4" y="28"/>
                      <a:pt x="1" y="23"/>
                      <a:pt x="0" y="23"/>
                    </a:cubicBezTo>
                    <a:cubicBezTo>
                      <a:pt x="0" y="22"/>
                      <a:pt x="0" y="21"/>
                      <a:pt x="0" y="20"/>
                    </a:cubicBezTo>
                    <a:cubicBezTo>
                      <a:pt x="0" y="15"/>
                      <a:pt x="0" y="11"/>
                      <a:pt x="1" y="7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44" y="14"/>
                      <a:pt x="24" y="21"/>
                    </a:cubicBezTo>
                    <a:close/>
                  </a:path>
                </a:pathLst>
              </a:custGeom>
              <a:solidFill>
                <a:srgbClr val="EA9C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ŝḷïḋè"/>
              <p:cNvSpPr/>
              <p:nvPr/>
            </p:nvSpPr>
            <p:spPr bwMode="auto">
              <a:xfrm>
                <a:off x="7099237" y="3061667"/>
                <a:ext cx="400256" cy="370799"/>
              </a:xfrm>
              <a:custGeom>
                <a:avLst/>
                <a:gdLst>
                  <a:gd name="T0" fmla="*/ 19 w 111"/>
                  <a:gd name="T1" fmla="*/ 23 h 103"/>
                  <a:gd name="T2" fmla="*/ 70 w 111"/>
                  <a:gd name="T3" fmla="*/ 4 h 103"/>
                  <a:gd name="T4" fmla="*/ 108 w 111"/>
                  <a:gd name="T5" fmla="*/ 49 h 103"/>
                  <a:gd name="T6" fmla="*/ 90 w 111"/>
                  <a:gd name="T7" fmla="*/ 103 h 103"/>
                  <a:gd name="T8" fmla="*/ 88 w 111"/>
                  <a:gd name="T9" fmla="*/ 102 h 103"/>
                  <a:gd name="T10" fmla="*/ 80 w 111"/>
                  <a:gd name="T11" fmla="*/ 94 h 103"/>
                  <a:gd name="T12" fmla="*/ 78 w 111"/>
                  <a:gd name="T13" fmla="*/ 79 h 103"/>
                  <a:gd name="T14" fmla="*/ 82 w 111"/>
                  <a:gd name="T15" fmla="*/ 75 h 103"/>
                  <a:gd name="T16" fmla="*/ 87 w 111"/>
                  <a:gd name="T17" fmla="*/ 72 h 103"/>
                  <a:gd name="T18" fmla="*/ 81 w 111"/>
                  <a:gd name="T19" fmla="*/ 57 h 103"/>
                  <a:gd name="T20" fmla="*/ 74 w 111"/>
                  <a:gd name="T21" fmla="*/ 52 h 103"/>
                  <a:gd name="T22" fmla="*/ 69 w 111"/>
                  <a:gd name="T23" fmla="*/ 50 h 103"/>
                  <a:gd name="T24" fmla="*/ 20 w 111"/>
                  <a:gd name="T25" fmla="*/ 56 h 103"/>
                  <a:gd name="T26" fmla="*/ 19 w 111"/>
                  <a:gd name="T27" fmla="*/ 2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1" h="103">
                    <a:moveTo>
                      <a:pt x="19" y="23"/>
                    </a:moveTo>
                    <a:cubicBezTo>
                      <a:pt x="23" y="19"/>
                      <a:pt x="40" y="0"/>
                      <a:pt x="70" y="4"/>
                    </a:cubicBezTo>
                    <a:cubicBezTo>
                      <a:pt x="89" y="7"/>
                      <a:pt x="105" y="20"/>
                      <a:pt x="108" y="49"/>
                    </a:cubicBezTo>
                    <a:cubicBezTo>
                      <a:pt x="111" y="69"/>
                      <a:pt x="103" y="88"/>
                      <a:pt x="90" y="103"/>
                    </a:cubicBezTo>
                    <a:cubicBezTo>
                      <a:pt x="89" y="103"/>
                      <a:pt x="89" y="102"/>
                      <a:pt x="88" y="102"/>
                    </a:cubicBezTo>
                    <a:cubicBezTo>
                      <a:pt x="80" y="97"/>
                      <a:pt x="80" y="94"/>
                      <a:pt x="80" y="94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7"/>
                      <a:pt x="80" y="75"/>
                      <a:pt x="82" y="75"/>
                    </a:cubicBezTo>
                    <a:cubicBezTo>
                      <a:pt x="83" y="75"/>
                      <a:pt x="85" y="74"/>
                      <a:pt x="87" y="72"/>
                    </a:cubicBezTo>
                    <a:cubicBezTo>
                      <a:pt x="91" y="66"/>
                      <a:pt x="89" y="57"/>
                      <a:pt x="81" y="57"/>
                    </a:cubicBezTo>
                    <a:cubicBezTo>
                      <a:pt x="76" y="57"/>
                      <a:pt x="75" y="54"/>
                      <a:pt x="74" y="52"/>
                    </a:cubicBezTo>
                    <a:cubicBezTo>
                      <a:pt x="73" y="50"/>
                      <a:pt x="71" y="49"/>
                      <a:pt x="69" y="50"/>
                    </a:cubicBezTo>
                    <a:cubicBezTo>
                      <a:pt x="60" y="53"/>
                      <a:pt x="35" y="61"/>
                      <a:pt x="20" y="56"/>
                    </a:cubicBezTo>
                    <a:cubicBezTo>
                      <a:pt x="0" y="51"/>
                      <a:pt x="14" y="27"/>
                      <a:pt x="19" y="23"/>
                    </a:cubicBezTo>
                    <a:close/>
                  </a:path>
                </a:pathLst>
              </a:custGeom>
              <a:solidFill>
                <a:srgbClr val="6614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$lïḓè"/>
              <p:cNvSpPr/>
              <p:nvPr/>
            </p:nvSpPr>
            <p:spPr bwMode="auto">
              <a:xfrm>
                <a:off x="7203199" y="3342365"/>
                <a:ext cx="86635" cy="50249"/>
              </a:xfrm>
              <a:custGeom>
                <a:avLst/>
                <a:gdLst>
                  <a:gd name="T0" fmla="*/ 12 w 24"/>
                  <a:gd name="T1" fmla="*/ 4 h 14"/>
                  <a:gd name="T2" fmla="*/ 0 w 24"/>
                  <a:gd name="T3" fmla="*/ 0 h 14"/>
                  <a:gd name="T4" fmla="*/ 14 w 24"/>
                  <a:gd name="T5" fmla="*/ 12 h 14"/>
                  <a:gd name="T6" fmla="*/ 24 w 24"/>
                  <a:gd name="T7" fmla="*/ 7 h 14"/>
                  <a:gd name="T8" fmla="*/ 12 w 24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4">
                    <a:moveTo>
                      <a:pt x="12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6" y="9"/>
                      <a:pt x="14" y="12"/>
                    </a:cubicBezTo>
                    <a:cubicBezTo>
                      <a:pt x="22" y="14"/>
                      <a:pt x="24" y="7"/>
                      <a:pt x="24" y="7"/>
                    </a:cubicBez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iŝḻíḑé"/>
              <p:cNvSpPr/>
              <p:nvPr/>
            </p:nvSpPr>
            <p:spPr bwMode="auto">
              <a:xfrm>
                <a:off x="7572265" y="4342136"/>
                <a:ext cx="38120" cy="29457"/>
              </a:xfrm>
              <a:custGeom>
                <a:avLst/>
                <a:gdLst>
                  <a:gd name="T0" fmla="*/ 0 w 22"/>
                  <a:gd name="T1" fmla="*/ 13 h 17"/>
                  <a:gd name="T2" fmla="*/ 22 w 22"/>
                  <a:gd name="T3" fmla="*/ 0 h 17"/>
                  <a:gd name="T4" fmla="*/ 14 w 22"/>
                  <a:gd name="T5" fmla="*/ 13 h 17"/>
                  <a:gd name="T6" fmla="*/ 2 w 22"/>
                  <a:gd name="T7" fmla="*/ 17 h 17"/>
                  <a:gd name="T8" fmla="*/ 0 w 22"/>
                  <a:gd name="T9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0" y="13"/>
                    </a:moveTo>
                    <a:lnTo>
                      <a:pt x="22" y="0"/>
                    </a:lnTo>
                    <a:lnTo>
                      <a:pt x="14" y="13"/>
                    </a:lnTo>
                    <a:lnTo>
                      <a:pt x="2" y="17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D2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îs1ïdè"/>
              <p:cNvSpPr/>
              <p:nvPr/>
            </p:nvSpPr>
            <p:spPr bwMode="auto">
              <a:xfrm>
                <a:off x="5049445" y="1316832"/>
                <a:ext cx="1912907" cy="3623088"/>
              </a:xfrm>
              <a:custGeom>
                <a:avLst/>
                <a:gdLst>
                  <a:gd name="T0" fmla="*/ 488 w 531"/>
                  <a:gd name="T1" fmla="*/ 176 h 1007"/>
                  <a:gd name="T2" fmla="*/ 208 w 531"/>
                  <a:gd name="T3" fmla="*/ 8 h 1007"/>
                  <a:gd name="T4" fmla="*/ 172 w 531"/>
                  <a:gd name="T5" fmla="*/ 5 h 1007"/>
                  <a:gd name="T6" fmla="*/ 172 w 531"/>
                  <a:gd name="T7" fmla="*/ 5 h 1007"/>
                  <a:gd name="T8" fmla="*/ 145 w 531"/>
                  <a:gd name="T9" fmla="*/ 14 h 1007"/>
                  <a:gd name="T10" fmla="*/ 165 w 531"/>
                  <a:gd name="T11" fmla="*/ 14 h 1007"/>
                  <a:gd name="T12" fmla="*/ 156 w 531"/>
                  <a:gd name="T13" fmla="*/ 38 h 1007"/>
                  <a:gd name="T14" fmla="*/ 8 w 531"/>
                  <a:gd name="T15" fmla="*/ 718 h 1007"/>
                  <a:gd name="T16" fmla="*/ 43 w 531"/>
                  <a:gd name="T17" fmla="*/ 817 h 1007"/>
                  <a:gd name="T18" fmla="*/ 324 w 531"/>
                  <a:gd name="T19" fmla="*/ 986 h 1007"/>
                  <a:gd name="T20" fmla="*/ 333 w 531"/>
                  <a:gd name="T21" fmla="*/ 990 h 1007"/>
                  <a:gd name="T22" fmla="*/ 322 w 531"/>
                  <a:gd name="T23" fmla="*/ 1007 h 1007"/>
                  <a:gd name="T24" fmla="*/ 345 w 531"/>
                  <a:gd name="T25" fmla="*/ 999 h 1007"/>
                  <a:gd name="T26" fmla="*/ 345 w 531"/>
                  <a:gd name="T27" fmla="*/ 999 h 1007"/>
                  <a:gd name="T28" fmla="*/ 375 w 531"/>
                  <a:gd name="T29" fmla="*/ 956 h 1007"/>
                  <a:gd name="T30" fmla="*/ 523 w 531"/>
                  <a:gd name="T31" fmla="*/ 276 h 1007"/>
                  <a:gd name="T32" fmla="*/ 488 w 531"/>
                  <a:gd name="T33" fmla="*/ 176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1" h="1007">
                    <a:moveTo>
                      <a:pt x="488" y="176"/>
                    </a:moveTo>
                    <a:cubicBezTo>
                      <a:pt x="208" y="8"/>
                      <a:pt x="208" y="8"/>
                      <a:pt x="208" y="8"/>
                    </a:cubicBezTo>
                    <a:cubicBezTo>
                      <a:pt x="195" y="0"/>
                      <a:pt x="183" y="0"/>
                      <a:pt x="172" y="5"/>
                    </a:cubicBezTo>
                    <a:cubicBezTo>
                      <a:pt x="172" y="5"/>
                      <a:pt x="172" y="5"/>
                      <a:pt x="172" y="5"/>
                    </a:cubicBezTo>
                    <a:cubicBezTo>
                      <a:pt x="145" y="14"/>
                      <a:pt x="145" y="14"/>
                      <a:pt x="145" y="14"/>
                    </a:cubicBezTo>
                    <a:cubicBezTo>
                      <a:pt x="165" y="14"/>
                      <a:pt x="165" y="14"/>
                      <a:pt x="165" y="14"/>
                    </a:cubicBezTo>
                    <a:cubicBezTo>
                      <a:pt x="161" y="21"/>
                      <a:pt x="158" y="29"/>
                      <a:pt x="156" y="38"/>
                    </a:cubicBezTo>
                    <a:cubicBezTo>
                      <a:pt x="8" y="718"/>
                      <a:pt x="8" y="718"/>
                      <a:pt x="8" y="718"/>
                    </a:cubicBezTo>
                    <a:cubicBezTo>
                      <a:pt x="0" y="756"/>
                      <a:pt x="16" y="801"/>
                      <a:pt x="43" y="817"/>
                    </a:cubicBezTo>
                    <a:cubicBezTo>
                      <a:pt x="324" y="986"/>
                      <a:pt x="324" y="986"/>
                      <a:pt x="324" y="986"/>
                    </a:cubicBezTo>
                    <a:cubicBezTo>
                      <a:pt x="327" y="988"/>
                      <a:pt x="330" y="989"/>
                      <a:pt x="333" y="990"/>
                    </a:cubicBezTo>
                    <a:cubicBezTo>
                      <a:pt x="322" y="1007"/>
                      <a:pt x="322" y="1007"/>
                      <a:pt x="322" y="1007"/>
                    </a:cubicBezTo>
                    <a:cubicBezTo>
                      <a:pt x="345" y="999"/>
                      <a:pt x="345" y="999"/>
                      <a:pt x="345" y="999"/>
                    </a:cubicBezTo>
                    <a:cubicBezTo>
                      <a:pt x="345" y="999"/>
                      <a:pt x="345" y="999"/>
                      <a:pt x="345" y="999"/>
                    </a:cubicBezTo>
                    <a:cubicBezTo>
                      <a:pt x="359" y="993"/>
                      <a:pt x="370" y="978"/>
                      <a:pt x="375" y="956"/>
                    </a:cubicBezTo>
                    <a:cubicBezTo>
                      <a:pt x="523" y="276"/>
                      <a:pt x="523" y="276"/>
                      <a:pt x="523" y="276"/>
                    </a:cubicBezTo>
                    <a:cubicBezTo>
                      <a:pt x="531" y="238"/>
                      <a:pt x="516" y="193"/>
                      <a:pt x="488" y="176"/>
                    </a:cubicBezTo>
                    <a:close/>
                  </a:path>
                </a:pathLst>
              </a:custGeom>
              <a:solidFill>
                <a:srgbClr val="173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ś1îḍè"/>
              <p:cNvSpPr/>
              <p:nvPr/>
            </p:nvSpPr>
            <p:spPr bwMode="auto">
              <a:xfrm>
                <a:off x="4909097" y="1316832"/>
                <a:ext cx="1963156" cy="3673336"/>
              </a:xfrm>
              <a:custGeom>
                <a:avLst/>
                <a:gdLst>
                  <a:gd name="T0" fmla="*/ 323 w 545"/>
                  <a:gd name="T1" fmla="*/ 1004 h 1021"/>
                  <a:gd name="T2" fmla="*/ 43 w 545"/>
                  <a:gd name="T3" fmla="*/ 836 h 1021"/>
                  <a:gd name="T4" fmla="*/ 8 w 545"/>
                  <a:gd name="T5" fmla="*/ 736 h 1021"/>
                  <a:gd name="T6" fmla="*/ 156 w 545"/>
                  <a:gd name="T7" fmla="*/ 56 h 1021"/>
                  <a:gd name="T8" fmla="*/ 222 w 545"/>
                  <a:gd name="T9" fmla="*/ 17 h 1021"/>
                  <a:gd name="T10" fmla="*/ 502 w 545"/>
                  <a:gd name="T11" fmla="*/ 185 h 1021"/>
                  <a:gd name="T12" fmla="*/ 537 w 545"/>
                  <a:gd name="T13" fmla="*/ 285 h 1021"/>
                  <a:gd name="T14" fmla="*/ 389 w 545"/>
                  <a:gd name="T15" fmla="*/ 965 h 1021"/>
                  <a:gd name="T16" fmla="*/ 323 w 545"/>
                  <a:gd name="T17" fmla="*/ 1004 h 1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5" h="1021">
                    <a:moveTo>
                      <a:pt x="323" y="1004"/>
                    </a:moveTo>
                    <a:cubicBezTo>
                      <a:pt x="43" y="836"/>
                      <a:pt x="43" y="836"/>
                      <a:pt x="43" y="836"/>
                    </a:cubicBezTo>
                    <a:cubicBezTo>
                      <a:pt x="15" y="819"/>
                      <a:pt x="0" y="775"/>
                      <a:pt x="8" y="736"/>
                    </a:cubicBezTo>
                    <a:cubicBezTo>
                      <a:pt x="156" y="56"/>
                      <a:pt x="156" y="56"/>
                      <a:pt x="156" y="56"/>
                    </a:cubicBezTo>
                    <a:cubicBezTo>
                      <a:pt x="165" y="18"/>
                      <a:pt x="194" y="0"/>
                      <a:pt x="222" y="17"/>
                    </a:cubicBezTo>
                    <a:cubicBezTo>
                      <a:pt x="502" y="185"/>
                      <a:pt x="502" y="185"/>
                      <a:pt x="502" y="185"/>
                    </a:cubicBezTo>
                    <a:cubicBezTo>
                      <a:pt x="530" y="202"/>
                      <a:pt x="545" y="246"/>
                      <a:pt x="537" y="285"/>
                    </a:cubicBezTo>
                    <a:cubicBezTo>
                      <a:pt x="389" y="965"/>
                      <a:pt x="389" y="965"/>
                      <a:pt x="389" y="965"/>
                    </a:cubicBezTo>
                    <a:cubicBezTo>
                      <a:pt x="380" y="1003"/>
                      <a:pt x="351" y="1021"/>
                      <a:pt x="323" y="1004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$1idé"/>
              <p:cNvSpPr/>
              <p:nvPr/>
            </p:nvSpPr>
            <p:spPr bwMode="auto">
              <a:xfrm>
                <a:off x="4966275" y="1398270"/>
                <a:ext cx="1848797" cy="3510461"/>
              </a:xfrm>
              <a:custGeom>
                <a:avLst/>
                <a:gdLst>
                  <a:gd name="T0" fmla="*/ 308 w 513"/>
                  <a:gd name="T1" fmla="*/ 962 h 975"/>
                  <a:gd name="T2" fmla="*/ 34 w 513"/>
                  <a:gd name="T3" fmla="*/ 798 h 975"/>
                  <a:gd name="T4" fmla="*/ 7 w 513"/>
                  <a:gd name="T5" fmla="*/ 720 h 975"/>
                  <a:gd name="T6" fmla="*/ 154 w 513"/>
                  <a:gd name="T7" fmla="*/ 44 h 975"/>
                  <a:gd name="T8" fmla="*/ 205 w 513"/>
                  <a:gd name="T9" fmla="*/ 13 h 975"/>
                  <a:gd name="T10" fmla="*/ 479 w 513"/>
                  <a:gd name="T11" fmla="*/ 177 h 975"/>
                  <a:gd name="T12" fmla="*/ 506 w 513"/>
                  <a:gd name="T13" fmla="*/ 255 h 975"/>
                  <a:gd name="T14" fmla="*/ 359 w 513"/>
                  <a:gd name="T15" fmla="*/ 931 h 975"/>
                  <a:gd name="T16" fmla="*/ 308 w 513"/>
                  <a:gd name="T17" fmla="*/ 962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975">
                    <a:moveTo>
                      <a:pt x="308" y="962"/>
                    </a:moveTo>
                    <a:cubicBezTo>
                      <a:pt x="34" y="798"/>
                      <a:pt x="34" y="798"/>
                      <a:pt x="34" y="798"/>
                    </a:cubicBezTo>
                    <a:cubicBezTo>
                      <a:pt x="12" y="785"/>
                      <a:pt x="0" y="750"/>
                      <a:pt x="7" y="720"/>
                    </a:cubicBezTo>
                    <a:cubicBezTo>
                      <a:pt x="154" y="44"/>
                      <a:pt x="154" y="44"/>
                      <a:pt x="154" y="44"/>
                    </a:cubicBezTo>
                    <a:cubicBezTo>
                      <a:pt x="161" y="14"/>
                      <a:pt x="184" y="0"/>
                      <a:pt x="205" y="13"/>
                    </a:cubicBezTo>
                    <a:cubicBezTo>
                      <a:pt x="479" y="177"/>
                      <a:pt x="479" y="177"/>
                      <a:pt x="479" y="177"/>
                    </a:cubicBezTo>
                    <a:cubicBezTo>
                      <a:pt x="501" y="190"/>
                      <a:pt x="513" y="225"/>
                      <a:pt x="506" y="255"/>
                    </a:cubicBezTo>
                    <a:cubicBezTo>
                      <a:pt x="359" y="931"/>
                      <a:pt x="359" y="931"/>
                      <a:pt x="359" y="931"/>
                    </a:cubicBezTo>
                    <a:cubicBezTo>
                      <a:pt x="352" y="961"/>
                      <a:pt x="329" y="975"/>
                      <a:pt x="308" y="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sḷîḋe"/>
              <p:cNvSpPr/>
              <p:nvPr/>
            </p:nvSpPr>
            <p:spPr bwMode="auto">
              <a:xfrm>
                <a:off x="5863817" y="1838377"/>
                <a:ext cx="157677" cy="117824"/>
              </a:xfrm>
              <a:custGeom>
                <a:avLst/>
                <a:gdLst>
                  <a:gd name="T0" fmla="*/ 36 w 44"/>
                  <a:gd name="T1" fmla="*/ 32 h 33"/>
                  <a:gd name="T2" fmla="*/ 5 w 44"/>
                  <a:gd name="T3" fmla="*/ 14 h 33"/>
                  <a:gd name="T4" fmla="*/ 1 w 44"/>
                  <a:gd name="T5" fmla="*/ 5 h 33"/>
                  <a:gd name="T6" fmla="*/ 1 w 44"/>
                  <a:gd name="T7" fmla="*/ 5 h 33"/>
                  <a:gd name="T8" fmla="*/ 8 w 44"/>
                  <a:gd name="T9" fmla="*/ 1 h 33"/>
                  <a:gd name="T10" fmla="*/ 39 w 44"/>
                  <a:gd name="T11" fmla="*/ 19 h 33"/>
                  <a:gd name="T12" fmla="*/ 43 w 44"/>
                  <a:gd name="T13" fmla="*/ 29 h 33"/>
                  <a:gd name="T14" fmla="*/ 43 w 44"/>
                  <a:gd name="T15" fmla="*/ 29 h 33"/>
                  <a:gd name="T16" fmla="*/ 36 w 44"/>
                  <a:gd name="T17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33">
                    <a:moveTo>
                      <a:pt x="36" y="32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2" y="21"/>
                      <a:pt x="44" y="25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2" y="32"/>
                      <a:pt x="39" y="33"/>
                      <a:pt x="36" y="32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šḻîḋe"/>
              <p:cNvSpPr/>
              <p:nvPr/>
            </p:nvSpPr>
            <p:spPr bwMode="auto">
              <a:xfrm>
                <a:off x="6080406" y="1959666"/>
                <a:ext cx="207925" cy="152478"/>
              </a:xfrm>
              <a:custGeom>
                <a:avLst/>
                <a:gdLst>
                  <a:gd name="T0" fmla="*/ 51 w 58"/>
                  <a:gd name="T1" fmla="*/ 41 h 42"/>
                  <a:gd name="T2" fmla="*/ 4 w 58"/>
                  <a:gd name="T3" fmla="*/ 14 h 42"/>
                  <a:gd name="T4" fmla="*/ 1 w 58"/>
                  <a:gd name="T5" fmla="*/ 5 h 42"/>
                  <a:gd name="T6" fmla="*/ 1 w 58"/>
                  <a:gd name="T7" fmla="*/ 5 h 42"/>
                  <a:gd name="T8" fmla="*/ 7 w 58"/>
                  <a:gd name="T9" fmla="*/ 2 h 42"/>
                  <a:gd name="T10" fmla="*/ 53 w 58"/>
                  <a:gd name="T11" fmla="*/ 28 h 42"/>
                  <a:gd name="T12" fmla="*/ 57 w 58"/>
                  <a:gd name="T13" fmla="*/ 38 h 42"/>
                  <a:gd name="T14" fmla="*/ 57 w 58"/>
                  <a:gd name="T15" fmla="*/ 38 h 42"/>
                  <a:gd name="T16" fmla="*/ 51 w 58"/>
                  <a:gd name="T17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42">
                    <a:moveTo>
                      <a:pt x="51" y="41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2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1"/>
                      <a:pt x="4" y="0"/>
                      <a:pt x="7" y="2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6" y="30"/>
                      <a:pt x="58" y="34"/>
                      <a:pt x="57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6" y="41"/>
                      <a:pt x="53" y="42"/>
                      <a:pt x="51" y="41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îŝḻïdé"/>
              <p:cNvSpPr/>
              <p:nvPr/>
            </p:nvSpPr>
            <p:spPr bwMode="auto">
              <a:xfrm>
                <a:off x="5669754" y="2359921"/>
                <a:ext cx="154211" cy="123023"/>
              </a:xfrm>
              <a:custGeom>
                <a:avLst/>
                <a:gdLst>
                  <a:gd name="T0" fmla="*/ 36 w 43"/>
                  <a:gd name="T1" fmla="*/ 33 h 34"/>
                  <a:gd name="T2" fmla="*/ 4 w 43"/>
                  <a:gd name="T3" fmla="*/ 15 h 34"/>
                  <a:gd name="T4" fmla="*/ 1 w 43"/>
                  <a:gd name="T5" fmla="*/ 5 h 34"/>
                  <a:gd name="T6" fmla="*/ 1 w 43"/>
                  <a:gd name="T7" fmla="*/ 5 h 34"/>
                  <a:gd name="T8" fmla="*/ 7 w 43"/>
                  <a:gd name="T9" fmla="*/ 2 h 34"/>
                  <a:gd name="T10" fmla="*/ 39 w 43"/>
                  <a:gd name="T11" fmla="*/ 20 h 34"/>
                  <a:gd name="T12" fmla="*/ 42 w 43"/>
                  <a:gd name="T13" fmla="*/ 29 h 34"/>
                  <a:gd name="T14" fmla="*/ 42 w 43"/>
                  <a:gd name="T15" fmla="*/ 29 h 34"/>
                  <a:gd name="T16" fmla="*/ 36 w 43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34">
                    <a:moveTo>
                      <a:pt x="36" y="33"/>
                    </a:moveTo>
                    <a:cubicBezTo>
                      <a:pt x="4" y="15"/>
                      <a:pt x="4" y="15"/>
                      <a:pt x="4" y="15"/>
                    </a:cubicBezTo>
                    <a:cubicBezTo>
                      <a:pt x="2" y="13"/>
                      <a:pt x="0" y="9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2"/>
                      <a:pt x="4" y="0"/>
                      <a:pt x="7" y="2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41" y="22"/>
                      <a:pt x="43" y="26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33"/>
                      <a:pt x="39" y="34"/>
                      <a:pt x="36" y="33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ṥļíḍê"/>
              <p:cNvSpPr/>
              <p:nvPr/>
            </p:nvSpPr>
            <p:spPr bwMode="auto">
              <a:xfrm>
                <a:off x="5853421" y="2467348"/>
                <a:ext cx="211390" cy="155943"/>
              </a:xfrm>
              <a:custGeom>
                <a:avLst/>
                <a:gdLst>
                  <a:gd name="T0" fmla="*/ 51 w 59"/>
                  <a:gd name="T1" fmla="*/ 41 h 43"/>
                  <a:gd name="T2" fmla="*/ 5 w 59"/>
                  <a:gd name="T3" fmla="*/ 14 h 43"/>
                  <a:gd name="T4" fmla="*/ 1 w 59"/>
                  <a:gd name="T5" fmla="*/ 5 h 43"/>
                  <a:gd name="T6" fmla="*/ 1 w 59"/>
                  <a:gd name="T7" fmla="*/ 5 h 43"/>
                  <a:gd name="T8" fmla="*/ 8 w 59"/>
                  <a:gd name="T9" fmla="*/ 2 h 43"/>
                  <a:gd name="T10" fmla="*/ 54 w 59"/>
                  <a:gd name="T11" fmla="*/ 28 h 43"/>
                  <a:gd name="T12" fmla="*/ 58 w 59"/>
                  <a:gd name="T13" fmla="*/ 38 h 43"/>
                  <a:gd name="T14" fmla="*/ 58 w 59"/>
                  <a:gd name="T15" fmla="*/ 38 h 43"/>
                  <a:gd name="T16" fmla="*/ 51 w 59"/>
                  <a:gd name="T17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43">
                    <a:moveTo>
                      <a:pt x="51" y="41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3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2"/>
                      <a:pt x="5" y="0"/>
                      <a:pt x="8" y="2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7" y="30"/>
                      <a:pt x="59" y="34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7" y="41"/>
                      <a:pt x="54" y="43"/>
                      <a:pt x="51" y="41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Sḷïḍé"/>
              <p:cNvSpPr/>
              <p:nvPr/>
            </p:nvSpPr>
            <p:spPr bwMode="auto">
              <a:xfrm>
                <a:off x="5576188" y="1777732"/>
                <a:ext cx="110893" cy="97032"/>
              </a:xfrm>
              <a:custGeom>
                <a:avLst/>
                <a:gdLst>
                  <a:gd name="T0" fmla="*/ 24 w 31"/>
                  <a:gd name="T1" fmla="*/ 25 h 27"/>
                  <a:gd name="T2" fmla="*/ 5 w 31"/>
                  <a:gd name="T3" fmla="*/ 14 h 27"/>
                  <a:gd name="T4" fmla="*/ 1 w 31"/>
                  <a:gd name="T5" fmla="*/ 5 h 27"/>
                  <a:gd name="T6" fmla="*/ 1 w 31"/>
                  <a:gd name="T7" fmla="*/ 5 h 27"/>
                  <a:gd name="T8" fmla="*/ 7 w 31"/>
                  <a:gd name="T9" fmla="*/ 1 h 27"/>
                  <a:gd name="T10" fmla="*/ 27 w 31"/>
                  <a:gd name="T11" fmla="*/ 13 h 27"/>
                  <a:gd name="T12" fmla="*/ 31 w 31"/>
                  <a:gd name="T13" fmla="*/ 22 h 27"/>
                  <a:gd name="T14" fmla="*/ 31 w 31"/>
                  <a:gd name="T15" fmla="*/ 22 h 27"/>
                  <a:gd name="T16" fmla="*/ 24 w 31"/>
                  <a:gd name="T17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7">
                    <a:moveTo>
                      <a:pt x="24" y="25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1"/>
                      <a:pt x="4" y="0"/>
                      <a:pt x="7" y="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30" y="14"/>
                      <a:pt x="31" y="19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0" y="25"/>
                      <a:pt x="27" y="27"/>
                      <a:pt x="24" y="25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sļiďè"/>
              <p:cNvSpPr/>
              <p:nvPr/>
            </p:nvSpPr>
            <p:spPr bwMode="auto">
              <a:xfrm>
                <a:off x="5647229" y="1925012"/>
                <a:ext cx="259906" cy="180201"/>
              </a:xfrm>
              <a:custGeom>
                <a:avLst/>
                <a:gdLst>
                  <a:gd name="T0" fmla="*/ 64 w 72"/>
                  <a:gd name="T1" fmla="*/ 48 h 50"/>
                  <a:gd name="T2" fmla="*/ 5 w 72"/>
                  <a:gd name="T3" fmla="*/ 14 h 50"/>
                  <a:gd name="T4" fmla="*/ 1 w 72"/>
                  <a:gd name="T5" fmla="*/ 5 h 50"/>
                  <a:gd name="T6" fmla="*/ 1 w 72"/>
                  <a:gd name="T7" fmla="*/ 5 h 50"/>
                  <a:gd name="T8" fmla="*/ 7 w 72"/>
                  <a:gd name="T9" fmla="*/ 2 h 50"/>
                  <a:gd name="T10" fmla="*/ 67 w 72"/>
                  <a:gd name="T11" fmla="*/ 36 h 50"/>
                  <a:gd name="T12" fmla="*/ 71 w 72"/>
                  <a:gd name="T13" fmla="*/ 45 h 50"/>
                  <a:gd name="T14" fmla="*/ 71 w 72"/>
                  <a:gd name="T15" fmla="*/ 45 h 50"/>
                  <a:gd name="T16" fmla="*/ 64 w 72"/>
                  <a:gd name="T17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0">
                    <a:moveTo>
                      <a:pt x="64" y="48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1"/>
                      <a:pt x="5" y="0"/>
                      <a:pt x="7" y="2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70" y="38"/>
                      <a:pt x="72" y="42"/>
                      <a:pt x="71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0" y="49"/>
                      <a:pt x="67" y="50"/>
                      <a:pt x="64" y="48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şḻïḋe"/>
              <p:cNvSpPr/>
              <p:nvPr/>
            </p:nvSpPr>
            <p:spPr bwMode="auto">
              <a:xfrm>
                <a:off x="5603911" y="2112144"/>
                <a:ext cx="112626" cy="97032"/>
              </a:xfrm>
              <a:custGeom>
                <a:avLst/>
                <a:gdLst>
                  <a:gd name="T0" fmla="*/ 24 w 31"/>
                  <a:gd name="T1" fmla="*/ 25 h 27"/>
                  <a:gd name="T2" fmla="*/ 5 w 31"/>
                  <a:gd name="T3" fmla="*/ 14 h 27"/>
                  <a:gd name="T4" fmla="*/ 1 w 31"/>
                  <a:gd name="T5" fmla="*/ 5 h 27"/>
                  <a:gd name="T6" fmla="*/ 1 w 31"/>
                  <a:gd name="T7" fmla="*/ 5 h 27"/>
                  <a:gd name="T8" fmla="*/ 7 w 31"/>
                  <a:gd name="T9" fmla="*/ 2 h 27"/>
                  <a:gd name="T10" fmla="*/ 27 w 31"/>
                  <a:gd name="T11" fmla="*/ 13 h 27"/>
                  <a:gd name="T12" fmla="*/ 31 w 31"/>
                  <a:gd name="T13" fmla="*/ 22 h 27"/>
                  <a:gd name="T14" fmla="*/ 31 w 31"/>
                  <a:gd name="T15" fmla="*/ 22 h 27"/>
                  <a:gd name="T16" fmla="*/ 24 w 31"/>
                  <a:gd name="T17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7">
                    <a:moveTo>
                      <a:pt x="24" y="25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1"/>
                      <a:pt x="4" y="0"/>
                      <a:pt x="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30" y="15"/>
                      <a:pt x="31" y="19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0" y="26"/>
                      <a:pt x="27" y="27"/>
                      <a:pt x="24" y="25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š1ïdé"/>
              <p:cNvSpPr/>
              <p:nvPr/>
            </p:nvSpPr>
            <p:spPr bwMode="auto">
              <a:xfrm>
                <a:off x="5867282" y="2690868"/>
                <a:ext cx="233916" cy="162874"/>
              </a:xfrm>
              <a:custGeom>
                <a:avLst/>
                <a:gdLst>
                  <a:gd name="T0" fmla="*/ 57 w 65"/>
                  <a:gd name="T1" fmla="*/ 44 h 45"/>
                  <a:gd name="T2" fmla="*/ 5 w 65"/>
                  <a:gd name="T3" fmla="*/ 14 h 45"/>
                  <a:gd name="T4" fmla="*/ 1 w 65"/>
                  <a:gd name="T5" fmla="*/ 4 h 45"/>
                  <a:gd name="T6" fmla="*/ 1 w 65"/>
                  <a:gd name="T7" fmla="*/ 4 h 45"/>
                  <a:gd name="T8" fmla="*/ 8 w 65"/>
                  <a:gd name="T9" fmla="*/ 1 h 45"/>
                  <a:gd name="T10" fmla="*/ 60 w 65"/>
                  <a:gd name="T11" fmla="*/ 31 h 45"/>
                  <a:gd name="T12" fmla="*/ 64 w 65"/>
                  <a:gd name="T13" fmla="*/ 41 h 45"/>
                  <a:gd name="T14" fmla="*/ 64 w 65"/>
                  <a:gd name="T15" fmla="*/ 41 h 45"/>
                  <a:gd name="T16" fmla="*/ 57 w 65"/>
                  <a:gd name="T1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5">
                    <a:moveTo>
                      <a:pt x="57" y="44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3" y="33"/>
                      <a:pt x="65" y="37"/>
                      <a:pt x="64" y="41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3" y="44"/>
                      <a:pt x="60" y="45"/>
                      <a:pt x="57" y="44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ŝ1îḑè"/>
              <p:cNvSpPr/>
              <p:nvPr/>
            </p:nvSpPr>
            <p:spPr bwMode="auto">
              <a:xfrm>
                <a:off x="5560594" y="2299277"/>
                <a:ext cx="86635" cy="81438"/>
              </a:xfrm>
              <a:custGeom>
                <a:avLst/>
                <a:gdLst>
                  <a:gd name="T0" fmla="*/ 17 w 24"/>
                  <a:gd name="T1" fmla="*/ 21 h 23"/>
                  <a:gd name="T2" fmla="*/ 4 w 24"/>
                  <a:gd name="T3" fmla="*/ 14 h 23"/>
                  <a:gd name="T4" fmla="*/ 1 w 24"/>
                  <a:gd name="T5" fmla="*/ 5 h 23"/>
                  <a:gd name="T6" fmla="*/ 1 w 24"/>
                  <a:gd name="T7" fmla="*/ 5 h 23"/>
                  <a:gd name="T8" fmla="*/ 7 w 24"/>
                  <a:gd name="T9" fmla="*/ 2 h 23"/>
                  <a:gd name="T10" fmla="*/ 20 w 24"/>
                  <a:gd name="T11" fmla="*/ 9 h 23"/>
                  <a:gd name="T12" fmla="*/ 24 w 24"/>
                  <a:gd name="T13" fmla="*/ 18 h 23"/>
                  <a:gd name="T14" fmla="*/ 24 w 24"/>
                  <a:gd name="T15" fmla="*/ 18 h 23"/>
                  <a:gd name="T16" fmla="*/ 17 w 24"/>
                  <a:gd name="T17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3">
                    <a:moveTo>
                      <a:pt x="17" y="21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2" y="13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2"/>
                      <a:pt x="4" y="0"/>
                      <a:pt x="7" y="2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3" y="11"/>
                      <a:pt x="24" y="15"/>
                      <a:pt x="24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22"/>
                      <a:pt x="20" y="23"/>
                      <a:pt x="17" y="21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Sḷïḍe"/>
              <p:cNvSpPr/>
              <p:nvPr/>
            </p:nvSpPr>
            <p:spPr bwMode="auto">
              <a:xfrm>
                <a:off x="5517276" y="2486409"/>
                <a:ext cx="98765" cy="90101"/>
              </a:xfrm>
              <a:custGeom>
                <a:avLst/>
                <a:gdLst>
                  <a:gd name="T0" fmla="*/ 20 w 27"/>
                  <a:gd name="T1" fmla="*/ 23 h 25"/>
                  <a:gd name="T2" fmla="*/ 4 w 27"/>
                  <a:gd name="T3" fmla="*/ 14 h 25"/>
                  <a:gd name="T4" fmla="*/ 1 w 27"/>
                  <a:gd name="T5" fmla="*/ 5 h 25"/>
                  <a:gd name="T6" fmla="*/ 1 w 27"/>
                  <a:gd name="T7" fmla="*/ 5 h 25"/>
                  <a:gd name="T8" fmla="*/ 7 w 27"/>
                  <a:gd name="T9" fmla="*/ 2 h 25"/>
                  <a:gd name="T10" fmla="*/ 23 w 27"/>
                  <a:gd name="T11" fmla="*/ 11 h 25"/>
                  <a:gd name="T12" fmla="*/ 27 w 27"/>
                  <a:gd name="T13" fmla="*/ 20 h 25"/>
                  <a:gd name="T14" fmla="*/ 27 w 27"/>
                  <a:gd name="T15" fmla="*/ 20 h 25"/>
                  <a:gd name="T16" fmla="*/ 20 w 27"/>
                  <a:gd name="T17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0" y="23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2" y="13"/>
                      <a:pt x="0" y="9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2"/>
                      <a:pt x="4" y="0"/>
                      <a:pt x="7" y="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6" y="13"/>
                      <a:pt x="27" y="17"/>
                      <a:pt x="27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6" y="24"/>
                      <a:pt x="23" y="25"/>
                      <a:pt x="20" y="23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íṧļíḍe"/>
              <p:cNvSpPr/>
              <p:nvPr/>
            </p:nvSpPr>
            <p:spPr bwMode="auto">
              <a:xfrm>
                <a:off x="5643764" y="2557449"/>
                <a:ext cx="190598" cy="143815"/>
              </a:xfrm>
              <a:custGeom>
                <a:avLst/>
                <a:gdLst>
                  <a:gd name="T0" fmla="*/ 45 w 53"/>
                  <a:gd name="T1" fmla="*/ 38 h 40"/>
                  <a:gd name="T2" fmla="*/ 4 w 53"/>
                  <a:gd name="T3" fmla="*/ 15 h 40"/>
                  <a:gd name="T4" fmla="*/ 1 w 53"/>
                  <a:gd name="T5" fmla="*/ 5 h 40"/>
                  <a:gd name="T6" fmla="*/ 1 w 53"/>
                  <a:gd name="T7" fmla="*/ 5 h 40"/>
                  <a:gd name="T8" fmla="*/ 7 w 53"/>
                  <a:gd name="T9" fmla="*/ 2 h 40"/>
                  <a:gd name="T10" fmla="*/ 48 w 53"/>
                  <a:gd name="T11" fmla="*/ 26 h 40"/>
                  <a:gd name="T12" fmla="*/ 52 w 53"/>
                  <a:gd name="T13" fmla="*/ 35 h 40"/>
                  <a:gd name="T14" fmla="*/ 52 w 53"/>
                  <a:gd name="T15" fmla="*/ 35 h 40"/>
                  <a:gd name="T16" fmla="*/ 45 w 53"/>
                  <a:gd name="T1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0">
                    <a:moveTo>
                      <a:pt x="45" y="38"/>
                    </a:moveTo>
                    <a:cubicBezTo>
                      <a:pt x="4" y="15"/>
                      <a:pt x="4" y="15"/>
                      <a:pt x="4" y="15"/>
                    </a:cubicBezTo>
                    <a:cubicBezTo>
                      <a:pt x="2" y="13"/>
                      <a:pt x="0" y="9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2"/>
                      <a:pt x="4" y="0"/>
                      <a:pt x="7" y="2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51" y="27"/>
                      <a:pt x="53" y="32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1" y="39"/>
                      <a:pt x="48" y="40"/>
                      <a:pt x="45" y="38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ṩḷíde"/>
              <p:cNvSpPr/>
              <p:nvPr/>
            </p:nvSpPr>
            <p:spPr bwMode="auto">
              <a:xfrm>
                <a:off x="5496483" y="2579975"/>
                <a:ext cx="147281" cy="117824"/>
              </a:xfrm>
              <a:custGeom>
                <a:avLst/>
                <a:gdLst>
                  <a:gd name="T0" fmla="*/ 34 w 41"/>
                  <a:gd name="T1" fmla="*/ 31 h 33"/>
                  <a:gd name="T2" fmla="*/ 4 w 41"/>
                  <a:gd name="T3" fmla="*/ 14 h 33"/>
                  <a:gd name="T4" fmla="*/ 1 w 41"/>
                  <a:gd name="T5" fmla="*/ 5 h 33"/>
                  <a:gd name="T6" fmla="*/ 1 w 41"/>
                  <a:gd name="T7" fmla="*/ 5 h 33"/>
                  <a:gd name="T8" fmla="*/ 7 w 41"/>
                  <a:gd name="T9" fmla="*/ 2 h 33"/>
                  <a:gd name="T10" fmla="*/ 37 w 41"/>
                  <a:gd name="T11" fmla="*/ 19 h 33"/>
                  <a:gd name="T12" fmla="*/ 41 w 41"/>
                  <a:gd name="T13" fmla="*/ 28 h 33"/>
                  <a:gd name="T14" fmla="*/ 41 w 41"/>
                  <a:gd name="T15" fmla="*/ 28 h 33"/>
                  <a:gd name="T16" fmla="*/ 34 w 41"/>
                  <a:gd name="T17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3">
                    <a:moveTo>
                      <a:pt x="34" y="31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2" y="13"/>
                      <a:pt x="0" y="9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2"/>
                      <a:pt x="4" y="0"/>
                      <a:pt x="7" y="2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40" y="21"/>
                      <a:pt x="41" y="25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0" y="32"/>
                      <a:pt x="37" y="33"/>
                      <a:pt x="34" y="31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ṡlíḓè"/>
              <p:cNvSpPr/>
              <p:nvPr/>
            </p:nvSpPr>
            <p:spPr bwMode="auto">
              <a:xfrm>
                <a:off x="6147981" y="2853742"/>
                <a:ext cx="112626" cy="93566"/>
              </a:xfrm>
              <a:custGeom>
                <a:avLst/>
                <a:gdLst>
                  <a:gd name="T0" fmla="*/ 24 w 31"/>
                  <a:gd name="T1" fmla="*/ 25 h 26"/>
                  <a:gd name="T2" fmla="*/ 5 w 31"/>
                  <a:gd name="T3" fmla="*/ 14 h 26"/>
                  <a:gd name="T4" fmla="*/ 1 w 31"/>
                  <a:gd name="T5" fmla="*/ 5 h 26"/>
                  <a:gd name="T6" fmla="*/ 1 w 31"/>
                  <a:gd name="T7" fmla="*/ 5 h 26"/>
                  <a:gd name="T8" fmla="*/ 8 w 31"/>
                  <a:gd name="T9" fmla="*/ 1 h 26"/>
                  <a:gd name="T10" fmla="*/ 27 w 31"/>
                  <a:gd name="T11" fmla="*/ 12 h 26"/>
                  <a:gd name="T12" fmla="*/ 30 w 31"/>
                  <a:gd name="T13" fmla="*/ 21 h 26"/>
                  <a:gd name="T14" fmla="*/ 30 w 31"/>
                  <a:gd name="T15" fmla="*/ 21 h 26"/>
                  <a:gd name="T16" fmla="*/ 24 w 31"/>
                  <a:gd name="T17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6">
                    <a:moveTo>
                      <a:pt x="24" y="25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0" y="14"/>
                      <a:pt x="31" y="18"/>
                      <a:pt x="30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5"/>
                      <a:pt x="27" y="26"/>
                      <a:pt x="24" y="25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$1iḋé"/>
              <p:cNvSpPr/>
              <p:nvPr/>
            </p:nvSpPr>
            <p:spPr bwMode="auto">
              <a:xfrm>
                <a:off x="5747726" y="2193581"/>
                <a:ext cx="232183" cy="166340"/>
              </a:xfrm>
              <a:custGeom>
                <a:avLst/>
                <a:gdLst>
                  <a:gd name="T0" fmla="*/ 57 w 64"/>
                  <a:gd name="T1" fmla="*/ 44 h 46"/>
                  <a:gd name="T2" fmla="*/ 4 w 64"/>
                  <a:gd name="T3" fmla="*/ 14 h 46"/>
                  <a:gd name="T4" fmla="*/ 1 w 64"/>
                  <a:gd name="T5" fmla="*/ 5 h 46"/>
                  <a:gd name="T6" fmla="*/ 1 w 64"/>
                  <a:gd name="T7" fmla="*/ 5 h 46"/>
                  <a:gd name="T8" fmla="*/ 7 w 64"/>
                  <a:gd name="T9" fmla="*/ 2 h 46"/>
                  <a:gd name="T10" fmla="*/ 59 w 64"/>
                  <a:gd name="T11" fmla="*/ 32 h 46"/>
                  <a:gd name="T12" fmla="*/ 63 w 64"/>
                  <a:gd name="T13" fmla="*/ 41 h 46"/>
                  <a:gd name="T14" fmla="*/ 63 w 64"/>
                  <a:gd name="T15" fmla="*/ 41 h 46"/>
                  <a:gd name="T16" fmla="*/ 57 w 64"/>
                  <a:gd name="T17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46">
                    <a:moveTo>
                      <a:pt x="57" y="44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2" y="13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1"/>
                      <a:pt x="4" y="0"/>
                      <a:pt x="7" y="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2" y="33"/>
                      <a:pt x="64" y="38"/>
                      <a:pt x="63" y="41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2" y="45"/>
                      <a:pt x="59" y="46"/>
                      <a:pt x="57" y="44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îŝľiďê"/>
              <p:cNvSpPr/>
              <p:nvPr/>
            </p:nvSpPr>
            <p:spPr bwMode="auto">
              <a:xfrm>
                <a:off x="5626437" y="2018578"/>
                <a:ext cx="370799" cy="244312"/>
              </a:xfrm>
              <a:custGeom>
                <a:avLst/>
                <a:gdLst>
                  <a:gd name="T0" fmla="*/ 95 w 103"/>
                  <a:gd name="T1" fmla="*/ 66 h 68"/>
                  <a:gd name="T2" fmla="*/ 5 w 103"/>
                  <a:gd name="T3" fmla="*/ 14 h 68"/>
                  <a:gd name="T4" fmla="*/ 1 w 103"/>
                  <a:gd name="T5" fmla="*/ 5 h 68"/>
                  <a:gd name="T6" fmla="*/ 1 w 103"/>
                  <a:gd name="T7" fmla="*/ 5 h 68"/>
                  <a:gd name="T8" fmla="*/ 7 w 103"/>
                  <a:gd name="T9" fmla="*/ 2 h 68"/>
                  <a:gd name="T10" fmla="*/ 98 w 103"/>
                  <a:gd name="T11" fmla="*/ 54 h 68"/>
                  <a:gd name="T12" fmla="*/ 102 w 103"/>
                  <a:gd name="T13" fmla="*/ 63 h 68"/>
                  <a:gd name="T14" fmla="*/ 102 w 103"/>
                  <a:gd name="T15" fmla="*/ 63 h 68"/>
                  <a:gd name="T16" fmla="*/ 95 w 103"/>
                  <a:gd name="T17" fmla="*/ 6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8">
                    <a:moveTo>
                      <a:pt x="95" y="66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1"/>
                      <a:pt x="4" y="0"/>
                      <a:pt x="7" y="2"/>
                    </a:cubicBezTo>
                    <a:cubicBezTo>
                      <a:pt x="98" y="54"/>
                      <a:pt x="98" y="54"/>
                      <a:pt x="98" y="54"/>
                    </a:cubicBezTo>
                    <a:cubicBezTo>
                      <a:pt x="101" y="56"/>
                      <a:pt x="103" y="60"/>
                      <a:pt x="102" y="63"/>
                    </a:cubicBezTo>
                    <a:cubicBezTo>
                      <a:pt x="102" y="63"/>
                      <a:pt x="102" y="63"/>
                      <a:pt x="102" y="63"/>
                    </a:cubicBezTo>
                    <a:cubicBezTo>
                      <a:pt x="101" y="67"/>
                      <a:pt x="98" y="68"/>
                      <a:pt x="95" y="66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Sļïḑé"/>
              <p:cNvSpPr/>
              <p:nvPr/>
            </p:nvSpPr>
            <p:spPr bwMode="auto">
              <a:xfrm>
                <a:off x="5583119" y="2205710"/>
                <a:ext cx="230450" cy="164608"/>
              </a:xfrm>
              <a:custGeom>
                <a:avLst/>
                <a:gdLst>
                  <a:gd name="T0" fmla="*/ 57 w 64"/>
                  <a:gd name="T1" fmla="*/ 44 h 46"/>
                  <a:gd name="T2" fmla="*/ 4 w 64"/>
                  <a:gd name="T3" fmla="*/ 14 h 46"/>
                  <a:gd name="T4" fmla="*/ 1 w 64"/>
                  <a:gd name="T5" fmla="*/ 5 h 46"/>
                  <a:gd name="T6" fmla="*/ 1 w 64"/>
                  <a:gd name="T7" fmla="*/ 5 h 46"/>
                  <a:gd name="T8" fmla="*/ 7 w 64"/>
                  <a:gd name="T9" fmla="*/ 2 h 46"/>
                  <a:gd name="T10" fmla="*/ 59 w 64"/>
                  <a:gd name="T11" fmla="*/ 32 h 46"/>
                  <a:gd name="T12" fmla="*/ 63 w 64"/>
                  <a:gd name="T13" fmla="*/ 41 h 46"/>
                  <a:gd name="T14" fmla="*/ 63 w 64"/>
                  <a:gd name="T15" fmla="*/ 41 h 46"/>
                  <a:gd name="T16" fmla="*/ 57 w 64"/>
                  <a:gd name="T17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46">
                    <a:moveTo>
                      <a:pt x="57" y="44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2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1"/>
                      <a:pt x="4" y="0"/>
                      <a:pt x="7" y="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2" y="33"/>
                      <a:pt x="64" y="38"/>
                      <a:pt x="63" y="41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2" y="44"/>
                      <a:pt x="59" y="46"/>
                      <a:pt x="57" y="44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î$ľïḑé"/>
              <p:cNvSpPr/>
              <p:nvPr/>
            </p:nvSpPr>
            <p:spPr bwMode="auto">
              <a:xfrm>
                <a:off x="6011097" y="2346059"/>
                <a:ext cx="112626" cy="97032"/>
              </a:xfrm>
              <a:custGeom>
                <a:avLst/>
                <a:gdLst>
                  <a:gd name="T0" fmla="*/ 23 w 31"/>
                  <a:gd name="T1" fmla="*/ 25 h 27"/>
                  <a:gd name="T2" fmla="*/ 4 w 31"/>
                  <a:gd name="T3" fmla="*/ 14 h 27"/>
                  <a:gd name="T4" fmla="*/ 0 w 31"/>
                  <a:gd name="T5" fmla="*/ 5 h 27"/>
                  <a:gd name="T6" fmla="*/ 0 w 31"/>
                  <a:gd name="T7" fmla="*/ 5 h 27"/>
                  <a:gd name="T8" fmla="*/ 7 w 31"/>
                  <a:gd name="T9" fmla="*/ 2 h 27"/>
                  <a:gd name="T10" fmla="*/ 26 w 31"/>
                  <a:gd name="T11" fmla="*/ 13 h 27"/>
                  <a:gd name="T12" fmla="*/ 30 w 31"/>
                  <a:gd name="T13" fmla="*/ 22 h 27"/>
                  <a:gd name="T14" fmla="*/ 30 w 31"/>
                  <a:gd name="T15" fmla="*/ 22 h 27"/>
                  <a:gd name="T16" fmla="*/ 23 w 31"/>
                  <a:gd name="T17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7">
                    <a:moveTo>
                      <a:pt x="23" y="25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1" y="12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1"/>
                      <a:pt x="4" y="0"/>
                      <a:pt x="7" y="2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9" y="14"/>
                      <a:pt x="31" y="18"/>
                      <a:pt x="30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5"/>
                      <a:pt x="26" y="27"/>
                      <a:pt x="23" y="25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sḷïďè"/>
              <p:cNvSpPr/>
              <p:nvPr/>
            </p:nvSpPr>
            <p:spPr bwMode="auto">
              <a:xfrm>
                <a:off x="6518780" y="2202245"/>
                <a:ext cx="112626" cy="97032"/>
              </a:xfrm>
              <a:custGeom>
                <a:avLst/>
                <a:gdLst>
                  <a:gd name="T0" fmla="*/ 23 w 31"/>
                  <a:gd name="T1" fmla="*/ 25 h 27"/>
                  <a:gd name="T2" fmla="*/ 5 w 31"/>
                  <a:gd name="T3" fmla="*/ 14 h 27"/>
                  <a:gd name="T4" fmla="*/ 1 w 31"/>
                  <a:gd name="T5" fmla="*/ 5 h 27"/>
                  <a:gd name="T6" fmla="*/ 1 w 31"/>
                  <a:gd name="T7" fmla="*/ 5 h 27"/>
                  <a:gd name="T8" fmla="*/ 7 w 31"/>
                  <a:gd name="T9" fmla="*/ 2 h 27"/>
                  <a:gd name="T10" fmla="*/ 26 w 31"/>
                  <a:gd name="T11" fmla="*/ 13 h 27"/>
                  <a:gd name="T12" fmla="*/ 30 w 31"/>
                  <a:gd name="T13" fmla="*/ 22 h 27"/>
                  <a:gd name="T14" fmla="*/ 30 w 31"/>
                  <a:gd name="T15" fmla="*/ 22 h 27"/>
                  <a:gd name="T16" fmla="*/ 23 w 31"/>
                  <a:gd name="T17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7">
                    <a:moveTo>
                      <a:pt x="23" y="25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3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2"/>
                      <a:pt x="5" y="0"/>
                      <a:pt x="7" y="2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9" y="14"/>
                      <a:pt x="31" y="19"/>
                      <a:pt x="30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5"/>
                      <a:pt x="26" y="27"/>
                      <a:pt x="23" y="25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iṧlíďe"/>
              <p:cNvSpPr/>
              <p:nvPr/>
            </p:nvSpPr>
            <p:spPr bwMode="auto">
              <a:xfrm>
                <a:off x="5539802" y="2392843"/>
                <a:ext cx="270302" cy="187132"/>
              </a:xfrm>
              <a:custGeom>
                <a:avLst/>
                <a:gdLst>
                  <a:gd name="T0" fmla="*/ 67 w 75"/>
                  <a:gd name="T1" fmla="*/ 50 h 52"/>
                  <a:gd name="T2" fmla="*/ 4 w 75"/>
                  <a:gd name="T3" fmla="*/ 14 h 52"/>
                  <a:gd name="T4" fmla="*/ 1 w 75"/>
                  <a:gd name="T5" fmla="*/ 5 h 52"/>
                  <a:gd name="T6" fmla="*/ 1 w 75"/>
                  <a:gd name="T7" fmla="*/ 5 h 52"/>
                  <a:gd name="T8" fmla="*/ 7 w 75"/>
                  <a:gd name="T9" fmla="*/ 2 h 52"/>
                  <a:gd name="T10" fmla="*/ 70 w 75"/>
                  <a:gd name="T11" fmla="*/ 38 h 52"/>
                  <a:gd name="T12" fmla="*/ 74 w 75"/>
                  <a:gd name="T13" fmla="*/ 47 h 52"/>
                  <a:gd name="T14" fmla="*/ 74 w 75"/>
                  <a:gd name="T15" fmla="*/ 47 h 52"/>
                  <a:gd name="T16" fmla="*/ 67 w 75"/>
                  <a:gd name="T1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52">
                    <a:moveTo>
                      <a:pt x="67" y="50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2" y="13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2"/>
                      <a:pt x="4" y="0"/>
                      <a:pt x="7" y="2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3" y="40"/>
                      <a:pt x="75" y="44"/>
                      <a:pt x="74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3" y="51"/>
                      <a:pt x="70" y="52"/>
                      <a:pt x="67" y="50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iśļïďé"/>
              <p:cNvSpPr/>
              <p:nvPr/>
            </p:nvSpPr>
            <p:spPr bwMode="auto">
              <a:xfrm>
                <a:off x="5596980" y="1684166"/>
                <a:ext cx="209658" cy="150746"/>
              </a:xfrm>
              <a:custGeom>
                <a:avLst/>
                <a:gdLst>
                  <a:gd name="T0" fmla="*/ 51 w 58"/>
                  <a:gd name="T1" fmla="*/ 40 h 42"/>
                  <a:gd name="T2" fmla="*/ 5 w 58"/>
                  <a:gd name="T3" fmla="*/ 14 h 42"/>
                  <a:gd name="T4" fmla="*/ 1 w 58"/>
                  <a:gd name="T5" fmla="*/ 5 h 42"/>
                  <a:gd name="T6" fmla="*/ 1 w 58"/>
                  <a:gd name="T7" fmla="*/ 5 h 42"/>
                  <a:gd name="T8" fmla="*/ 7 w 58"/>
                  <a:gd name="T9" fmla="*/ 1 h 42"/>
                  <a:gd name="T10" fmla="*/ 53 w 58"/>
                  <a:gd name="T11" fmla="*/ 28 h 42"/>
                  <a:gd name="T12" fmla="*/ 57 w 58"/>
                  <a:gd name="T13" fmla="*/ 37 h 42"/>
                  <a:gd name="T14" fmla="*/ 57 w 58"/>
                  <a:gd name="T15" fmla="*/ 37 h 42"/>
                  <a:gd name="T16" fmla="*/ 51 w 58"/>
                  <a:gd name="T17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42">
                    <a:moveTo>
                      <a:pt x="51" y="40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1"/>
                      <a:pt x="4" y="0"/>
                      <a:pt x="7" y="1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6" y="30"/>
                      <a:pt x="58" y="34"/>
                      <a:pt x="57" y="37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6" y="41"/>
                      <a:pt x="53" y="42"/>
                      <a:pt x="51" y="40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îśľïḓê"/>
              <p:cNvSpPr/>
              <p:nvPr/>
            </p:nvSpPr>
            <p:spPr bwMode="auto">
              <a:xfrm>
                <a:off x="5380393" y="2619827"/>
                <a:ext cx="235648" cy="168073"/>
              </a:xfrm>
              <a:custGeom>
                <a:avLst/>
                <a:gdLst>
                  <a:gd name="T0" fmla="*/ 58 w 65"/>
                  <a:gd name="T1" fmla="*/ 45 h 47"/>
                  <a:gd name="T2" fmla="*/ 4 w 65"/>
                  <a:gd name="T3" fmla="*/ 14 h 47"/>
                  <a:gd name="T4" fmla="*/ 1 w 65"/>
                  <a:gd name="T5" fmla="*/ 5 h 47"/>
                  <a:gd name="T6" fmla="*/ 1 w 65"/>
                  <a:gd name="T7" fmla="*/ 5 h 47"/>
                  <a:gd name="T8" fmla="*/ 7 w 65"/>
                  <a:gd name="T9" fmla="*/ 2 h 47"/>
                  <a:gd name="T10" fmla="*/ 61 w 65"/>
                  <a:gd name="T11" fmla="*/ 33 h 47"/>
                  <a:gd name="T12" fmla="*/ 64 w 65"/>
                  <a:gd name="T13" fmla="*/ 42 h 47"/>
                  <a:gd name="T14" fmla="*/ 64 w 65"/>
                  <a:gd name="T15" fmla="*/ 42 h 47"/>
                  <a:gd name="T16" fmla="*/ 58 w 65"/>
                  <a:gd name="T17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7">
                    <a:moveTo>
                      <a:pt x="58" y="45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1" y="13"/>
                      <a:pt x="0" y="9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2"/>
                      <a:pt x="4" y="0"/>
                      <a:pt x="7" y="2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3" y="34"/>
                      <a:pt x="65" y="39"/>
                      <a:pt x="64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45"/>
                      <a:pt x="61" y="47"/>
                      <a:pt x="58" y="45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šḷïḑé"/>
              <p:cNvSpPr/>
              <p:nvPr/>
            </p:nvSpPr>
            <p:spPr bwMode="auto">
              <a:xfrm>
                <a:off x="5576188" y="3278255"/>
                <a:ext cx="154211" cy="121289"/>
              </a:xfrm>
              <a:custGeom>
                <a:avLst/>
                <a:gdLst>
                  <a:gd name="T0" fmla="*/ 36 w 43"/>
                  <a:gd name="T1" fmla="*/ 32 h 34"/>
                  <a:gd name="T2" fmla="*/ 4 w 43"/>
                  <a:gd name="T3" fmla="*/ 14 h 34"/>
                  <a:gd name="T4" fmla="*/ 1 w 43"/>
                  <a:gd name="T5" fmla="*/ 5 h 34"/>
                  <a:gd name="T6" fmla="*/ 1 w 43"/>
                  <a:gd name="T7" fmla="*/ 5 h 34"/>
                  <a:gd name="T8" fmla="*/ 7 w 43"/>
                  <a:gd name="T9" fmla="*/ 2 h 34"/>
                  <a:gd name="T10" fmla="*/ 39 w 43"/>
                  <a:gd name="T11" fmla="*/ 20 h 34"/>
                  <a:gd name="T12" fmla="*/ 42 w 43"/>
                  <a:gd name="T13" fmla="*/ 29 h 34"/>
                  <a:gd name="T14" fmla="*/ 42 w 43"/>
                  <a:gd name="T15" fmla="*/ 29 h 34"/>
                  <a:gd name="T16" fmla="*/ 36 w 43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34">
                    <a:moveTo>
                      <a:pt x="36" y="32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2" y="13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2"/>
                      <a:pt x="4" y="0"/>
                      <a:pt x="7" y="2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41" y="22"/>
                      <a:pt x="43" y="26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33"/>
                      <a:pt x="39" y="34"/>
                      <a:pt x="36" y="32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şḷîde"/>
              <p:cNvSpPr/>
              <p:nvPr/>
            </p:nvSpPr>
            <p:spPr bwMode="auto">
              <a:xfrm>
                <a:off x="5787578" y="3403009"/>
                <a:ext cx="213123" cy="152478"/>
              </a:xfrm>
              <a:custGeom>
                <a:avLst/>
                <a:gdLst>
                  <a:gd name="T0" fmla="*/ 51 w 59"/>
                  <a:gd name="T1" fmla="*/ 40 h 42"/>
                  <a:gd name="T2" fmla="*/ 5 w 59"/>
                  <a:gd name="T3" fmla="*/ 14 h 42"/>
                  <a:gd name="T4" fmla="*/ 1 w 59"/>
                  <a:gd name="T5" fmla="*/ 4 h 42"/>
                  <a:gd name="T6" fmla="*/ 1 w 59"/>
                  <a:gd name="T7" fmla="*/ 4 h 42"/>
                  <a:gd name="T8" fmla="*/ 8 w 59"/>
                  <a:gd name="T9" fmla="*/ 1 h 42"/>
                  <a:gd name="T10" fmla="*/ 54 w 59"/>
                  <a:gd name="T11" fmla="*/ 28 h 42"/>
                  <a:gd name="T12" fmla="*/ 58 w 59"/>
                  <a:gd name="T13" fmla="*/ 37 h 42"/>
                  <a:gd name="T14" fmla="*/ 58 w 59"/>
                  <a:gd name="T15" fmla="*/ 37 h 42"/>
                  <a:gd name="T16" fmla="*/ 51 w 59"/>
                  <a:gd name="T17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42">
                    <a:moveTo>
                      <a:pt x="51" y="40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7" y="30"/>
                      <a:pt x="59" y="34"/>
                      <a:pt x="58" y="37"/>
                    </a:cubicBezTo>
                    <a:cubicBezTo>
                      <a:pt x="58" y="37"/>
                      <a:pt x="58" y="37"/>
                      <a:pt x="58" y="37"/>
                    </a:cubicBezTo>
                    <a:cubicBezTo>
                      <a:pt x="57" y="41"/>
                      <a:pt x="54" y="42"/>
                      <a:pt x="51" y="40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ṥḷiďe"/>
              <p:cNvSpPr/>
              <p:nvPr/>
            </p:nvSpPr>
            <p:spPr bwMode="auto">
              <a:xfrm>
                <a:off x="5376927" y="3803265"/>
                <a:ext cx="159409" cy="123023"/>
              </a:xfrm>
              <a:custGeom>
                <a:avLst/>
                <a:gdLst>
                  <a:gd name="T0" fmla="*/ 36 w 44"/>
                  <a:gd name="T1" fmla="*/ 32 h 34"/>
                  <a:gd name="T2" fmla="*/ 5 w 44"/>
                  <a:gd name="T3" fmla="*/ 14 h 34"/>
                  <a:gd name="T4" fmla="*/ 1 w 44"/>
                  <a:gd name="T5" fmla="*/ 5 h 34"/>
                  <a:gd name="T6" fmla="*/ 1 w 44"/>
                  <a:gd name="T7" fmla="*/ 5 h 34"/>
                  <a:gd name="T8" fmla="*/ 8 w 44"/>
                  <a:gd name="T9" fmla="*/ 2 h 34"/>
                  <a:gd name="T10" fmla="*/ 39 w 44"/>
                  <a:gd name="T11" fmla="*/ 20 h 34"/>
                  <a:gd name="T12" fmla="*/ 43 w 44"/>
                  <a:gd name="T13" fmla="*/ 29 h 34"/>
                  <a:gd name="T14" fmla="*/ 43 w 44"/>
                  <a:gd name="T15" fmla="*/ 29 h 34"/>
                  <a:gd name="T16" fmla="*/ 36 w 44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34">
                    <a:moveTo>
                      <a:pt x="36" y="32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1"/>
                      <a:pt x="5" y="0"/>
                      <a:pt x="8" y="2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42" y="21"/>
                      <a:pt x="44" y="26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2" y="32"/>
                      <a:pt x="39" y="34"/>
                      <a:pt x="36" y="32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ṩ1íḓè"/>
              <p:cNvSpPr/>
              <p:nvPr/>
            </p:nvSpPr>
            <p:spPr bwMode="auto">
              <a:xfrm>
                <a:off x="5564059" y="3910693"/>
                <a:ext cx="209658" cy="150746"/>
              </a:xfrm>
              <a:custGeom>
                <a:avLst/>
                <a:gdLst>
                  <a:gd name="T0" fmla="*/ 51 w 58"/>
                  <a:gd name="T1" fmla="*/ 40 h 42"/>
                  <a:gd name="T2" fmla="*/ 5 w 58"/>
                  <a:gd name="T3" fmla="*/ 14 h 42"/>
                  <a:gd name="T4" fmla="*/ 1 w 58"/>
                  <a:gd name="T5" fmla="*/ 5 h 42"/>
                  <a:gd name="T6" fmla="*/ 1 w 58"/>
                  <a:gd name="T7" fmla="*/ 5 h 42"/>
                  <a:gd name="T8" fmla="*/ 7 w 58"/>
                  <a:gd name="T9" fmla="*/ 1 h 42"/>
                  <a:gd name="T10" fmla="*/ 53 w 58"/>
                  <a:gd name="T11" fmla="*/ 28 h 42"/>
                  <a:gd name="T12" fmla="*/ 57 w 58"/>
                  <a:gd name="T13" fmla="*/ 37 h 42"/>
                  <a:gd name="T14" fmla="*/ 57 w 58"/>
                  <a:gd name="T15" fmla="*/ 37 h 42"/>
                  <a:gd name="T16" fmla="*/ 51 w 58"/>
                  <a:gd name="T17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42">
                    <a:moveTo>
                      <a:pt x="51" y="40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1"/>
                      <a:pt x="4" y="0"/>
                      <a:pt x="7" y="1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6" y="30"/>
                      <a:pt x="58" y="34"/>
                      <a:pt x="57" y="37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6" y="41"/>
                      <a:pt x="53" y="42"/>
                      <a:pt x="51" y="40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ṧľîḋè"/>
              <p:cNvSpPr/>
              <p:nvPr/>
            </p:nvSpPr>
            <p:spPr bwMode="auto">
              <a:xfrm>
                <a:off x="5283361" y="3215877"/>
                <a:ext cx="116092" cy="97032"/>
              </a:xfrm>
              <a:custGeom>
                <a:avLst/>
                <a:gdLst>
                  <a:gd name="T0" fmla="*/ 25 w 32"/>
                  <a:gd name="T1" fmla="*/ 26 h 27"/>
                  <a:gd name="T2" fmla="*/ 5 w 32"/>
                  <a:gd name="T3" fmla="*/ 14 h 27"/>
                  <a:gd name="T4" fmla="*/ 1 w 32"/>
                  <a:gd name="T5" fmla="*/ 5 h 27"/>
                  <a:gd name="T6" fmla="*/ 1 w 32"/>
                  <a:gd name="T7" fmla="*/ 5 h 27"/>
                  <a:gd name="T8" fmla="*/ 8 w 32"/>
                  <a:gd name="T9" fmla="*/ 2 h 27"/>
                  <a:gd name="T10" fmla="*/ 27 w 32"/>
                  <a:gd name="T11" fmla="*/ 13 h 27"/>
                  <a:gd name="T12" fmla="*/ 31 w 32"/>
                  <a:gd name="T13" fmla="*/ 22 h 27"/>
                  <a:gd name="T14" fmla="*/ 31 w 32"/>
                  <a:gd name="T15" fmla="*/ 22 h 27"/>
                  <a:gd name="T16" fmla="*/ 25 w 32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27">
                    <a:moveTo>
                      <a:pt x="25" y="26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3"/>
                      <a:pt x="0" y="9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2"/>
                      <a:pt x="5" y="0"/>
                      <a:pt x="8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30" y="15"/>
                      <a:pt x="32" y="19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0" y="26"/>
                      <a:pt x="27" y="27"/>
                      <a:pt x="25" y="26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$ľîḍe"/>
              <p:cNvSpPr/>
              <p:nvPr/>
            </p:nvSpPr>
            <p:spPr bwMode="auto">
              <a:xfrm>
                <a:off x="5356135" y="3364890"/>
                <a:ext cx="259906" cy="181935"/>
              </a:xfrm>
              <a:custGeom>
                <a:avLst/>
                <a:gdLst>
                  <a:gd name="T0" fmla="*/ 65 w 72"/>
                  <a:gd name="T1" fmla="*/ 49 h 51"/>
                  <a:gd name="T2" fmla="*/ 5 w 72"/>
                  <a:gd name="T3" fmla="*/ 15 h 51"/>
                  <a:gd name="T4" fmla="*/ 1 w 72"/>
                  <a:gd name="T5" fmla="*/ 5 h 51"/>
                  <a:gd name="T6" fmla="*/ 1 w 72"/>
                  <a:gd name="T7" fmla="*/ 5 h 51"/>
                  <a:gd name="T8" fmla="*/ 8 w 72"/>
                  <a:gd name="T9" fmla="*/ 2 h 51"/>
                  <a:gd name="T10" fmla="*/ 68 w 72"/>
                  <a:gd name="T11" fmla="*/ 36 h 51"/>
                  <a:gd name="T12" fmla="*/ 71 w 72"/>
                  <a:gd name="T13" fmla="*/ 46 h 51"/>
                  <a:gd name="T14" fmla="*/ 71 w 72"/>
                  <a:gd name="T15" fmla="*/ 46 h 51"/>
                  <a:gd name="T16" fmla="*/ 65 w 72"/>
                  <a:gd name="T17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1">
                    <a:moveTo>
                      <a:pt x="65" y="49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2" y="13"/>
                      <a:pt x="0" y="9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2"/>
                      <a:pt x="5" y="0"/>
                      <a:pt x="8" y="2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70" y="38"/>
                      <a:pt x="72" y="42"/>
                      <a:pt x="71" y="46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1" y="49"/>
                      <a:pt x="68" y="51"/>
                      <a:pt x="65" y="49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îṩ1îḋe"/>
              <p:cNvSpPr/>
              <p:nvPr/>
            </p:nvSpPr>
            <p:spPr bwMode="auto">
              <a:xfrm>
                <a:off x="5312817" y="3555487"/>
                <a:ext cx="114359" cy="97032"/>
              </a:xfrm>
              <a:custGeom>
                <a:avLst/>
                <a:gdLst>
                  <a:gd name="T0" fmla="*/ 25 w 32"/>
                  <a:gd name="T1" fmla="*/ 25 h 27"/>
                  <a:gd name="T2" fmla="*/ 5 w 32"/>
                  <a:gd name="T3" fmla="*/ 14 h 27"/>
                  <a:gd name="T4" fmla="*/ 1 w 32"/>
                  <a:gd name="T5" fmla="*/ 4 h 27"/>
                  <a:gd name="T6" fmla="*/ 1 w 32"/>
                  <a:gd name="T7" fmla="*/ 4 h 27"/>
                  <a:gd name="T8" fmla="*/ 8 w 32"/>
                  <a:gd name="T9" fmla="*/ 1 h 27"/>
                  <a:gd name="T10" fmla="*/ 27 w 32"/>
                  <a:gd name="T11" fmla="*/ 12 h 27"/>
                  <a:gd name="T12" fmla="*/ 31 w 32"/>
                  <a:gd name="T13" fmla="*/ 22 h 27"/>
                  <a:gd name="T14" fmla="*/ 31 w 32"/>
                  <a:gd name="T15" fmla="*/ 22 h 27"/>
                  <a:gd name="T16" fmla="*/ 25 w 32"/>
                  <a:gd name="T17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27">
                    <a:moveTo>
                      <a:pt x="25" y="25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0" y="14"/>
                      <a:pt x="32" y="18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0" y="25"/>
                      <a:pt x="27" y="27"/>
                      <a:pt x="25" y="25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ṥlíďè"/>
              <p:cNvSpPr/>
              <p:nvPr/>
            </p:nvSpPr>
            <p:spPr bwMode="auto">
              <a:xfrm>
                <a:off x="5579653" y="4130746"/>
                <a:ext cx="230450" cy="164608"/>
              </a:xfrm>
              <a:custGeom>
                <a:avLst/>
                <a:gdLst>
                  <a:gd name="T0" fmla="*/ 57 w 64"/>
                  <a:gd name="T1" fmla="*/ 44 h 46"/>
                  <a:gd name="T2" fmla="*/ 4 w 64"/>
                  <a:gd name="T3" fmla="*/ 14 h 46"/>
                  <a:gd name="T4" fmla="*/ 1 w 64"/>
                  <a:gd name="T5" fmla="*/ 5 h 46"/>
                  <a:gd name="T6" fmla="*/ 1 w 64"/>
                  <a:gd name="T7" fmla="*/ 5 h 46"/>
                  <a:gd name="T8" fmla="*/ 7 w 64"/>
                  <a:gd name="T9" fmla="*/ 2 h 46"/>
                  <a:gd name="T10" fmla="*/ 59 w 64"/>
                  <a:gd name="T11" fmla="*/ 32 h 46"/>
                  <a:gd name="T12" fmla="*/ 63 w 64"/>
                  <a:gd name="T13" fmla="*/ 41 h 46"/>
                  <a:gd name="T14" fmla="*/ 63 w 64"/>
                  <a:gd name="T15" fmla="*/ 41 h 46"/>
                  <a:gd name="T16" fmla="*/ 57 w 64"/>
                  <a:gd name="T17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46">
                    <a:moveTo>
                      <a:pt x="57" y="44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2" y="13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2"/>
                      <a:pt x="4" y="0"/>
                      <a:pt x="7" y="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2" y="34"/>
                      <a:pt x="64" y="38"/>
                      <a:pt x="63" y="41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2" y="45"/>
                      <a:pt x="59" y="46"/>
                      <a:pt x="57" y="44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iṣlíḋè"/>
              <p:cNvSpPr/>
              <p:nvPr/>
            </p:nvSpPr>
            <p:spPr bwMode="auto">
              <a:xfrm>
                <a:off x="5269499" y="3742620"/>
                <a:ext cx="90101" cy="81438"/>
              </a:xfrm>
              <a:custGeom>
                <a:avLst/>
                <a:gdLst>
                  <a:gd name="T0" fmla="*/ 18 w 25"/>
                  <a:gd name="T1" fmla="*/ 21 h 23"/>
                  <a:gd name="T2" fmla="*/ 5 w 25"/>
                  <a:gd name="T3" fmla="*/ 14 h 23"/>
                  <a:gd name="T4" fmla="*/ 1 w 25"/>
                  <a:gd name="T5" fmla="*/ 5 h 23"/>
                  <a:gd name="T6" fmla="*/ 1 w 25"/>
                  <a:gd name="T7" fmla="*/ 5 h 23"/>
                  <a:gd name="T8" fmla="*/ 8 w 25"/>
                  <a:gd name="T9" fmla="*/ 1 h 23"/>
                  <a:gd name="T10" fmla="*/ 20 w 25"/>
                  <a:gd name="T11" fmla="*/ 9 h 23"/>
                  <a:gd name="T12" fmla="*/ 24 w 25"/>
                  <a:gd name="T13" fmla="*/ 18 h 23"/>
                  <a:gd name="T14" fmla="*/ 24 w 25"/>
                  <a:gd name="T15" fmla="*/ 18 h 23"/>
                  <a:gd name="T16" fmla="*/ 18 w 25"/>
                  <a:gd name="T17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3">
                    <a:moveTo>
                      <a:pt x="18" y="21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3" y="10"/>
                      <a:pt x="25" y="14"/>
                      <a:pt x="24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21"/>
                      <a:pt x="20" y="23"/>
                      <a:pt x="18" y="21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$líḓê"/>
              <p:cNvSpPr/>
              <p:nvPr/>
            </p:nvSpPr>
            <p:spPr bwMode="auto">
              <a:xfrm>
                <a:off x="5226181" y="3929752"/>
                <a:ext cx="100497" cy="90101"/>
              </a:xfrm>
              <a:custGeom>
                <a:avLst/>
                <a:gdLst>
                  <a:gd name="T0" fmla="*/ 21 w 28"/>
                  <a:gd name="T1" fmla="*/ 23 h 25"/>
                  <a:gd name="T2" fmla="*/ 5 w 28"/>
                  <a:gd name="T3" fmla="*/ 14 h 25"/>
                  <a:gd name="T4" fmla="*/ 1 w 28"/>
                  <a:gd name="T5" fmla="*/ 5 h 25"/>
                  <a:gd name="T6" fmla="*/ 1 w 28"/>
                  <a:gd name="T7" fmla="*/ 5 h 25"/>
                  <a:gd name="T8" fmla="*/ 8 w 28"/>
                  <a:gd name="T9" fmla="*/ 1 h 25"/>
                  <a:gd name="T10" fmla="*/ 23 w 28"/>
                  <a:gd name="T11" fmla="*/ 10 h 25"/>
                  <a:gd name="T12" fmla="*/ 27 w 28"/>
                  <a:gd name="T13" fmla="*/ 20 h 25"/>
                  <a:gd name="T14" fmla="*/ 27 w 28"/>
                  <a:gd name="T15" fmla="*/ 20 h 25"/>
                  <a:gd name="T16" fmla="*/ 21 w 28"/>
                  <a:gd name="T17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5">
                    <a:moveTo>
                      <a:pt x="21" y="23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6" y="12"/>
                      <a:pt x="28" y="16"/>
                      <a:pt x="27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6" y="23"/>
                      <a:pt x="23" y="25"/>
                      <a:pt x="21" y="23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iśḷíḍê"/>
              <p:cNvSpPr/>
              <p:nvPr/>
            </p:nvSpPr>
            <p:spPr bwMode="auto">
              <a:xfrm>
                <a:off x="5352669" y="4000793"/>
                <a:ext cx="194063" cy="140350"/>
              </a:xfrm>
              <a:custGeom>
                <a:avLst/>
                <a:gdLst>
                  <a:gd name="T0" fmla="*/ 46 w 54"/>
                  <a:gd name="T1" fmla="*/ 38 h 39"/>
                  <a:gd name="T2" fmla="*/ 5 w 54"/>
                  <a:gd name="T3" fmla="*/ 14 h 39"/>
                  <a:gd name="T4" fmla="*/ 1 w 54"/>
                  <a:gd name="T5" fmla="*/ 5 h 39"/>
                  <a:gd name="T6" fmla="*/ 1 w 54"/>
                  <a:gd name="T7" fmla="*/ 5 h 39"/>
                  <a:gd name="T8" fmla="*/ 8 w 54"/>
                  <a:gd name="T9" fmla="*/ 2 h 39"/>
                  <a:gd name="T10" fmla="*/ 49 w 54"/>
                  <a:gd name="T11" fmla="*/ 25 h 39"/>
                  <a:gd name="T12" fmla="*/ 53 w 54"/>
                  <a:gd name="T13" fmla="*/ 35 h 39"/>
                  <a:gd name="T14" fmla="*/ 53 w 54"/>
                  <a:gd name="T15" fmla="*/ 35 h 39"/>
                  <a:gd name="T16" fmla="*/ 46 w 54"/>
                  <a:gd name="T17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9">
                    <a:moveTo>
                      <a:pt x="46" y="38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1"/>
                      <a:pt x="5" y="0"/>
                      <a:pt x="8" y="2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2" y="27"/>
                      <a:pt x="54" y="31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2" y="38"/>
                      <a:pt x="49" y="39"/>
                      <a:pt x="46" y="38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ï$1îḑé"/>
              <p:cNvSpPr/>
              <p:nvPr/>
            </p:nvSpPr>
            <p:spPr bwMode="auto">
              <a:xfrm>
                <a:off x="5203657" y="4023318"/>
                <a:ext cx="152478" cy="117824"/>
              </a:xfrm>
              <a:custGeom>
                <a:avLst/>
                <a:gdLst>
                  <a:gd name="T0" fmla="*/ 34 w 42"/>
                  <a:gd name="T1" fmla="*/ 31 h 33"/>
                  <a:gd name="T2" fmla="*/ 5 w 42"/>
                  <a:gd name="T3" fmla="*/ 14 h 33"/>
                  <a:gd name="T4" fmla="*/ 1 w 42"/>
                  <a:gd name="T5" fmla="*/ 5 h 33"/>
                  <a:gd name="T6" fmla="*/ 1 w 42"/>
                  <a:gd name="T7" fmla="*/ 5 h 33"/>
                  <a:gd name="T8" fmla="*/ 8 w 42"/>
                  <a:gd name="T9" fmla="*/ 2 h 33"/>
                  <a:gd name="T10" fmla="*/ 37 w 42"/>
                  <a:gd name="T11" fmla="*/ 19 h 33"/>
                  <a:gd name="T12" fmla="*/ 41 w 42"/>
                  <a:gd name="T13" fmla="*/ 28 h 33"/>
                  <a:gd name="T14" fmla="*/ 41 w 42"/>
                  <a:gd name="T15" fmla="*/ 28 h 33"/>
                  <a:gd name="T16" fmla="*/ 34 w 42"/>
                  <a:gd name="T17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33">
                    <a:moveTo>
                      <a:pt x="34" y="31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1"/>
                      <a:pt x="5" y="0"/>
                      <a:pt x="8" y="2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40" y="20"/>
                      <a:pt x="42" y="24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0" y="31"/>
                      <a:pt x="37" y="33"/>
                      <a:pt x="34" y="31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išliďe"/>
              <p:cNvSpPr/>
              <p:nvPr/>
            </p:nvSpPr>
            <p:spPr bwMode="auto">
              <a:xfrm>
                <a:off x="5860352" y="4291888"/>
                <a:ext cx="110893" cy="97032"/>
              </a:xfrm>
              <a:custGeom>
                <a:avLst/>
                <a:gdLst>
                  <a:gd name="T0" fmla="*/ 23 w 31"/>
                  <a:gd name="T1" fmla="*/ 25 h 27"/>
                  <a:gd name="T2" fmla="*/ 4 w 31"/>
                  <a:gd name="T3" fmla="*/ 14 h 27"/>
                  <a:gd name="T4" fmla="*/ 1 w 31"/>
                  <a:gd name="T5" fmla="*/ 5 h 27"/>
                  <a:gd name="T6" fmla="*/ 1 w 31"/>
                  <a:gd name="T7" fmla="*/ 5 h 27"/>
                  <a:gd name="T8" fmla="*/ 7 w 31"/>
                  <a:gd name="T9" fmla="*/ 2 h 27"/>
                  <a:gd name="T10" fmla="*/ 26 w 31"/>
                  <a:gd name="T11" fmla="*/ 13 h 27"/>
                  <a:gd name="T12" fmla="*/ 30 w 31"/>
                  <a:gd name="T13" fmla="*/ 22 h 27"/>
                  <a:gd name="T14" fmla="*/ 30 w 31"/>
                  <a:gd name="T15" fmla="*/ 22 h 27"/>
                  <a:gd name="T16" fmla="*/ 23 w 31"/>
                  <a:gd name="T17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7">
                    <a:moveTo>
                      <a:pt x="23" y="25"/>
                    </a:moveTo>
                    <a:cubicBezTo>
                      <a:pt x="4" y="14"/>
                      <a:pt x="4" y="14"/>
                      <a:pt x="4" y="14"/>
                    </a:cubicBezTo>
                    <a:cubicBezTo>
                      <a:pt x="1" y="13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2"/>
                      <a:pt x="4" y="0"/>
                      <a:pt x="7" y="2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9" y="14"/>
                      <a:pt x="31" y="19"/>
                      <a:pt x="30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5"/>
                      <a:pt x="26" y="27"/>
                      <a:pt x="23" y="25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iṥḷiḓé"/>
              <p:cNvSpPr/>
              <p:nvPr/>
            </p:nvSpPr>
            <p:spPr bwMode="auto">
              <a:xfrm>
                <a:off x="5456632" y="3636925"/>
                <a:ext cx="233916" cy="162874"/>
              </a:xfrm>
              <a:custGeom>
                <a:avLst/>
                <a:gdLst>
                  <a:gd name="T0" fmla="*/ 57 w 65"/>
                  <a:gd name="T1" fmla="*/ 44 h 45"/>
                  <a:gd name="T2" fmla="*/ 5 w 65"/>
                  <a:gd name="T3" fmla="*/ 14 h 45"/>
                  <a:gd name="T4" fmla="*/ 1 w 65"/>
                  <a:gd name="T5" fmla="*/ 4 h 45"/>
                  <a:gd name="T6" fmla="*/ 1 w 65"/>
                  <a:gd name="T7" fmla="*/ 4 h 45"/>
                  <a:gd name="T8" fmla="*/ 8 w 65"/>
                  <a:gd name="T9" fmla="*/ 1 h 45"/>
                  <a:gd name="T10" fmla="*/ 60 w 65"/>
                  <a:gd name="T11" fmla="*/ 31 h 45"/>
                  <a:gd name="T12" fmla="*/ 64 w 65"/>
                  <a:gd name="T13" fmla="*/ 41 h 45"/>
                  <a:gd name="T14" fmla="*/ 64 w 65"/>
                  <a:gd name="T15" fmla="*/ 41 h 45"/>
                  <a:gd name="T16" fmla="*/ 57 w 65"/>
                  <a:gd name="T1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5">
                    <a:moveTo>
                      <a:pt x="57" y="44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3" y="33"/>
                      <a:pt x="65" y="37"/>
                      <a:pt x="64" y="41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3" y="44"/>
                      <a:pt x="60" y="45"/>
                      <a:pt x="57" y="44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ïṧḻiḓè"/>
              <p:cNvSpPr/>
              <p:nvPr/>
            </p:nvSpPr>
            <p:spPr bwMode="auto">
              <a:xfrm>
                <a:off x="5333609" y="3458456"/>
                <a:ext cx="372532" cy="247777"/>
              </a:xfrm>
              <a:custGeom>
                <a:avLst/>
                <a:gdLst>
                  <a:gd name="T0" fmla="*/ 96 w 103"/>
                  <a:gd name="T1" fmla="*/ 67 h 69"/>
                  <a:gd name="T2" fmla="*/ 5 w 103"/>
                  <a:gd name="T3" fmla="*/ 15 h 69"/>
                  <a:gd name="T4" fmla="*/ 1 w 103"/>
                  <a:gd name="T5" fmla="*/ 5 h 69"/>
                  <a:gd name="T6" fmla="*/ 1 w 103"/>
                  <a:gd name="T7" fmla="*/ 5 h 69"/>
                  <a:gd name="T8" fmla="*/ 8 w 103"/>
                  <a:gd name="T9" fmla="*/ 2 h 69"/>
                  <a:gd name="T10" fmla="*/ 99 w 103"/>
                  <a:gd name="T11" fmla="*/ 55 h 69"/>
                  <a:gd name="T12" fmla="*/ 103 w 103"/>
                  <a:gd name="T13" fmla="*/ 64 h 69"/>
                  <a:gd name="T14" fmla="*/ 103 w 103"/>
                  <a:gd name="T15" fmla="*/ 64 h 69"/>
                  <a:gd name="T16" fmla="*/ 96 w 103"/>
                  <a:gd name="T17" fmla="*/ 6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3" h="69">
                    <a:moveTo>
                      <a:pt x="96" y="67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2" y="13"/>
                      <a:pt x="0" y="9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2"/>
                      <a:pt x="5" y="0"/>
                      <a:pt x="8" y="2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102" y="56"/>
                      <a:pt x="103" y="60"/>
                      <a:pt x="103" y="64"/>
                    </a:cubicBezTo>
                    <a:cubicBezTo>
                      <a:pt x="103" y="64"/>
                      <a:pt x="103" y="64"/>
                      <a:pt x="103" y="64"/>
                    </a:cubicBezTo>
                    <a:cubicBezTo>
                      <a:pt x="102" y="67"/>
                      <a:pt x="99" y="69"/>
                      <a:pt x="96" y="67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ïsļíḑê"/>
              <p:cNvSpPr/>
              <p:nvPr/>
            </p:nvSpPr>
            <p:spPr bwMode="auto">
              <a:xfrm>
                <a:off x="5290292" y="3649054"/>
                <a:ext cx="235648" cy="161142"/>
              </a:xfrm>
              <a:custGeom>
                <a:avLst/>
                <a:gdLst>
                  <a:gd name="T0" fmla="*/ 57 w 65"/>
                  <a:gd name="T1" fmla="*/ 44 h 45"/>
                  <a:gd name="T2" fmla="*/ 5 w 65"/>
                  <a:gd name="T3" fmla="*/ 14 h 45"/>
                  <a:gd name="T4" fmla="*/ 1 w 65"/>
                  <a:gd name="T5" fmla="*/ 4 h 45"/>
                  <a:gd name="T6" fmla="*/ 1 w 65"/>
                  <a:gd name="T7" fmla="*/ 4 h 45"/>
                  <a:gd name="T8" fmla="*/ 8 w 65"/>
                  <a:gd name="T9" fmla="*/ 1 h 45"/>
                  <a:gd name="T10" fmla="*/ 60 w 65"/>
                  <a:gd name="T11" fmla="*/ 31 h 45"/>
                  <a:gd name="T12" fmla="*/ 64 w 65"/>
                  <a:gd name="T13" fmla="*/ 41 h 45"/>
                  <a:gd name="T14" fmla="*/ 64 w 65"/>
                  <a:gd name="T15" fmla="*/ 41 h 45"/>
                  <a:gd name="T16" fmla="*/ 57 w 65"/>
                  <a:gd name="T1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5">
                    <a:moveTo>
                      <a:pt x="57" y="44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3" y="33"/>
                      <a:pt x="65" y="37"/>
                      <a:pt x="64" y="41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3" y="44"/>
                      <a:pt x="60" y="45"/>
                      <a:pt x="57" y="44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iş1íḑê"/>
              <p:cNvSpPr/>
              <p:nvPr/>
            </p:nvSpPr>
            <p:spPr bwMode="auto">
              <a:xfrm>
                <a:off x="5720003" y="3789403"/>
                <a:ext cx="110893" cy="93566"/>
              </a:xfrm>
              <a:custGeom>
                <a:avLst/>
                <a:gdLst>
                  <a:gd name="T0" fmla="*/ 24 w 31"/>
                  <a:gd name="T1" fmla="*/ 25 h 26"/>
                  <a:gd name="T2" fmla="*/ 5 w 31"/>
                  <a:gd name="T3" fmla="*/ 14 h 26"/>
                  <a:gd name="T4" fmla="*/ 1 w 31"/>
                  <a:gd name="T5" fmla="*/ 4 h 26"/>
                  <a:gd name="T6" fmla="*/ 1 w 31"/>
                  <a:gd name="T7" fmla="*/ 4 h 26"/>
                  <a:gd name="T8" fmla="*/ 8 w 31"/>
                  <a:gd name="T9" fmla="*/ 1 h 26"/>
                  <a:gd name="T10" fmla="*/ 27 w 31"/>
                  <a:gd name="T11" fmla="*/ 12 h 26"/>
                  <a:gd name="T12" fmla="*/ 30 w 31"/>
                  <a:gd name="T13" fmla="*/ 21 h 26"/>
                  <a:gd name="T14" fmla="*/ 30 w 31"/>
                  <a:gd name="T15" fmla="*/ 21 h 26"/>
                  <a:gd name="T16" fmla="*/ 24 w 31"/>
                  <a:gd name="T17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6">
                    <a:moveTo>
                      <a:pt x="24" y="25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4"/>
                      <a:pt x="31" y="18"/>
                      <a:pt x="30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5"/>
                      <a:pt x="27" y="26"/>
                      <a:pt x="24" y="25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íṡḻïḋè"/>
              <p:cNvSpPr/>
              <p:nvPr/>
            </p:nvSpPr>
            <p:spPr bwMode="auto">
              <a:xfrm>
                <a:off x="5246974" y="3836186"/>
                <a:ext cx="270302" cy="187132"/>
              </a:xfrm>
              <a:custGeom>
                <a:avLst/>
                <a:gdLst>
                  <a:gd name="T0" fmla="*/ 68 w 75"/>
                  <a:gd name="T1" fmla="*/ 50 h 52"/>
                  <a:gd name="T2" fmla="*/ 5 w 75"/>
                  <a:gd name="T3" fmla="*/ 14 h 52"/>
                  <a:gd name="T4" fmla="*/ 1 w 75"/>
                  <a:gd name="T5" fmla="*/ 5 h 52"/>
                  <a:gd name="T6" fmla="*/ 1 w 75"/>
                  <a:gd name="T7" fmla="*/ 5 h 52"/>
                  <a:gd name="T8" fmla="*/ 8 w 75"/>
                  <a:gd name="T9" fmla="*/ 1 h 52"/>
                  <a:gd name="T10" fmla="*/ 70 w 75"/>
                  <a:gd name="T11" fmla="*/ 38 h 52"/>
                  <a:gd name="T12" fmla="*/ 74 w 75"/>
                  <a:gd name="T13" fmla="*/ 47 h 52"/>
                  <a:gd name="T14" fmla="*/ 74 w 75"/>
                  <a:gd name="T15" fmla="*/ 47 h 52"/>
                  <a:gd name="T16" fmla="*/ 68 w 75"/>
                  <a:gd name="T1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52">
                    <a:moveTo>
                      <a:pt x="68" y="50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70" y="38"/>
                      <a:pt x="70" y="38"/>
                      <a:pt x="70" y="38"/>
                    </a:cubicBezTo>
                    <a:cubicBezTo>
                      <a:pt x="73" y="39"/>
                      <a:pt x="75" y="43"/>
                      <a:pt x="74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50"/>
                      <a:pt x="71" y="52"/>
                      <a:pt x="68" y="50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išliḋè"/>
              <p:cNvSpPr/>
              <p:nvPr/>
            </p:nvSpPr>
            <p:spPr bwMode="auto">
              <a:xfrm>
                <a:off x="5305886" y="3122311"/>
                <a:ext cx="211390" cy="155943"/>
              </a:xfrm>
              <a:custGeom>
                <a:avLst/>
                <a:gdLst>
                  <a:gd name="T0" fmla="*/ 51 w 59"/>
                  <a:gd name="T1" fmla="*/ 41 h 43"/>
                  <a:gd name="T2" fmla="*/ 5 w 59"/>
                  <a:gd name="T3" fmla="*/ 14 h 43"/>
                  <a:gd name="T4" fmla="*/ 1 w 59"/>
                  <a:gd name="T5" fmla="*/ 5 h 43"/>
                  <a:gd name="T6" fmla="*/ 1 w 59"/>
                  <a:gd name="T7" fmla="*/ 5 h 43"/>
                  <a:gd name="T8" fmla="*/ 8 w 59"/>
                  <a:gd name="T9" fmla="*/ 2 h 43"/>
                  <a:gd name="T10" fmla="*/ 54 w 59"/>
                  <a:gd name="T11" fmla="*/ 29 h 43"/>
                  <a:gd name="T12" fmla="*/ 58 w 59"/>
                  <a:gd name="T13" fmla="*/ 38 h 43"/>
                  <a:gd name="T14" fmla="*/ 58 w 59"/>
                  <a:gd name="T15" fmla="*/ 38 h 43"/>
                  <a:gd name="T16" fmla="*/ 51 w 59"/>
                  <a:gd name="T17" fmla="*/ 4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43">
                    <a:moveTo>
                      <a:pt x="51" y="41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3"/>
                      <a:pt x="0" y="9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2"/>
                      <a:pt x="5" y="0"/>
                      <a:pt x="8" y="2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7" y="30"/>
                      <a:pt x="59" y="34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7" y="41"/>
                      <a:pt x="54" y="43"/>
                      <a:pt x="51" y="41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i$ļiḑé"/>
              <p:cNvSpPr/>
              <p:nvPr/>
            </p:nvSpPr>
            <p:spPr bwMode="auto">
              <a:xfrm>
                <a:off x="5089298" y="4061437"/>
                <a:ext cx="237381" cy="166340"/>
              </a:xfrm>
              <a:custGeom>
                <a:avLst/>
                <a:gdLst>
                  <a:gd name="T0" fmla="*/ 58 w 66"/>
                  <a:gd name="T1" fmla="*/ 45 h 46"/>
                  <a:gd name="T2" fmla="*/ 5 w 66"/>
                  <a:gd name="T3" fmla="*/ 14 h 46"/>
                  <a:gd name="T4" fmla="*/ 1 w 66"/>
                  <a:gd name="T5" fmla="*/ 5 h 46"/>
                  <a:gd name="T6" fmla="*/ 1 w 66"/>
                  <a:gd name="T7" fmla="*/ 5 h 46"/>
                  <a:gd name="T8" fmla="*/ 8 w 66"/>
                  <a:gd name="T9" fmla="*/ 2 h 46"/>
                  <a:gd name="T10" fmla="*/ 61 w 66"/>
                  <a:gd name="T11" fmla="*/ 32 h 46"/>
                  <a:gd name="T12" fmla="*/ 65 w 66"/>
                  <a:gd name="T13" fmla="*/ 42 h 46"/>
                  <a:gd name="T14" fmla="*/ 65 w 66"/>
                  <a:gd name="T15" fmla="*/ 42 h 46"/>
                  <a:gd name="T16" fmla="*/ 58 w 66"/>
                  <a:gd name="T17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46">
                    <a:moveTo>
                      <a:pt x="58" y="45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1"/>
                      <a:pt x="5" y="0"/>
                      <a:pt x="8" y="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4" y="34"/>
                      <a:pt x="66" y="38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4" y="45"/>
                      <a:pt x="61" y="46"/>
                      <a:pt x="58" y="45"/>
                    </a:cubicBezTo>
                    <a:close/>
                  </a:path>
                </a:pathLst>
              </a:custGeom>
              <a:solidFill>
                <a:srgbClr val="D4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ïṣľïḓè"/>
              <p:cNvSpPr/>
              <p:nvPr/>
            </p:nvSpPr>
            <p:spPr bwMode="auto">
              <a:xfrm>
                <a:off x="5240043" y="2352990"/>
                <a:ext cx="1221558" cy="1637407"/>
              </a:xfrm>
              <a:custGeom>
                <a:avLst/>
                <a:gdLst>
                  <a:gd name="T0" fmla="*/ 298 w 339"/>
                  <a:gd name="T1" fmla="*/ 325 h 455"/>
                  <a:gd name="T2" fmla="*/ 339 w 339"/>
                  <a:gd name="T3" fmla="*/ 152 h 455"/>
                  <a:gd name="T4" fmla="*/ 266 w 339"/>
                  <a:gd name="T5" fmla="*/ 100 h 455"/>
                  <a:gd name="T6" fmla="*/ 153 w 339"/>
                  <a:gd name="T7" fmla="*/ 34 h 455"/>
                  <a:gd name="T8" fmla="*/ 76 w 339"/>
                  <a:gd name="T9" fmla="*/ 0 h 455"/>
                  <a:gd name="T10" fmla="*/ 35 w 339"/>
                  <a:gd name="T11" fmla="*/ 173 h 455"/>
                  <a:gd name="T12" fmla="*/ 120 w 339"/>
                  <a:gd name="T13" fmla="*/ 444 h 455"/>
                  <a:gd name="T14" fmla="*/ 298 w 339"/>
                  <a:gd name="T15" fmla="*/ 32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9" h="455">
                    <a:moveTo>
                      <a:pt x="298" y="325"/>
                    </a:moveTo>
                    <a:cubicBezTo>
                      <a:pt x="339" y="152"/>
                      <a:pt x="339" y="152"/>
                      <a:pt x="339" y="152"/>
                    </a:cubicBezTo>
                    <a:cubicBezTo>
                      <a:pt x="266" y="100"/>
                      <a:pt x="266" y="100"/>
                      <a:pt x="266" y="100"/>
                    </a:cubicBezTo>
                    <a:cubicBezTo>
                      <a:pt x="230" y="74"/>
                      <a:pt x="192" y="52"/>
                      <a:pt x="153" y="34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35" y="173"/>
                      <a:pt x="35" y="173"/>
                      <a:pt x="35" y="173"/>
                    </a:cubicBezTo>
                    <a:cubicBezTo>
                      <a:pt x="35" y="173"/>
                      <a:pt x="0" y="298"/>
                      <a:pt x="120" y="444"/>
                    </a:cubicBezTo>
                    <a:cubicBezTo>
                      <a:pt x="272" y="455"/>
                      <a:pt x="298" y="325"/>
                      <a:pt x="298" y="325"/>
                    </a:cubicBezTo>
                    <a:close/>
                  </a:path>
                </a:pathLst>
              </a:custGeom>
              <a:solidFill>
                <a:srgbClr val="B2D3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ïṧľíḓê"/>
              <p:cNvSpPr/>
              <p:nvPr/>
            </p:nvSpPr>
            <p:spPr bwMode="auto">
              <a:xfrm>
                <a:off x="4839788" y="1734415"/>
                <a:ext cx="1438146" cy="1885184"/>
              </a:xfrm>
              <a:custGeom>
                <a:avLst/>
                <a:gdLst>
                  <a:gd name="T0" fmla="*/ 313 w 399"/>
                  <a:gd name="T1" fmla="*/ 118 h 524"/>
                  <a:gd name="T2" fmla="*/ 180 w 399"/>
                  <a:gd name="T3" fmla="*/ 40 h 524"/>
                  <a:gd name="T4" fmla="*/ 89 w 399"/>
                  <a:gd name="T5" fmla="*/ 0 h 524"/>
                  <a:gd name="T6" fmla="*/ 60 w 399"/>
                  <a:gd name="T7" fmla="*/ 11 h 524"/>
                  <a:gd name="T8" fmla="*/ 84 w 399"/>
                  <a:gd name="T9" fmla="*/ 24 h 524"/>
                  <a:gd name="T10" fmla="*/ 41 w 399"/>
                  <a:gd name="T11" fmla="*/ 204 h 524"/>
                  <a:gd name="T12" fmla="*/ 141 w 399"/>
                  <a:gd name="T13" fmla="*/ 522 h 524"/>
                  <a:gd name="T14" fmla="*/ 212 w 399"/>
                  <a:gd name="T15" fmla="*/ 518 h 524"/>
                  <a:gd name="T16" fmla="*/ 211 w 399"/>
                  <a:gd name="T17" fmla="*/ 520 h 524"/>
                  <a:gd name="T18" fmla="*/ 237 w 399"/>
                  <a:gd name="T19" fmla="*/ 510 h 524"/>
                  <a:gd name="T20" fmla="*/ 244 w 399"/>
                  <a:gd name="T21" fmla="*/ 507 h 524"/>
                  <a:gd name="T22" fmla="*/ 245 w 399"/>
                  <a:gd name="T23" fmla="*/ 507 h 524"/>
                  <a:gd name="T24" fmla="*/ 245 w 399"/>
                  <a:gd name="T25" fmla="*/ 507 h 524"/>
                  <a:gd name="T26" fmla="*/ 350 w 399"/>
                  <a:gd name="T27" fmla="*/ 382 h 524"/>
                  <a:gd name="T28" fmla="*/ 399 w 399"/>
                  <a:gd name="T29" fmla="*/ 179 h 524"/>
                  <a:gd name="T30" fmla="*/ 313 w 399"/>
                  <a:gd name="T31" fmla="*/ 118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9" h="524">
                    <a:moveTo>
                      <a:pt x="313" y="118"/>
                    </a:moveTo>
                    <a:cubicBezTo>
                      <a:pt x="270" y="87"/>
                      <a:pt x="226" y="61"/>
                      <a:pt x="180" y="4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60" y="11"/>
                      <a:pt x="73" y="18"/>
                      <a:pt x="84" y="24"/>
                    </a:cubicBezTo>
                    <a:cubicBezTo>
                      <a:pt x="41" y="204"/>
                      <a:pt x="41" y="204"/>
                      <a:pt x="41" y="204"/>
                    </a:cubicBezTo>
                    <a:cubicBezTo>
                      <a:pt x="41" y="204"/>
                      <a:pt x="0" y="350"/>
                      <a:pt x="141" y="522"/>
                    </a:cubicBezTo>
                    <a:cubicBezTo>
                      <a:pt x="168" y="524"/>
                      <a:pt x="191" y="522"/>
                      <a:pt x="212" y="518"/>
                    </a:cubicBezTo>
                    <a:cubicBezTo>
                      <a:pt x="211" y="519"/>
                      <a:pt x="211" y="520"/>
                      <a:pt x="211" y="520"/>
                    </a:cubicBezTo>
                    <a:cubicBezTo>
                      <a:pt x="237" y="510"/>
                      <a:pt x="237" y="510"/>
                      <a:pt x="237" y="510"/>
                    </a:cubicBezTo>
                    <a:cubicBezTo>
                      <a:pt x="240" y="509"/>
                      <a:pt x="242" y="508"/>
                      <a:pt x="244" y="507"/>
                    </a:cubicBezTo>
                    <a:cubicBezTo>
                      <a:pt x="245" y="507"/>
                      <a:pt x="245" y="507"/>
                      <a:pt x="245" y="507"/>
                    </a:cubicBezTo>
                    <a:cubicBezTo>
                      <a:pt x="245" y="507"/>
                      <a:pt x="245" y="507"/>
                      <a:pt x="245" y="507"/>
                    </a:cubicBezTo>
                    <a:cubicBezTo>
                      <a:pt x="332" y="471"/>
                      <a:pt x="350" y="382"/>
                      <a:pt x="350" y="382"/>
                    </a:cubicBezTo>
                    <a:cubicBezTo>
                      <a:pt x="399" y="179"/>
                      <a:pt x="399" y="179"/>
                      <a:pt x="399" y="179"/>
                    </a:cubicBezTo>
                    <a:lnTo>
                      <a:pt x="313" y="118"/>
                    </a:lnTo>
                    <a:close/>
                  </a:path>
                </a:pathLst>
              </a:custGeom>
              <a:solidFill>
                <a:srgbClr val="721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iṧḻïḓè"/>
              <p:cNvSpPr/>
              <p:nvPr/>
            </p:nvSpPr>
            <p:spPr bwMode="auto">
              <a:xfrm>
                <a:off x="5056376" y="1734415"/>
                <a:ext cx="1221558" cy="698281"/>
              </a:xfrm>
              <a:custGeom>
                <a:avLst/>
                <a:gdLst>
                  <a:gd name="T0" fmla="*/ 120 w 339"/>
                  <a:gd name="T1" fmla="*/ 40 h 194"/>
                  <a:gd name="T2" fmla="*/ 29 w 339"/>
                  <a:gd name="T3" fmla="*/ 0 h 194"/>
                  <a:gd name="T4" fmla="*/ 0 w 339"/>
                  <a:gd name="T5" fmla="*/ 11 h 194"/>
                  <a:gd name="T6" fmla="*/ 24 w 339"/>
                  <a:gd name="T7" fmla="*/ 24 h 194"/>
                  <a:gd name="T8" fmla="*/ 8 w 339"/>
                  <a:gd name="T9" fmla="*/ 89 h 194"/>
                  <a:gd name="T10" fmla="*/ 169 w 339"/>
                  <a:gd name="T11" fmla="*/ 194 h 194"/>
                  <a:gd name="T12" fmla="*/ 310 w 339"/>
                  <a:gd name="T13" fmla="*/ 190 h 194"/>
                  <a:gd name="T14" fmla="*/ 339 w 339"/>
                  <a:gd name="T15" fmla="*/ 179 h 194"/>
                  <a:gd name="T16" fmla="*/ 253 w 339"/>
                  <a:gd name="T17" fmla="*/ 118 h 194"/>
                  <a:gd name="T18" fmla="*/ 120 w 339"/>
                  <a:gd name="T19" fmla="*/ 4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9" h="194">
                    <a:moveTo>
                      <a:pt x="120" y="4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3" y="18"/>
                      <a:pt x="24" y="24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69" y="194"/>
                      <a:pt x="169" y="194"/>
                      <a:pt x="169" y="194"/>
                    </a:cubicBezTo>
                    <a:cubicBezTo>
                      <a:pt x="310" y="190"/>
                      <a:pt x="310" y="190"/>
                      <a:pt x="310" y="190"/>
                    </a:cubicBezTo>
                    <a:cubicBezTo>
                      <a:pt x="339" y="179"/>
                      <a:pt x="339" y="179"/>
                      <a:pt x="339" y="179"/>
                    </a:cubicBezTo>
                    <a:cubicBezTo>
                      <a:pt x="253" y="118"/>
                      <a:pt x="253" y="118"/>
                      <a:pt x="253" y="118"/>
                    </a:cubicBezTo>
                    <a:cubicBezTo>
                      <a:pt x="210" y="87"/>
                      <a:pt x="166" y="61"/>
                      <a:pt x="120" y="40"/>
                    </a:cubicBezTo>
                    <a:close/>
                  </a:path>
                </a:pathLst>
              </a:custGeom>
              <a:solidFill>
                <a:srgbClr val="721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î$ļîdê"/>
              <p:cNvSpPr/>
              <p:nvPr/>
            </p:nvSpPr>
            <p:spPr bwMode="auto">
              <a:xfrm>
                <a:off x="5056376" y="1734415"/>
                <a:ext cx="691350" cy="318818"/>
              </a:xfrm>
              <a:custGeom>
                <a:avLst/>
                <a:gdLst>
                  <a:gd name="T0" fmla="*/ 163 w 192"/>
                  <a:gd name="T1" fmla="*/ 89 h 89"/>
                  <a:gd name="T2" fmla="*/ 192 w 192"/>
                  <a:gd name="T3" fmla="*/ 77 h 89"/>
                  <a:gd name="T4" fmla="*/ 120 w 192"/>
                  <a:gd name="T5" fmla="*/ 40 h 89"/>
                  <a:gd name="T6" fmla="*/ 29 w 192"/>
                  <a:gd name="T7" fmla="*/ 0 h 89"/>
                  <a:gd name="T8" fmla="*/ 0 w 192"/>
                  <a:gd name="T9" fmla="*/ 11 h 89"/>
                  <a:gd name="T10" fmla="*/ 24 w 192"/>
                  <a:gd name="T11" fmla="*/ 24 h 89"/>
                  <a:gd name="T12" fmla="*/ 23 w 192"/>
                  <a:gd name="T13" fmla="*/ 28 h 89"/>
                  <a:gd name="T14" fmla="*/ 163 w 192"/>
                  <a:gd name="T1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89">
                    <a:moveTo>
                      <a:pt x="163" y="89"/>
                    </a:moveTo>
                    <a:cubicBezTo>
                      <a:pt x="192" y="77"/>
                      <a:pt x="192" y="77"/>
                      <a:pt x="192" y="77"/>
                    </a:cubicBezTo>
                    <a:cubicBezTo>
                      <a:pt x="168" y="64"/>
                      <a:pt x="144" y="51"/>
                      <a:pt x="120" y="4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3" y="18"/>
                      <a:pt x="24" y="24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79" y="53"/>
                      <a:pt x="163" y="89"/>
                      <a:pt x="163" y="89"/>
                    </a:cubicBezTo>
                    <a:close/>
                  </a:path>
                </a:pathLst>
              </a:custGeom>
              <a:solidFill>
                <a:srgbClr val="B45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iṧḻíḋè"/>
              <p:cNvSpPr/>
              <p:nvPr/>
            </p:nvSpPr>
            <p:spPr bwMode="auto">
              <a:xfrm>
                <a:off x="5467028" y="1964864"/>
                <a:ext cx="360403" cy="168073"/>
              </a:xfrm>
              <a:custGeom>
                <a:avLst/>
                <a:gdLst>
                  <a:gd name="T0" fmla="*/ 55 w 100"/>
                  <a:gd name="T1" fmla="*/ 0 h 47"/>
                  <a:gd name="T2" fmla="*/ 0 w 100"/>
                  <a:gd name="T3" fmla="*/ 21 h 47"/>
                  <a:gd name="T4" fmla="*/ 46 w 100"/>
                  <a:gd name="T5" fmla="*/ 47 h 47"/>
                  <a:gd name="T6" fmla="*/ 100 w 100"/>
                  <a:gd name="T7" fmla="*/ 27 h 47"/>
                  <a:gd name="T8" fmla="*/ 55 w 10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47">
                    <a:moveTo>
                      <a:pt x="55" y="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85" y="17"/>
                      <a:pt x="70" y="9"/>
                      <a:pt x="55" y="0"/>
                    </a:cubicBezTo>
                    <a:close/>
                  </a:path>
                </a:pathLst>
              </a:custGeom>
              <a:solidFill>
                <a:srgbClr val="7E23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íSľíḍê"/>
              <p:cNvSpPr/>
              <p:nvPr/>
            </p:nvSpPr>
            <p:spPr bwMode="auto">
              <a:xfrm>
                <a:off x="4735826" y="1772534"/>
                <a:ext cx="1438146" cy="1926768"/>
              </a:xfrm>
              <a:custGeom>
                <a:avLst/>
                <a:gdLst>
                  <a:gd name="T0" fmla="*/ 350 w 399"/>
                  <a:gd name="T1" fmla="*/ 383 h 535"/>
                  <a:gd name="T2" fmla="*/ 399 w 399"/>
                  <a:gd name="T3" fmla="*/ 179 h 535"/>
                  <a:gd name="T4" fmla="*/ 313 w 399"/>
                  <a:gd name="T5" fmla="*/ 118 h 535"/>
                  <a:gd name="T6" fmla="*/ 180 w 399"/>
                  <a:gd name="T7" fmla="*/ 41 h 535"/>
                  <a:gd name="T8" fmla="*/ 89 w 399"/>
                  <a:gd name="T9" fmla="*/ 0 h 535"/>
                  <a:gd name="T10" fmla="*/ 41 w 399"/>
                  <a:gd name="T11" fmla="*/ 204 h 535"/>
                  <a:gd name="T12" fmla="*/ 141 w 399"/>
                  <a:gd name="T13" fmla="*/ 522 h 535"/>
                  <a:gd name="T14" fmla="*/ 350 w 399"/>
                  <a:gd name="T15" fmla="*/ 383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9" h="535">
                    <a:moveTo>
                      <a:pt x="350" y="383"/>
                    </a:moveTo>
                    <a:cubicBezTo>
                      <a:pt x="399" y="179"/>
                      <a:pt x="399" y="179"/>
                      <a:pt x="399" y="179"/>
                    </a:cubicBezTo>
                    <a:cubicBezTo>
                      <a:pt x="313" y="118"/>
                      <a:pt x="313" y="118"/>
                      <a:pt x="313" y="118"/>
                    </a:cubicBezTo>
                    <a:cubicBezTo>
                      <a:pt x="270" y="87"/>
                      <a:pt x="226" y="61"/>
                      <a:pt x="180" y="41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41" y="204"/>
                      <a:pt x="41" y="204"/>
                      <a:pt x="41" y="204"/>
                    </a:cubicBezTo>
                    <a:cubicBezTo>
                      <a:pt x="41" y="204"/>
                      <a:pt x="0" y="350"/>
                      <a:pt x="141" y="522"/>
                    </a:cubicBezTo>
                    <a:cubicBezTo>
                      <a:pt x="319" y="535"/>
                      <a:pt x="350" y="383"/>
                      <a:pt x="350" y="383"/>
                    </a:cubicBezTo>
                    <a:close/>
                  </a:path>
                </a:pathLst>
              </a:custGeom>
              <a:solidFill>
                <a:srgbClr val="983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íṩļíďè"/>
              <p:cNvSpPr/>
              <p:nvPr/>
            </p:nvSpPr>
            <p:spPr bwMode="auto">
              <a:xfrm>
                <a:off x="4929889" y="1888625"/>
                <a:ext cx="1150515" cy="1691121"/>
              </a:xfrm>
              <a:custGeom>
                <a:avLst/>
                <a:gdLst>
                  <a:gd name="T0" fmla="*/ 98 w 319"/>
                  <a:gd name="T1" fmla="*/ 468 h 470"/>
                  <a:gd name="T2" fmla="*/ 7 w 319"/>
                  <a:gd name="T3" fmla="*/ 266 h 470"/>
                  <a:gd name="T4" fmla="*/ 9 w 319"/>
                  <a:gd name="T5" fmla="*/ 178 h 470"/>
                  <a:gd name="T6" fmla="*/ 51 w 319"/>
                  <a:gd name="T7" fmla="*/ 0 h 470"/>
                  <a:gd name="T8" fmla="*/ 117 w 319"/>
                  <a:gd name="T9" fmla="*/ 29 h 470"/>
                  <a:gd name="T10" fmla="*/ 246 w 319"/>
                  <a:gd name="T11" fmla="*/ 104 h 470"/>
                  <a:gd name="T12" fmla="*/ 319 w 319"/>
                  <a:gd name="T13" fmla="*/ 157 h 470"/>
                  <a:gd name="T14" fmla="*/ 274 w 319"/>
                  <a:gd name="T15" fmla="*/ 345 h 470"/>
                  <a:gd name="T16" fmla="*/ 274 w 319"/>
                  <a:gd name="T17" fmla="*/ 346 h 470"/>
                  <a:gd name="T18" fmla="*/ 241 w 319"/>
                  <a:gd name="T19" fmla="*/ 411 h 470"/>
                  <a:gd name="T20" fmla="*/ 98 w 319"/>
                  <a:gd name="T21" fmla="*/ 468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9" h="470">
                    <a:moveTo>
                      <a:pt x="98" y="468"/>
                    </a:moveTo>
                    <a:cubicBezTo>
                      <a:pt x="35" y="388"/>
                      <a:pt x="13" y="314"/>
                      <a:pt x="7" y="266"/>
                    </a:cubicBezTo>
                    <a:cubicBezTo>
                      <a:pt x="0" y="213"/>
                      <a:pt x="9" y="178"/>
                      <a:pt x="9" y="178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17" y="29"/>
                      <a:pt x="117" y="29"/>
                      <a:pt x="117" y="29"/>
                    </a:cubicBezTo>
                    <a:cubicBezTo>
                      <a:pt x="161" y="49"/>
                      <a:pt x="204" y="74"/>
                      <a:pt x="246" y="104"/>
                    </a:cubicBezTo>
                    <a:cubicBezTo>
                      <a:pt x="319" y="157"/>
                      <a:pt x="319" y="157"/>
                      <a:pt x="319" y="157"/>
                    </a:cubicBezTo>
                    <a:cubicBezTo>
                      <a:pt x="274" y="345"/>
                      <a:pt x="274" y="345"/>
                      <a:pt x="274" y="345"/>
                    </a:cubicBezTo>
                    <a:cubicBezTo>
                      <a:pt x="274" y="346"/>
                      <a:pt x="274" y="346"/>
                      <a:pt x="274" y="346"/>
                    </a:cubicBezTo>
                    <a:cubicBezTo>
                      <a:pt x="274" y="347"/>
                      <a:pt x="267" y="380"/>
                      <a:pt x="241" y="411"/>
                    </a:cubicBezTo>
                    <a:cubicBezTo>
                      <a:pt x="208" y="451"/>
                      <a:pt x="160" y="470"/>
                      <a:pt x="98" y="468"/>
                    </a:cubicBezTo>
                    <a:close/>
                  </a:path>
                </a:pathLst>
              </a:custGeom>
              <a:solidFill>
                <a:srgbClr val="721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ïṧ1ídè"/>
              <p:cNvSpPr/>
              <p:nvPr/>
            </p:nvSpPr>
            <p:spPr bwMode="auto">
              <a:xfrm>
                <a:off x="4120715" y="4681746"/>
                <a:ext cx="852491" cy="492088"/>
              </a:xfrm>
              <a:custGeom>
                <a:avLst/>
                <a:gdLst>
                  <a:gd name="T0" fmla="*/ 195 w 237"/>
                  <a:gd name="T1" fmla="*/ 24 h 137"/>
                  <a:gd name="T2" fmla="*/ 42 w 237"/>
                  <a:gd name="T3" fmla="*/ 24 h 137"/>
                  <a:gd name="T4" fmla="*/ 42 w 237"/>
                  <a:gd name="T5" fmla="*/ 113 h 137"/>
                  <a:gd name="T6" fmla="*/ 195 w 237"/>
                  <a:gd name="T7" fmla="*/ 113 h 137"/>
                  <a:gd name="T8" fmla="*/ 195 w 237"/>
                  <a:gd name="T9" fmla="*/ 24 h 137"/>
                  <a:gd name="T10" fmla="*/ 116 w 237"/>
                  <a:gd name="T11" fmla="*/ 69 h 137"/>
                  <a:gd name="T12" fmla="*/ 77 w 237"/>
                  <a:gd name="T13" fmla="*/ 69 h 137"/>
                  <a:gd name="T14" fmla="*/ 77 w 237"/>
                  <a:gd name="T15" fmla="*/ 47 h 137"/>
                  <a:gd name="T16" fmla="*/ 116 w 237"/>
                  <a:gd name="T17" fmla="*/ 47 h 137"/>
                  <a:gd name="T18" fmla="*/ 116 w 237"/>
                  <a:gd name="T19" fmla="*/ 6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7" h="137">
                    <a:moveTo>
                      <a:pt x="195" y="24"/>
                    </a:moveTo>
                    <a:cubicBezTo>
                      <a:pt x="153" y="0"/>
                      <a:pt x="84" y="0"/>
                      <a:pt x="42" y="24"/>
                    </a:cubicBezTo>
                    <a:cubicBezTo>
                      <a:pt x="0" y="49"/>
                      <a:pt x="0" y="88"/>
                      <a:pt x="42" y="113"/>
                    </a:cubicBezTo>
                    <a:cubicBezTo>
                      <a:pt x="84" y="137"/>
                      <a:pt x="153" y="137"/>
                      <a:pt x="195" y="113"/>
                    </a:cubicBezTo>
                    <a:cubicBezTo>
                      <a:pt x="237" y="88"/>
                      <a:pt x="237" y="49"/>
                      <a:pt x="195" y="24"/>
                    </a:cubicBezTo>
                    <a:close/>
                    <a:moveTo>
                      <a:pt x="116" y="69"/>
                    </a:moveTo>
                    <a:cubicBezTo>
                      <a:pt x="105" y="76"/>
                      <a:pt x="88" y="76"/>
                      <a:pt x="77" y="69"/>
                    </a:cubicBezTo>
                    <a:cubicBezTo>
                      <a:pt x="66" y="63"/>
                      <a:pt x="66" y="53"/>
                      <a:pt x="77" y="47"/>
                    </a:cubicBezTo>
                    <a:cubicBezTo>
                      <a:pt x="88" y="40"/>
                      <a:pt x="105" y="40"/>
                      <a:pt x="116" y="47"/>
                    </a:cubicBezTo>
                    <a:cubicBezTo>
                      <a:pt x="127" y="53"/>
                      <a:pt x="127" y="63"/>
                      <a:pt x="116" y="69"/>
                    </a:cubicBezTo>
                    <a:close/>
                  </a:path>
                </a:pathLst>
              </a:custGeom>
              <a:solidFill>
                <a:srgbClr val="B2D3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íSľiḑè"/>
              <p:cNvSpPr/>
              <p:nvPr/>
            </p:nvSpPr>
            <p:spPr bwMode="auto">
              <a:xfrm>
                <a:off x="4732361" y="5016159"/>
                <a:ext cx="1081208" cy="521545"/>
              </a:xfrm>
              <a:custGeom>
                <a:avLst/>
                <a:gdLst>
                  <a:gd name="T0" fmla="*/ 48 w 300"/>
                  <a:gd name="T1" fmla="*/ 0 h 145"/>
                  <a:gd name="T2" fmla="*/ 27 w 300"/>
                  <a:gd name="T3" fmla="*/ 16 h 145"/>
                  <a:gd name="T4" fmla="*/ 0 w 300"/>
                  <a:gd name="T5" fmla="*/ 28 h 145"/>
                  <a:gd name="T6" fmla="*/ 21 w 300"/>
                  <a:gd name="T7" fmla="*/ 40 h 145"/>
                  <a:gd name="T8" fmla="*/ 52 w 300"/>
                  <a:gd name="T9" fmla="*/ 42 h 145"/>
                  <a:gd name="T10" fmla="*/ 67 w 300"/>
                  <a:gd name="T11" fmla="*/ 50 h 145"/>
                  <a:gd name="T12" fmla="*/ 61 w 300"/>
                  <a:gd name="T13" fmla="*/ 54 h 145"/>
                  <a:gd name="T14" fmla="*/ 72 w 300"/>
                  <a:gd name="T15" fmla="*/ 61 h 145"/>
                  <a:gd name="T16" fmla="*/ 85 w 300"/>
                  <a:gd name="T17" fmla="*/ 54 h 145"/>
                  <a:gd name="T18" fmla="*/ 105 w 300"/>
                  <a:gd name="T19" fmla="*/ 65 h 145"/>
                  <a:gd name="T20" fmla="*/ 85 w 300"/>
                  <a:gd name="T21" fmla="*/ 77 h 145"/>
                  <a:gd name="T22" fmla="*/ 100 w 300"/>
                  <a:gd name="T23" fmla="*/ 86 h 145"/>
                  <a:gd name="T24" fmla="*/ 115 w 300"/>
                  <a:gd name="T25" fmla="*/ 94 h 145"/>
                  <a:gd name="T26" fmla="*/ 133 w 300"/>
                  <a:gd name="T27" fmla="*/ 84 h 145"/>
                  <a:gd name="T28" fmla="*/ 160 w 300"/>
                  <a:gd name="T29" fmla="*/ 99 h 145"/>
                  <a:gd name="T30" fmla="*/ 149 w 300"/>
                  <a:gd name="T31" fmla="*/ 105 h 145"/>
                  <a:gd name="T32" fmla="*/ 167 w 300"/>
                  <a:gd name="T33" fmla="*/ 115 h 145"/>
                  <a:gd name="T34" fmla="*/ 177 w 300"/>
                  <a:gd name="T35" fmla="*/ 109 h 145"/>
                  <a:gd name="T36" fmla="*/ 185 w 300"/>
                  <a:gd name="T37" fmla="*/ 114 h 145"/>
                  <a:gd name="T38" fmla="*/ 177 w 300"/>
                  <a:gd name="T39" fmla="*/ 130 h 145"/>
                  <a:gd name="T40" fmla="*/ 203 w 300"/>
                  <a:gd name="T41" fmla="*/ 145 h 145"/>
                  <a:gd name="T42" fmla="*/ 300 w 300"/>
                  <a:gd name="T43" fmla="*/ 145 h 145"/>
                  <a:gd name="T44" fmla="*/ 48 w 300"/>
                  <a:gd name="T45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0" h="145">
                    <a:moveTo>
                      <a:pt x="48" y="0"/>
                    </a:moveTo>
                    <a:cubicBezTo>
                      <a:pt x="42" y="6"/>
                      <a:pt x="35" y="11"/>
                      <a:pt x="27" y="16"/>
                    </a:cubicBezTo>
                    <a:cubicBezTo>
                      <a:pt x="19" y="21"/>
                      <a:pt x="10" y="25"/>
                      <a:pt x="0" y="28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67" y="50"/>
                      <a:pt x="67" y="50"/>
                      <a:pt x="67" y="50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105" y="65"/>
                      <a:pt x="105" y="65"/>
                      <a:pt x="105" y="65"/>
                    </a:cubicBezTo>
                    <a:cubicBezTo>
                      <a:pt x="85" y="77"/>
                      <a:pt x="85" y="77"/>
                      <a:pt x="85" y="77"/>
                    </a:cubicBezTo>
                    <a:cubicBezTo>
                      <a:pt x="100" y="86"/>
                      <a:pt x="100" y="86"/>
                      <a:pt x="100" y="86"/>
                    </a:cubicBezTo>
                    <a:cubicBezTo>
                      <a:pt x="115" y="94"/>
                      <a:pt x="115" y="94"/>
                      <a:pt x="115" y="94"/>
                    </a:cubicBezTo>
                    <a:cubicBezTo>
                      <a:pt x="133" y="84"/>
                      <a:pt x="133" y="84"/>
                      <a:pt x="133" y="84"/>
                    </a:cubicBezTo>
                    <a:cubicBezTo>
                      <a:pt x="160" y="99"/>
                      <a:pt x="160" y="99"/>
                      <a:pt x="160" y="99"/>
                    </a:cubicBezTo>
                    <a:cubicBezTo>
                      <a:pt x="149" y="105"/>
                      <a:pt x="149" y="105"/>
                      <a:pt x="149" y="105"/>
                    </a:cubicBezTo>
                    <a:cubicBezTo>
                      <a:pt x="167" y="115"/>
                      <a:pt x="167" y="115"/>
                      <a:pt x="167" y="115"/>
                    </a:cubicBezTo>
                    <a:cubicBezTo>
                      <a:pt x="177" y="109"/>
                      <a:pt x="177" y="109"/>
                      <a:pt x="177" y="109"/>
                    </a:cubicBezTo>
                    <a:cubicBezTo>
                      <a:pt x="185" y="114"/>
                      <a:pt x="185" y="114"/>
                      <a:pt x="185" y="114"/>
                    </a:cubicBezTo>
                    <a:cubicBezTo>
                      <a:pt x="177" y="130"/>
                      <a:pt x="177" y="130"/>
                      <a:pt x="177" y="130"/>
                    </a:cubicBezTo>
                    <a:cubicBezTo>
                      <a:pt x="203" y="145"/>
                      <a:pt x="203" y="145"/>
                      <a:pt x="203" y="145"/>
                    </a:cubicBezTo>
                    <a:cubicBezTo>
                      <a:pt x="300" y="145"/>
                      <a:pt x="300" y="145"/>
                      <a:pt x="300" y="145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B2D3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i$ļíḓe"/>
              <p:cNvSpPr/>
              <p:nvPr/>
            </p:nvSpPr>
            <p:spPr bwMode="auto">
              <a:xfrm>
                <a:off x="4158835" y="4652291"/>
                <a:ext cx="779717" cy="493822"/>
              </a:xfrm>
              <a:custGeom>
                <a:avLst/>
                <a:gdLst>
                  <a:gd name="T0" fmla="*/ 216 w 216"/>
                  <a:gd name="T1" fmla="*/ 68 h 137"/>
                  <a:gd name="T2" fmla="*/ 216 w 216"/>
                  <a:gd name="T3" fmla="*/ 39 h 137"/>
                  <a:gd name="T4" fmla="*/ 207 w 216"/>
                  <a:gd name="T5" fmla="*/ 44 h 137"/>
                  <a:gd name="T6" fmla="*/ 184 w 216"/>
                  <a:gd name="T7" fmla="*/ 24 h 137"/>
                  <a:gd name="T8" fmla="*/ 31 w 216"/>
                  <a:gd name="T9" fmla="*/ 24 h 137"/>
                  <a:gd name="T10" fmla="*/ 6 w 216"/>
                  <a:gd name="T11" fmla="*/ 47 h 137"/>
                  <a:gd name="T12" fmla="*/ 0 w 216"/>
                  <a:gd name="T13" fmla="*/ 39 h 137"/>
                  <a:gd name="T14" fmla="*/ 0 w 216"/>
                  <a:gd name="T15" fmla="*/ 68 h 137"/>
                  <a:gd name="T16" fmla="*/ 31 w 216"/>
                  <a:gd name="T17" fmla="*/ 112 h 137"/>
                  <a:gd name="T18" fmla="*/ 184 w 216"/>
                  <a:gd name="T19" fmla="*/ 112 h 137"/>
                  <a:gd name="T20" fmla="*/ 216 w 216"/>
                  <a:gd name="T21" fmla="*/ 68 h 137"/>
                  <a:gd name="T22" fmla="*/ 105 w 216"/>
                  <a:gd name="T23" fmla="*/ 49 h 137"/>
                  <a:gd name="T24" fmla="*/ 65 w 216"/>
                  <a:gd name="T25" fmla="*/ 49 h 137"/>
                  <a:gd name="T26" fmla="*/ 65 w 216"/>
                  <a:gd name="T27" fmla="*/ 26 h 137"/>
                  <a:gd name="T28" fmla="*/ 105 w 216"/>
                  <a:gd name="T29" fmla="*/ 26 h 137"/>
                  <a:gd name="T30" fmla="*/ 105 w 216"/>
                  <a:gd name="T31" fmla="*/ 4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6" h="137">
                    <a:moveTo>
                      <a:pt x="216" y="68"/>
                    </a:moveTo>
                    <a:cubicBezTo>
                      <a:pt x="216" y="39"/>
                      <a:pt x="216" y="39"/>
                      <a:pt x="216" y="39"/>
                    </a:cubicBezTo>
                    <a:cubicBezTo>
                      <a:pt x="207" y="44"/>
                      <a:pt x="207" y="44"/>
                      <a:pt x="207" y="44"/>
                    </a:cubicBezTo>
                    <a:cubicBezTo>
                      <a:pt x="202" y="36"/>
                      <a:pt x="194" y="30"/>
                      <a:pt x="184" y="24"/>
                    </a:cubicBezTo>
                    <a:cubicBezTo>
                      <a:pt x="142" y="0"/>
                      <a:pt x="73" y="0"/>
                      <a:pt x="31" y="24"/>
                    </a:cubicBezTo>
                    <a:cubicBezTo>
                      <a:pt x="20" y="31"/>
                      <a:pt x="11" y="39"/>
                      <a:pt x="6" y="4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84"/>
                      <a:pt x="10" y="100"/>
                      <a:pt x="31" y="112"/>
                    </a:cubicBezTo>
                    <a:cubicBezTo>
                      <a:pt x="73" y="137"/>
                      <a:pt x="142" y="137"/>
                      <a:pt x="184" y="112"/>
                    </a:cubicBezTo>
                    <a:cubicBezTo>
                      <a:pt x="205" y="100"/>
                      <a:pt x="216" y="84"/>
                      <a:pt x="216" y="68"/>
                    </a:cubicBezTo>
                    <a:close/>
                    <a:moveTo>
                      <a:pt x="105" y="49"/>
                    </a:moveTo>
                    <a:cubicBezTo>
                      <a:pt x="94" y="55"/>
                      <a:pt x="76" y="55"/>
                      <a:pt x="65" y="49"/>
                    </a:cubicBezTo>
                    <a:cubicBezTo>
                      <a:pt x="55" y="43"/>
                      <a:pt x="55" y="33"/>
                      <a:pt x="65" y="26"/>
                    </a:cubicBezTo>
                    <a:cubicBezTo>
                      <a:pt x="76" y="20"/>
                      <a:pt x="94" y="20"/>
                      <a:pt x="105" y="26"/>
                    </a:cubicBezTo>
                    <a:cubicBezTo>
                      <a:pt x="116" y="33"/>
                      <a:pt x="116" y="43"/>
                      <a:pt x="105" y="49"/>
                    </a:cubicBezTo>
                    <a:close/>
                  </a:path>
                </a:pathLst>
              </a:custGeom>
              <a:solidFill>
                <a:srgbClr val="E8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îṥļiďé"/>
              <p:cNvSpPr/>
              <p:nvPr/>
            </p:nvSpPr>
            <p:spPr bwMode="auto">
              <a:xfrm>
                <a:off x="4158835" y="4792639"/>
                <a:ext cx="356937" cy="327482"/>
              </a:xfrm>
              <a:custGeom>
                <a:avLst/>
                <a:gdLst>
                  <a:gd name="T0" fmla="*/ 99 w 99"/>
                  <a:gd name="T1" fmla="*/ 52 h 91"/>
                  <a:gd name="T2" fmla="*/ 52 w 99"/>
                  <a:gd name="T3" fmla="*/ 29 h 91"/>
                  <a:gd name="T4" fmla="*/ 11 w 99"/>
                  <a:gd name="T5" fmla="*/ 2 h 91"/>
                  <a:gd name="T6" fmla="*/ 6 w 99"/>
                  <a:gd name="T7" fmla="*/ 8 h 91"/>
                  <a:gd name="T8" fmla="*/ 0 w 99"/>
                  <a:gd name="T9" fmla="*/ 0 h 91"/>
                  <a:gd name="T10" fmla="*/ 0 w 99"/>
                  <a:gd name="T11" fmla="*/ 29 h 91"/>
                  <a:gd name="T12" fmla="*/ 31 w 99"/>
                  <a:gd name="T13" fmla="*/ 73 h 91"/>
                  <a:gd name="T14" fmla="*/ 99 w 99"/>
                  <a:gd name="T15" fmla="*/ 91 h 91"/>
                  <a:gd name="T16" fmla="*/ 99 w 99"/>
                  <a:gd name="T17" fmla="*/ 5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91">
                    <a:moveTo>
                      <a:pt x="99" y="52"/>
                    </a:moveTo>
                    <a:cubicBezTo>
                      <a:pt x="52" y="29"/>
                      <a:pt x="52" y="29"/>
                      <a:pt x="52" y="29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4"/>
                      <a:pt x="7" y="6"/>
                      <a:pt x="6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45"/>
                      <a:pt x="10" y="61"/>
                      <a:pt x="31" y="73"/>
                    </a:cubicBezTo>
                    <a:cubicBezTo>
                      <a:pt x="50" y="84"/>
                      <a:pt x="74" y="90"/>
                      <a:pt x="99" y="91"/>
                    </a:cubicBezTo>
                    <a:lnTo>
                      <a:pt x="99" y="52"/>
                    </a:lnTo>
                    <a:close/>
                  </a:path>
                </a:pathLst>
              </a:custGeom>
              <a:solidFill>
                <a:srgbClr val="FDD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íṣľïḑè"/>
              <p:cNvSpPr/>
              <p:nvPr/>
            </p:nvSpPr>
            <p:spPr bwMode="auto">
              <a:xfrm>
                <a:off x="4120715" y="4544863"/>
                <a:ext cx="852491" cy="492088"/>
              </a:xfrm>
              <a:custGeom>
                <a:avLst/>
                <a:gdLst>
                  <a:gd name="T0" fmla="*/ 195 w 237"/>
                  <a:gd name="T1" fmla="*/ 25 h 137"/>
                  <a:gd name="T2" fmla="*/ 42 w 237"/>
                  <a:gd name="T3" fmla="*/ 25 h 137"/>
                  <a:gd name="T4" fmla="*/ 42 w 237"/>
                  <a:gd name="T5" fmla="*/ 113 h 137"/>
                  <a:gd name="T6" fmla="*/ 195 w 237"/>
                  <a:gd name="T7" fmla="*/ 113 h 137"/>
                  <a:gd name="T8" fmla="*/ 195 w 237"/>
                  <a:gd name="T9" fmla="*/ 25 h 137"/>
                  <a:gd name="T10" fmla="*/ 116 w 237"/>
                  <a:gd name="T11" fmla="*/ 70 h 137"/>
                  <a:gd name="T12" fmla="*/ 77 w 237"/>
                  <a:gd name="T13" fmla="*/ 70 h 137"/>
                  <a:gd name="T14" fmla="*/ 77 w 237"/>
                  <a:gd name="T15" fmla="*/ 47 h 137"/>
                  <a:gd name="T16" fmla="*/ 116 w 237"/>
                  <a:gd name="T17" fmla="*/ 47 h 137"/>
                  <a:gd name="T18" fmla="*/ 116 w 237"/>
                  <a:gd name="T19" fmla="*/ 7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7" h="137">
                    <a:moveTo>
                      <a:pt x="195" y="25"/>
                    </a:moveTo>
                    <a:cubicBezTo>
                      <a:pt x="153" y="0"/>
                      <a:pt x="84" y="0"/>
                      <a:pt x="42" y="25"/>
                    </a:cubicBezTo>
                    <a:cubicBezTo>
                      <a:pt x="0" y="49"/>
                      <a:pt x="0" y="89"/>
                      <a:pt x="42" y="113"/>
                    </a:cubicBezTo>
                    <a:cubicBezTo>
                      <a:pt x="84" y="137"/>
                      <a:pt x="153" y="137"/>
                      <a:pt x="195" y="113"/>
                    </a:cubicBezTo>
                    <a:cubicBezTo>
                      <a:pt x="237" y="89"/>
                      <a:pt x="237" y="49"/>
                      <a:pt x="195" y="25"/>
                    </a:cubicBezTo>
                    <a:close/>
                    <a:moveTo>
                      <a:pt x="116" y="70"/>
                    </a:moveTo>
                    <a:cubicBezTo>
                      <a:pt x="105" y="76"/>
                      <a:pt x="88" y="76"/>
                      <a:pt x="77" y="70"/>
                    </a:cubicBezTo>
                    <a:cubicBezTo>
                      <a:pt x="66" y="63"/>
                      <a:pt x="66" y="53"/>
                      <a:pt x="77" y="47"/>
                    </a:cubicBezTo>
                    <a:cubicBezTo>
                      <a:pt x="88" y="41"/>
                      <a:pt x="105" y="41"/>
                      <a:pt x="116" y="47"/>
                    </a:cubicBezTo>
                    <a:cubicBezTo>
                      <a:pt x="127" y="53"/>
                      <a:pt x="127" y="63"/>
                      <a:pt x="116" y="70"/>
                    </a:cubicBezTo>
                    <a:close/>
                  </a:path>
                </a:pathLst>
              </a:custGeom>
              <a:solidFill>
                <a:srgbClr val="FDD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sľiḓè"/>
              <p:cNvSpPr/>
              <p:nvPr/>
            </p:nvSpPr>
            <p:spPr bwMode="auto">
              <a:xfrm>
                <a:off x="4347700" y="4688677"/>
                <a:ext cx="265104" cy="194063"/>
              </a:xfrm>
              <a:custGeom>
                <a:avLst/>
                <a:gdLst>
                  <a:gd name="T0" fmla="*/ 74 w 74"/>
                  <a:gd name="T1" fmla="*/ 0 h 54"/>
                  <a:gd name="T2" fmla="*/ 16 w 74"/>
                  <a:gd name="T3" fmla="*/ 0 h 54"/>
                  <a:gd name="T4" fmla="*/ 0 w 74"/>
                  <a:gd name="T5" fmla="*/ 5 h 54"/>
                  <a:gd name="T6" fmla="*/ 0 w 74"/>
                  <a:gd name="T7" fmla="*/ 54 h 54"/>
                  <a:gd name="T8" fmla="*/ 74 w 74"/>
                  <a:gd name="T9" fmla="*/ 54 h 54"/>
                  <a:gd name="T10" fmla="*/ 74 w 74"/>
                  <a:gd name="T11" fmla="*/ 0 h 54"/>
                  <a:gd name="T12" fmla="*/ 53 w 74"/>
                  <a:gd name="T13" fmla="*/ 39 h 54"/>
                  <a:gd name="T14" fmla="*/ 13 w 74"/>
                  <a:gd name="T15" fmla="*/ 39 h 54"/>
                  <a:gd name="T16" fmla="*/ 13 w 74"/>
                  <a:gd name="T17" fmla="*/ 16 h 54"/>
                  <a:gd name="T18" fmla="*/ 53 w 74"/>
                  <a:gd name="T19" fmla="*/ 16 h 54"/>
                  <a:gd name="T20" fmla="*/ 53 w 74"/>
                  <a:gd name="T21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54">
                    <a:moveTo>
                      <a:pt x="7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0" y="1"/>
                      <a:pt x="5" y="3"/>
                      <a:pt x="0" y="5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74" y="54"/>
                      <a:pt x="74" y="54"/>
                      <a:pt x="74" y="54"/>
                    </a:cubicBezTo>
                    <a:lnTo>
                      <a:pt x="74" y="0"/>
                    </a:lnTo>
                    <a:close/>
                    <a:moveTo>
                      <a:pt x="53" y="39"/>
                    </a:moveTo>
                    <a:cubicBezTo>
                      <a:pt x="42" y="45"/>
                      <a:pt x="24" y="45"/>
                      <a:pt x="13" y="39"/>
                    </a:cubicBezTo>
                    <a:cubicBezTo>
                      <a:pt x="3" y="33"/>
                      <a:pt x="3" y="23"/>
                      <a:pt x="13" y="16"/>
                    </a:cubicBezTo>
                    <a:cubicBezTo>
                      <a:pt x="24" y="10"/>
                      <a:pt x="42" y="10"/>
                      <a:pt x="53" y="16"/>
                    </a:cubicBezTo>
                    <a:cubicBezTo>
                      <a:pt x="64" y="23"/>
                      <a:pt x="64" y="33"/>
                      <a:pt x="53" y="39"/>
                    </a:cubicBezTo>
                    <a:close/>
                  </a:path>
                </a:pathLst>
              </a:custGeom>
              <a:solidFill>
                <a:srgbClr val="E8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ïŝḷíde"/>
              <p:cNvSpPr/>
              <p:nvPr/>
            </p:nvSpPr>
            <p:spPr bwMode="auto">
              <a:xfrm>
                <a:off x="4170964" y="4572586"/>
                <a:ext cx="751994" cy="436642"/>
              </a:xfrm>
              <a:custGeom>
                <a:avLst/>
                <a:gdLst>
                  <a:gd name="T0" fmla="*/ 172 w 209"/>
                  <a:gd name="T1" fmla="*/ 22 h 121"/>
                  <a:gd name="T2" fmla="*/ 37 w 209"/>
                  <a:gd name="T3" fmla="*/ 22 h 121"/>
                  <a:gd name="T4" fmla="*/ 37 w 209"/>
                  <a:gd name="T5" fmla="*/ 100 h 121"/>
                  <a:gd name="T6" fmla="*/ 172 w 209"/>
                  <a:gd name="T7" fmla="*/ 100 h 121"/>
                  <a:gd name="T8" fmla="*/ 172 w 209"/>
                  <a:gd name="T9" fmla="*/ 22 h 121"/>
                  <a:gd name="T10" fmla="*/ 102 w 209"/>
                  <a:gd name="T11" fmla="*/ 62 h 121"/>
                  <a:gd name="T12" fmla="*/ 63 w 209"/>
                  <a:gd name="T13" fmla="*/ 62 h 121"/>
                  <a:gd name="T14" fmla="*/ 63 w 209"/>
                  <a:gd name="T15" fmla="*/ 39 h 121"/>
                  <a:gd name="T16" fmla="*/ 102 w 209"/>
                  <a:gd name="T17" fmla="*/ 39 h 121"/>
                  <a:gd name="T18" fmla="*/ 102 w 209"/>
                  <a:gd name="T19" fmla="*/ 6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9" h="121">
                    <a:moveTo>
                      <a:pt x="172" y="22"/>
                    </a:moveTo>
                    <a:cubicBezTo>
                      <a:pt x="135" y="0"/>
                      <a:pt x="75" y="0"/>
                      <a:pt x="37" y="22"/>
                    </a:cubicBezTo>
                    <a:cubicBezTo>
                      <a:pt x="0" y="43"/>
                      <a:pt x="0" y="78"/>
                      <a:pt x="37" y="100"/>
                    </a:cubicBezTo>
                    <a:cubicBezTo>
                      <a:pt x="75" y="121"/>
                      <a:pt x="135" y="121"/>
                      <a:pt x="172" y="100"/>
                    </a:cubicBezTo>
                    <a:cubicBezTo>
                      <a:pt x="209" y="78"/>
                      <a:pt x="209" y="43"/>
                      <a:pt x="172" y="22"/>
                    </a:cubicBezTo>
                    <a:close/>
                    <a:moveTo>
                      <a:pt x="102" y="62"/>
                    </a:moveTo>
                    <a:cubicBezTo>
                      <a:pt x="91" y="68"/>
                      <a:pt x="74" y="68"/>
                      <a:pt x="63" y="62"/>
                    </a:cubicBezTo>
                    <a:cubicBezTo>
                      <a:pt x="52" y="55"/>
                      <a:pt x="52" y="45"/>
                      <a:pt x="63" y="39"/>
                    </a:cubicBezTo>
                    <a:cubicBezTo>
                      <a:pt x="74" y="33"/>
                      <a:pt x="91" y="33"/>
                      <a:pt x="102" y="39"/>
                    </a:cubicBezTo>
                    <a:cubicBezTo>
                      <a:pt x="113" y="45"/>
                      <a:pt x="113" y="55"/>
                      <a:pt x="102" y="62"/>
                    </a:cubicBezTo>
                    <a:close/>
                  </a:path>
                </a:pathLst>
              </a:custGeom>
              <a:solidFill>
                <a:srgbClr val="F2B4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ï$ľiḋe"/>
              <p:cNvSpPr/>
              <p:nvPr/>
            </p:nvSpPr>
            <p:spPr bwMode="auto">
              <a:xfrm>
                <a:off x="4198687" y="4572586"/>
                <a:ext cx="700013" cy="233916"/>
              </a:xfrm>
              <a:custGeom>
                <a:avLst/>
                <a:gdLst>
                  <a:gd name="T0" fmla="*/ 29 w 194"/>
                  <a:gd name="T1" fmla="*/ 30 h 65"/>
                  <a:gd name="T2" fmla="*/ 164 w 194"/>
                  <a:gd name="T3" fmla="*/ 30 h 65"/>
                  <a:gd name="T4" fmla="*/ 192 w 194"/>
                  <a:gd name="T5" fmla="*/ 65 h 65"/>
                  <a:gd name="T6" fmla="*/ 164 w 194"/>
                  <a:gd name="T7" fmla="*/ 22 h 65"/>
                  <a:gd name="T8" fmla="*/ 29 w 194"/>
                  <a:gd name="T9" fmla="*/ 22 h 65"/>
                  <a:gd name="T10" fmla="*/ 2 w 194"/>
                  <a:gd name="T11" fmla="*/ 65 h 65"/>
                  <a:gd name="T12" fmla="*/ 29 w 194"/>
                  <a:gd name="T13" fmla="*/ 3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" h="65">
                    <a:moveTo>
                      <a:pt x="29" y="30"/>
                    </a:moveTo>
                    <a:cubicBezTo>
                      <a:pt x="67" y="8"/>
                      <a:pt x="127" y="8"/>
                      <a:pt x="164" y="30"/>
                    </a:cubicBezTo>
                    <a:cubicBezTo>
                      <a:pt x="181" y="40"/>
                      <a:pt x="190" y="52"/>
                      <a:pt x="192" y="65"/>
                    </a:cubicBezTo>
                    <a:cubicBezTo>
                      <a:pt x="194" y="49"/>
                      <a:pt x="185" y="34"/>
                      <a:pt x="164" y="22"/>
                    </a:cubicBezTo>
                    <a:cubicBezTo>
                      <a:pt x="127" y="0"/>
                      <a:pt x="67" y="0"/>
                      <a:pt x="29" y="22"/>
                    </a:cubicBezTo>
                    <a:cubicBezTo>
                      <a:pt x="9" y="34"/>
                      <a:pt x="0" y="49"/>
                      <a:pt x="2" y="65"/>
                    </a:cubicBezTo>
                    <a:cubicBezTo>
                      <a:pt x="3" y="52"/>
                      <a:pt x="12" y="40"/>
                      <a:pt x="29" y="30"/>
                    </a:cubicBezTo>
                    <a:close/>
                  </a:path>
                </a:pathLst>
              </a:custGeom>
              <a:solidFill>
                <a:srgbClr val="E8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íSḷîďè"/>
              <p:cNvSpPr/>
              <p:nvPr/>
            </p:nvSpPr>
            <p:spPr bwMode="auto">
              <a:xfrm>
                <a:off x="4732361" y="4983237"/>
                <a:ext cx="1081208" cy="525010"/>
              </a:xfrm>
              <a:custGeom>
                <a:avLst/>
                <a:gdLst>
                  <a:gd name="T0" fmla="*/ 48 w 300"/>
                  <a:gd name="T1" fmla="*/ 0 h 146"/>
                  <a:gd name="T2" fmla="*/ 27 w 300"/>
                  <a:gd name="T3" fmla="*/ 16 h 146"/>
                  <a:gd name="T4" fmla="*/ 0 w 300"/>
                  <a:gd name="T5" fmla="*/ 28 h 146"/>
                  <a:gd name="T6" fmla="*/ 21 w 300"/>
                  <a:gd name="T7" fmla="*/ 40 h 146"/>
                  <a:gd name="T8" fmla="*/ 52 w 300"/>
                  <a:gd name="T9" fmla="*/ 42 h 146"/>
                  <a:gd name="T10" fmla="*/ 67 w 300"/>
                  <a:gd name="T11" fmla="*/ 51 h 146"/>
                  <a:gd name="T12" fmla="*/ 61 w 300"/>
                  <a:gd name="T13" fmla="*/ 54 h 146"/>
                  <a:gd name="T14" fmla="*/ 72 w 300"/>
                  <a:gd name="T15" fmla="*/ 61 h 146"/>
                  <a:gd name="T16" fmla="*/ 85 w 300"/>
                  <a:gd name="T17" fmla="*/ 54 h 146"/>
                  <a:gd name="T18" fmla="*/ 105 w 300"/>
                  <a:gd name="T19" fmla="*/ 66 h 146"/>
                  <a:gd name="T20" fmla="*/ 85 w 300"/>
                  <a:gd name="T21" fmla="*/ 77 h 146"/>
                  <a:gd name="T22" fmla="*/ 100 w 300"/>
                  <a:gd name="T23" fmla="*/ 86 h 146"/>
                  <a:gd name="T24" fmla="*/ 115 w 300"/>
                  <a:gd name="T25" fmla="*/ 94 h 146"/>
                  <a:gd name="T26" fmla="*/ 133 w 300"/>
                  <a:gd name="T27" fmla="*/ 84 h 146"/>
                  <a:gd name="T28" fmla="*/ 160 w 300"/>
                  <a:gd name="T29" fmla="*/ 100 h 146"/>
                  <a:gd name="T30" fmla="*/ 149 w 300"/>
                  <a:gd name="T31" fmla="*/ 105 h 146"/>
                  <a:gd name="T32" fmla="*/ 167 w 300"/>
                  <a:gd name="T33" fmla="*/ 115 h 146"/>
                  <a:gd name="T34" fmla="*/ 177 w 300"/>
                  <a:gd name="T35" fmla="*/ 110 h 146"/>
                  <a:gd name="T36" fmla="*/ 185 w 300"/>
                  <a:gd name="T37" fmla="*/ 114 h 146"/>
                  <a:gd name="T38" fmla="*/ 177 w 300"/>
                  <a:gd name="T39" fmla="*/ 131 h 146"/>
                  <a:gd name="T40" fmla="*/ 203 w 300"/>
                  <a:gd name="T41" fmla="*/ 146 h 146"/>
                  <a:gd name="T42" fmla="*/ 300 w 300"/>
                  <a:gd name="T43" fmla="*/ 146 h 146"/>
                  <a:gd name="T44" fmla="*/ 48 w 300"/>
                  <a:gd name="T45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0" h="146">
                    <a:moveTo>
                      <a:pt x="48" y="0"/>
                    </a:moveTo>
                    <a:cubicBezTo>
                      <a:pt x="42" y="6"/>
                      <a:pt x="35" y="11"/>
                      <a:pt x="27" y="16"/>
                    </a:cubicBezTo>
                    <a:cubicBezTo>
                      <a:pt x="19" y="21"/>
                      <a:pt x="10" y="25"/>
                      <a:pt x="0" y="28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105" y="66"/>
                      <a:pt x="105" y="66"/>
                      <a:pt x="105" y="66"/>
                    </a:cubicBezTo>
                    <a:cubicBezTo>
                      <a:pt x="85" y="77"/>
                      <a:pt x="85" y="77"/>
                      <a:pt x="85" y="77"/>
                    </a:cubicBezTo>
                    <a:cubicBezTo>
                      <a:pt x="100" y="86"/>
                      <a:pt x="100" y="86"/>
                      <a:pt x="100" y="86"/>
                    </a:cubicBezTo>
                    <a:cubicBezTo>
                      <a:pt x="115" y="94"/>
                      <a:pt x="115" y="94"/>
                      <a:pt x="115" y="94"/>
                    </a:cubicBezTo>
                    <a:cubicBezTo>
                      <a:pt x="133" y="84"/>
                      <a:pt x="133" y="84"/>
                      <a:pt x="133" y="84"/>
                    </a:cubicBezTo>
                    <a:cubicBezTo>
                      <a:pt x="160" y="100"/>
                      <a:pt x="160" y="100"/>
                      <a:pt x="160" y="100"/>
                    </a:cubicBezTo>
                    <a:cubicBezTo>
                      <a:pt x="149" y="105"/>
                      <a:pt x="149" y="105"/>
                      <a:pt x="149" y="105"/>
                    </a:cubicBezTo>
                    <a:cubicBezTo>
                      <a:pt x="167" y="115"/>
                      <a:pt x="167" y="115"/>
                      <a:pt x="167" y="115"/>
                    </a:cubicBezTo>
                    <a:cubicBezTo>
                      <a:pt x="177" y="110"/>
                      <a:pt x="177" y="110"/>
                      <a:pt x="177" y="110"/>
                    </a:cubicBezTo>
                    <a:cubicBezTo>
                      <a:pt x="185" y="114"/>
                      <a:pt x="185" y="114"/>
                      <a:pt x="185" y="114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03" y="146"/>
                      <a:pt x="203" y="146"/>
                      <a:pt x="203" y="146"/>
                    </a:cubicBezTo>
                    <a:cubicBezTo>
                      <a:pt x="300" y="146"/>
                      <a:pt x="300" y="146"/>
                      <a:pt x="300" y="146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2B4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šḻíďè"/>
              <p:cNvSpPr/>
              <p:nvPr/>
            </p:nvSpPr>
            <p:spPr bwMode="auto">
              <a:xfrm>
                <a:off x="4732361" y="4908731"/>
                <a:ext cx="1081208" cy="525010"/>
              </a:xfrm>
              <a:custGeom>
                <a:avLst/>
                <a:gdLst>
                  <a:gd name="T0" fmla="*/ 48 w 300"/>
                  <a:gd name="T1" fmla="*/ 0 h 146"/>
                  <a:gd name="T2" fmla="*/ 27 w 300"/>
                  <a:gd name="T3" fmla="*/ 16 h 146"/>
                  <a:gd name="T4" fmla="*/ 0 w 300"/>
                  <a:gd name="T5" fmla="*/ 28 h 146"/>
                  <a:gd name="T6" fmla="*/ 21 w 300"/>
                  <a:gd name="T7" fmla="*/ 40 h 146"/>
                  <a:gd name="T8" fmla="*/ 52 w 300"/>
                  <a:gd name="T9" fmla="*/ 42 h 146"/>
                  <a:gd name="T10" fmla="*/ 67 w 300"/>
                  <a:gd name="T11" fmla="*/ 51 h 146"/>
                  <a:gd name="T12" fmla="*/ 61 w 300"/>
                  <a:gd name="T13" fmla="*/ 54 h 146"/>
                  <a:gd name="T14" fmla="*/ 72 w 300"/>
                  <a:gd name="T15" fmla="*/ 61 h 146"/>
                  <a:gd name="T16" fmla="*/ 85 w 300"/>
                  <a:gd name="T17" fmla="*/ 54 h 146"/>
                  <a:gd name="T18" fmla="*/ 105 w 300"/>
                  <a:gd name="T19" fmla="*/ 65 h 146"/>
                  <a:gd name="T20" fmla="*/ 85 w 300"/>
                  <a:gd name="T21" fmla="*/ 77 h 146"/>
                  <a:gd name="T22" fmla="*/ 100 w 300"/>
                  <a:gd name="T23" fmla="*/ 86 h 146"/>
                  <a:gd name="T24" fmla="*/ 115 w 300"/>
                  <a:gd name="T25" fmla="*/ 94 h 146"/>
                  <a:gd name="T26" fmla="*/ 133 w 300"/>
                  <a:gd name="T27" fmla="*/ 84 h 146"/>
                  <a:gd name="T28" fmla="*/ 160 w 300"/>
                  <a:gd name="T29" fmla="*/ 99 h 146"/>
                  <a:gd name="T30" fmla="*/ 149 w 300"/>
                  <a:gd name="T31" fmla="*/ 105 h 146"/>
                  <a:gd name="T32" fmla="*/ 167 w 300"/>
                  <a:gd name="T33" fmla="*/ 115 h 146"/>
                  <a:gd name="T34" fmla="*/ 177 w 300"/>
                  <a:gd name="T35" fmla="*/ 109 h 146"/>
                  <a:gd name="T36" fmla="*/ 185 w 300"/>
                  <a:gd name="T37" fmla="*/ 114 h 146"/>
                  <a:gd name="T38" fmla="*/ 177 w 300"/>
                  <a:gd name="T39" fmla="*/ 130 h 146"/>
                  <a:gd name="T40" fmla="*/ 203 w 300"/>
                  <a:gd name="T41" fmla="*/ 146 h 146"/>
                  <a:gd name="T42" fmla="*/ 300 w 300"/>
                  <a:gd name="T43" fmla="*/ 146 h 146"/>
                  <a:gd name="T44" fmla="*/ 48 w 300"/>
                  <a:gd name="T45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0" h="146">
                    <a:moveTo>
                      <a:pt x="48" y="0"/>
                    </a:moveTo>
                    <a:cubicBezTo>
                      <a:pt x="42" y="6"/>
                      <a:pt x="35" y="11"/>
                      <a:pt x="27" y="16"/>
                    </a:cubicBezTo>
                    <a:cubicBezTo>
                      <a:pt x="19" y="21"/>
                      <a:pt x="10" y="25"/>
                      <a:pt x="0" y="28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105" y="65"/>
                      <a:pt x="105" y="65"/>
                      <a:pt x="105" y="65"/>
                    </a:cubicBezTo>
                    <a:cubicBezTo>
                      <a:pt x="85" y="77"/>
                      <a:pt x="85" y="77"/>
                      <a:pt x="85" y="77"/>
                    </a:cubicBezTo>
                    <a:cubicBezTo>
                      <a:pt x="100" y="86"/>
                      <a:pt x="100" y="86"/>
                      <a:pt x="100" y="86"/>
                    </a:cubicBezTo>
                    <a:cubicBezTo>
                      <a:pt x="115" y="94"/>
                      <a:pt x="115" y="94"/>
                      <a:pt x="115" y="94"/>
                    </a:cubicBezTo>
                    <a:cubicBezTo>
                      <a:pt x="133" y="84"/>
                      <a:pt x="133" y="84"/>
                      <a:pt x="133" y="84"/>
                    </a:cubicBezTo>
                    <a:cubicBezTo>
                      <a:pt x="160" y="99"/>
                      <a:pt x="160" y="99"/>
                      <a:pt x="160" y="99"/>
                    </a:cubicBezTo>
                    <a:cubicBezTo>
                      <a:pt x="149" y="105"/>
                      <a:pt x="149" y="105"/>
                      <a:pt x="149" y="105"/>
                    </a:cubicBezTo>
                    <a:cubicBezTo>
                      <a:pt x="167" y="115"/>
                      <a:pt x="167" y="115"/>
                      <a:pt x="167" y="115"/>
                    </a:cubicBezTo>
                    <a:cubicBezTo>
                      <a:pt x="177" y="109"/>
                      <a:pt x="177" y="109"/>
                      <a:pt x="177" y="109"/>
                    </a:cubicBezTo>
                    <a:cubicBezTo>
                      <a:pt x="185" y="114"/>
                      <a:pt x="185" y="114"/>
                      <a:pt x="185" y="114"/>
                    </a:cubicBezTo>
                    <a:cubicBezTo>
                      <a:pt x="177" y="130"/>
                      <a:pt x="177" y="130"/>
                      <a:pt x="177" y="130"/>
                    </a:cubicBezTo>
                    <a:cubicBezTo>
                      <a:pt x="203" y="146"/>
                      <a:pt x="203" y="146"/>
                      <a:pt x="203" y="146"/>
                    </a:cubicBezTo>
                    <a:cubicBezTo>
                      <a:pt x="300" y="146"/>
                      <a:pt x="300" y="146"/>
                      <a:pt x="300" y="146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DD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ṩľiḋè"/>
              <p:cNvSpPr/>
              <p:nvPr/>
            </p:nvSpPr>
            <p:spPr bwMode="auto">
              <a:xfrm>
                <a:off x="5463562" y="5433740"/>
                <a:ext cx="350007" cy="74507"/>
              </a:xfrm>
              <a:prstGeom prst="rect">
                <a:avLst/>
              </a:prstGeom>
              <a:solidFill>
                <a:srgbClr val="E8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ïsļíḍe"/>
              <p:cNvSpPr/>
              <p:nvPr/>
            </p:nvSpPr>
            <p:spPr bwMode="auto">
              <a:xfrm>
                <a:off x="5333609" y="5300322"/>
                <a:ext cx="36387" cy="97032"/>
              </a:xfrm>
              <a:custGeom>
                <a:avLst/>
                <a:gdLst>
                  <a:gd name="T0" fmla="*/ 0 w 21"/>
                  <a:gd name="T1" fmla="*/ 56 h 56"/>
                  <a:gd name="T2" fmla="*/ 0 w 21"/>
                  <a:gd name="T3" fmla="*/ 12 h 56"/>
                  <a:gd name="T4" fmla="*/ 21 w 21"/>
                  <a:gd name="T5" fmla="*/ 0 h 56"/>
                  <a:gd name="T6" fmla="*/ 21 w 21"/>
                  <a:gd name="T7" fmla="*/ 46 h 56"/>
                  <a:gd name="T8" fmla="*/ 0 w 21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56">
                    <a:moveTo>
                      <a:pt x="0" y="56"/>
                    </a:moveTo>
                    <a:lnTo>
                      <a:pt x="0" y="12"/>
                    </a:lnTo>
                    <a:lnTo>
                      <a:pt x="21" y="0"/>
                    </a:lnTo>
                    <a:lnTo>
                      <a:pt x="21" y="4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E8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í$ľíḋé"/>
              <p:cNvSpPr/>
              <p:nvPr/>
            </p:nvSpPr>
            <p:spPr bwMode="auto">
              <a:xfrm>
                <a:off x="5269499" y="5286461"/>
                <a:ext cx="64111" cy="110893"/>
              </a:xfrm>
              <a:custGeom>
                <a:avLst/>
                <a:gdLst>
                  <a:gd name="T0" fmla="*/ 0 w 37"/>
                  <a:gd name="T1" fmla="*/ 0 h 64"/>
                  <a:gd name="T2" fmla="*/ 0 w 37"/>
                  <a:gd name="T3" fmla="*/ 43 h 64"/>
                  <a:gd name="T4" fmla="*/ 37 w 37"/>
                  <a:gd name="T5" fmla="*/ 64 h 64"/>
                  <a:gd name="T6" fmla="*/ 37 w 37"/>
                  <a:gd name="T7" fmla="*/ 20 h 64"/>
                  <a:gd name="T8" fmla="*/ 0 w 37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4">
                    <a:moveTo>
                      <a:pt x="0" y="0"/>
                    </a:moveTo>
                    <a:lnTo>
                      <a:pt x="0" y="43"/>
                    </a:lnTo>
                    <a:lnTo>
                      <a:pt x="37" y="64"/>
                    </a:lnTo>
                    <a:lnTo>
                      <a:pt x="37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i$ľiḑé"/>
              <p:cNvSpPr/>
              <p:nvPr/>
            </p:nvSpPr>
            <p:spPr bwMode="auto">
              <a:xfrm>
                <a:off x="5146477" y="5210222"/>
                <a:ext cx="65843" cy="110893"/>
              </a:xfrm>
              <a:custGeom>
                <a:avLst/>
                <a:gdLst>
                  <a:gd name="T0" fmla="*/ 38 w 38"/>
                  <a:gd name="T1" fmla="*/ 0 h 64"/>
                  <a:gd name="T2" fmla="*/ 38 w 38"/>
                  <a:gd name="T3" fmla="*/ 44 h 64"/>
                  <a:gd name="T4" fmla="*/ 0 w 38"/>
                  <a:gd name="T5" fmla="*/ 64 h 64"/>
                  <a:gd name="T6" fmla="*/ 0 w 38"/>
                  <a:gd name="T7" fmla="*/ 21 h 64"/>
                  <a:gd name="T8" fmla="*/ 38 w 38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38" y="0"/>
                    </a:moveTo>
                    <a:lnTo>
                      <a:pt x="38" y="44"/>
                    </a:lnTo>
                    <a:lnTo>
                      <a:pt x="0" y="64"/>
                    </a:lnTo>
                    <a:lnTo>
                      <a:pt x="0" y="2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8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îśliḋê"/>
              <p:cNvSpPr/>
              <p:nvPr/>
            </p:nvSpPr>
            <p:spPr bwMode="auto">
              <a:xfrm>
                <a:off x="5039049" y="5184231"/>
                <a:ext cx="107428" cy="136884"/>
              </a:xfrm>
              <a:custGeom>
                <a:avLst/>
                <a:gdLst>
                  <a:gd name="T0" fmla="*/ 0 w 62"/>
                  <a:gd name="T1" fmla="*/ 0 h 79"/>
                  <a:gd name="T2" fmla="*/ 0 w 62"/>
                  <a:gd name="T3" fmla="*/ 44 h 79"/>
                  <a:gd name="T4" fmla="*/ 62 w 62"/>
                  <a:gd name="T5" fmla="*/ 79 h 79"/>
                  <a:gd name="T6" fmla="*/ 62 w 62"/>
                  <a:gd name="T7" fmla="*/ 36 h 79"/>
                  <a:gd name="T8" fmla="*/ 0 w 62"/>
                  <a:gd name="T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79">
                    <a:moveTo>
                      <a:pt x="0" y="0"/>
                    </a:moveTo>
                    <a:lnTo>
                      <a:pt x="0" y="44"/>
                    </a:lnTo>
                    <a:lnTo>
                      <a:pt x="62" y="79"/>
                    </a:lnTo>
                    <a:lnTo>
                      <a:pt x="62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íŝḷiḋé"/>
              <p:cNvSpPr/>
              <p:nvPr/>
            </p:nvSpPr>
            <p:spPr bwMode="auto">
              <a:xfrm>
                <a:off x="5369996" y="5380027"/>
                <a:ext cx="93566" cy="128220"/>
              </a:xfrm>
              <a:custGeom>
                <a:avLst/>
                <a:gdLst>
                  <a:gd name="T0" fmla="*/ 0 w 54"/>
                  <a:gd name="T1" fmla="*/ 0 h 74"/>
                  <a:gd name="T2" fmla="*/ 0 w 54"/>
                  <a:gd name="T3" fmla="*/ 43 h 74"/>
                  <a:gd name="T4" fmla="*/ 54 w 54"/>
                  <a:gd name="T5" fmla="*/ 74 h 74"/>
                  <a:gd name="T6" fmla="*/ 54 w 54"/>
                  <a:gd name="T7" fmla="*/ 31 h 74"/>
                  <a:gd name="T8" fmla="*/ 0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0" y="0"/>
                    </a:moveTo>
                    <a:lnTo>
                      <a:pt x="0" y="43"/>
                    </a:lnTo>
                    <a:lnTo>
                      <a:pt x="54" y="74"/>
                    </a:lnTo>
                    <a:lnTo>
                      <a:pt x="5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îṧḻiḋe"/>
              <p:cNvSpPr/>
              <p:nvPr/>
            </p:nvSpPr>
            <p:spPr bwMode="auto">
              <a:xfrm>
                <a:off x="4952414" y="5102794"/>
                <a:ext cx="39853" cy="100497"/>
              </a:xfrm>
              <a:custGeom>
                <a:avLst/>
                <a:gdLst>
                  <a:gd name="T0" fmla="*/ 23 w 23"/>
                  <a:gd name="T1" fmla="*/ 14 h 58"/>
                  <a:gd name="T2" fmla="*/ 23 w 23"/>
                  <a:gd name="T3" fmla="*/ 58 h 58"/>
                  <a:gd name="T4" fmla="*/ 0 w 23"/>
                  <a:gd name="T5" fmla="*/ 43 h 58"/>
                  <a:gd name="T6" fmla="*/ 0 w 23"/>
                  <a:gd name="T7" fmla="*/ 0 h 58"/>
                  <a:gd name="T8" fmla="*/ 23 w 23"/>
                  <a:gd name="T9" fmla="*/ 1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58">
                    <a:moveTo>
                      <a:pt x="23" y="14"/>
                    </a:moveTo>
                    <a:lnTo>
                      <a:pt x="23" y="58"/>
                    </a:lnTo>
                    <a:lnTo>
                      <a:pt x="0" y="43"/>
                    </a:lnTo>
                    <a:lnTo>
                      <a:pt x="0" y="0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EE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îSļîḋé"/>
              <p:cNvSpPr/>
              <p:nvPr/>
            </p:nvSpPr>
            <p:spPr bwMode="auto">
              <a:xfrm>
                <a:off x="4808600" y="5052545"/>
                <a:ext cx="110893" cy="81438"/>
              </a:xfrm>
              <a:custGeom>
                <a:avLst/>
                <a:gdLst>
                  <a:gd name="T0" fmla="*/ 0 w 64"/>
                  <a:gd name="T1" fmla="*/ 0 h 47"/>
                  <a:gd name="T2" fmla="*/ 0 w 64"/>
                  <a:gd name="T3" fmla="*/ 43 h 47"/>
                  <a:gd name="T4" fmla="*/ 64 w 64"/>
                  <a:gd name="T5" fmla="*/ 47 h 47"/>
                  <a:gd name="T6" fmla="*/ 64 w 64"/>
                  <a:gd name="T7" fmla="*/ 4 h 47"/>
                  <a:gd name="T8" fmla="*/ 0 w 64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7">
                    <a:moveTo>
                      <a:pt x="0" y="0"/>
                    </a:moveTo>
                    <a:lnTo>
                      <a:pt x="0" y="43"/>
                    </a:lnTo>
                    <a:lnTo>
                      <a:pt x="64" y="47"/>
                    </a:lnTo>
                    <a:lnTo>
                      <a:pt x="6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ïṥḷidé"/>
              <p:cNvSpPr/>
              <p:nvPr/>
            </p:nvSpPr>
            <p:spPr bwMode="auto">
              <a:xfrm>
                <a:off x="4912562" y="4972841"/>
                <a:ext cx="734667" cy="407186"/>
              </a:xfrm>
              <a:custGeom>
                <a:avLst/>
                <a:gdLst>
                  <a:gd name="T0" fmla="*/ 383 w 424"/>
                  <a:gd name="T1" fmla="*/ 235 h 235"/>
                  <a:gd name="T2" fmla="*/ 0 w 424"/>
                  <a:gd name="T3" fmla="*/ 12 h 235"/>
                  <a:gd name="T4" fmla="*/ 21 w 424"/>
                  <a:gd name="T5" fmla="*/ 0 h 235"/>
                  <a:gd name="T6" fmla="*/ 424 w 424"/>
                  <a:gd name="T7" fmla="*/ 233 h 235"/>
                  <a:gd name="T8" fmla="*/ 383 w 424"/>
                  <a:gd name="T9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235">
                    <a:moveTo>
                      <a:pt x="383" y="235"/>
                    </a:moveTo>
                    <a:lnTo>
                      <a:pt x="0" y="12"/>
                    </a:lnTo>
                    <a:lnTo>
                      <a:pt x="21" y="0"/>
                    </a:lnTo>
                    <a:lnTo>
                      <a:pt x="424" y="233"/>
                    </a:lnTo>
                    <a:lnTo>
                      <a:pt x="383" y="235"/>
                    </a:lnTo>
                    <a:close/>
                  </a:path>
                </a:pathLst>
              </a:custGeom>
              <a:solidFill>
                <a:srgbClr val="E8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išḻïḍe"/>
              <p:cNvSpPr/>
              <p:nvPr/>
            </p:nvSpPr>
            <p:spPr bwMode="auto">
              <a:xfrm>
                <a:off x="4912562" y="4972841"/>
                <a:ext cx="734667" cy="407186"/>
              </a:xfrm>
              <a:custGeom>
                <a:avLst/>
                <a:gdLst>
                  <a:gd name="T0" fmla="*/ 21 w 424"/>
                  <a:gd name="T1" fmla="*/ 10 h 235"/>
                  <a:gd name="T2" fmla="*/ 406 w 424"/>
                  <a:gd name="T3" fmla="*/ 235 h 235"/>
                  <a:gd name="T4" fmla="*/ 424 w 424"/>
                  <a:gd name="T5" fmla="*/ 233 h 235"/>
                  <a:gd name="T6" fmla="*/ 21 w 424"/>
                  <a:gd name="T7" fmla="*/ 0 h 235"/>
                  <a:gd name="T8" fmla="*/ 0 w 424"/>
                  <a:gd name="T9" fmla="*/ 12 h 235"/>
                  <a:gd name="T10" fmla="*/ 8 w 424"/>
                  <a:gd name="T11" fmla="*/ 19 h 235"/>
                  <a:gd name="T12" fmla="*/ 21 w 424"/>
                  <a:gd name="T13" fmla="*/ 1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4" h="235">
                    <a:moveTo>
                      <a:pt x="21" y="10"/>
                    </a:moveTo>
                    <a:lnTo>
                      <a:pt x="406" y="235"/>
                    </a:lnTo>
                    <a:lnTo>
                      <a:pt x="424" y="233"/>
                    </a:lnTo>
                    <a:lnTo>
                      <a:pt x="21" y="0"/>
                    </a:lnTo>
                    <a:lnTo>
                      <a:pt x="0" y="12"/>
                    </a:lnTo>
                    <a:lnTo>
                      <a:pt x="8" y="19"/>
                    </a:lnTo>
                    <a:lnTo>
                      <a:pt x="21" y="10"/>
                    </a:lnTo>
                    <a:close/>
                  </a:path>
                </a:pathLst>
              </a:custGeom>
              <a:solidFill>
                <a:srgbClr val="F2B4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işḻîďê"/>
              <p:cNvSpPr/>
              <p:nvPr/>
            </p:nvSpPr>
            <p:spPr bwMode="auto">
              <a:xfrm>
                <a:off x="4732361" y="5009228"/>
                <a:ext cx="76239" cy="117824"/>
              </a:xfrm>
              <a:custGeom>
                <a:avLst/>
                <a:gdLst>
                  <a:gd name="T0" fmla="*/ 44 w 44"/>
                  <a:gd name="T1" fmla="*/ 68 h 68"/>
                  <a:gd name="T2" fmla="*/ 44 w 44"/>
                  <a:gd name="T3" fmla="*/ 25 h 68"/>
                  <a:gd name="T4" fmla="*/ 0 w 44"/>
                  <a:gd name="T5" fmla="*/ 0 h 68"/>
                  <a:gd name="T6" fmla="*/ 0 w 44"/>
                  <a:gd name="T7" fmla="*/ 43 h 68"/>
                  <a:gd name="T8" fmla="*/ 44 w 4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68">
                    <a:moveTo>
                      <a:pt x="44" y="68"/>
                    </a:moveTo>
                    <a:lnTo>
                      <a:pt x="44" y="25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44" y="68"/>
                    </a:lnTo>
                    <a:close/>
                  </a:path>
                </a:pathLst>
              </a:custGeom>
              <a:solidFill>
                <a:srgbClr val="E8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íSḻïḓè"/>
              <p:cNvSpPr/>
              <p:nvPr/>
            </p:nvSpPr>
            <p:spPr bwMode="auto">
              <a:xfrm>
                <a:off x="4992267" y="5102794"/>
                <a:ext cx="46784" cy="100497"/>
              </a:xfrm>
              <a:custGeom>
                <a:avLst/>
                <a:gdLst>
                  <a:gd name="T0" fmla="*/ 27 w 27"/>
                  <a:gd name="T1" fmla="*/ 0 h 58"/>
                  <a:gd name="T2" fmla="*/ 27 w 27"/>
                  <a:gd name="T3" fmla="*/ 43 h 58"/>
                  <a:gd name="T4" fmla="*/ 0 w 27"/>
                  <a:gd name="T5" fmla="*/ 58 h 58"/>
                  <a:gd name="T6" fmla="*/ 0 w 27"/>
                  <a:gd name="T7" fmla="*/ 14 h 58"/>
                  <a:gd name="T8" fmla="*/ 27 w 27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8">
                    <a:moveTo>
                      <a:pt x="27" y="0"/>
                    </a:moveTo>
                    <a:lnTo>
                      <a:pt x="27" y="43"/>
                    </a:lnTo>
                    <a:lnTo>
                      <a:pt x="0" y="58"/>
                    </a:lnTo>
                    <a:lnTo>
                      <a:pt x="0" y="1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E8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ï$1iḑè"/>
              <p:cNvSpPr/>
              <p:nvPr/>
            </p:nvSpPr>
            <p:spPr bwMode="auto">
              <a:xfrm>
                <a:off x="4515772" y="4588180"/>
                <a:ext cx="382928" cy="218321"/>
              </a:xfrm>
              <a:custGeom>
                <a:avLst/>
                <a:gdLst>
                  <a:gd name="T0" fmla="*/ 76 w 106"/>
                  <a:gd name="T1" fmla="*/ 18 h 61"/>
                  <a:gd name="T2" fmla="*/ 0 w 106"/>
                  <a:gd name="T3" fmla="*/ 2 h 61"/>
                  <a:gd name="T4" fmla="*/ 0 w 106"/>
                  <a:gd name="T5" fmla="*/ 10 h 61"/>
                  <a:gd name="T6" fmla="*/ 76 w 106"/>
                  <a:gd name="T7" fmla="*/ 26 h 61"/>
                  <a:gd name="T8" fmla="*/ 104 w 106"/>
                  <a:gd name="T9" fmla="*/ 61 h 61"/>
                  <a:gd name="T10" fmla="*/ 76 w 106"/>
                  <a:gd name="T11" fmla="*/ 1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61">
                    <a:moveTo>
                      <a:pt x="76" y="18"/>
                    </a:moveTo>
                    <a:cubicBezTo>
                      <a:pt x="55" y="6"/>
                      <a:pt x="27" y="0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7" y="9"/>
                      <a:pt x="55" y="14"/>
                      <a:pt x="76" y="26"/>
                    </a:cubicBezTo>
                    <a:cubicBezTo>
                      <a:pt x="93" y="36"/>
                      <a:pt x="102" y="48"/>
                      <a:pt x="104" y="61"/>
                    </a:cubicBezTo>
                    <a:cubicBezTo>
                      <a:pt x="106" y="45"/>
                      <a:pt x="97" y="30"/>
                      <a:pt x="76" y="18"/>
                    </a:cubicBezTo>
                    <a:close/>
                  </a:path>
                </a:pathLst>
              </a:custGeom>
              <a:solidFill>
                <a:srgbClr val="FDD7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177" name="组合 176"/>
          <p:cNvGrpSpPr/>
          <p:nvPr/>
        </p:nvGrpSpPr>
        <p:grpSpPr>
          <a:xfrm>
            <a:off x="1566071" y="2823084"/>
            <a:ext cx="2639001" cy="2892507"/>
            <a:chOff x="1419126" y="2735782"/>
            <a:chExt cx="3318781" cy="3637587"/>
          </a:xfrm>
        </p:grpSpPr>
        <p:grpSp>
          <p:nvGrpSpPr>
            <p:cNvPr id="178" name="组合 177"/>
            <p:cNvGrpSpPr/>
            <p:nvPr/>
          </p:nvGrpSpPr>
          <p:grpSpPr>
            <a:xfrm>
              <a:off x="1419126" y="2735782"/>
              <a:ext cx="3318781" cy="3637587"/>
              <a:chOff x="1980913" y="3125907"/>
              <a:chExt cx="3318781" cy="3637587"/>
            </a:xfrm>
          </p:grpSpPr>
          <p:sp>
            <p:nvSpPr>
              <p:cNvPr id="180" name="椭圆 179"/>
              <p:cNvSpPr/>
              <p:nvPr/>
            </p:nvSpPr>
            <p:spPr>
              <a:xfrm>
                <a:off x="1980913" y="3125907"/>
                <a:ext cx="3318781" cy="331878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800" dirty="0"/>
              </a:p>
            </p:txBody>
          </p:sp>
          <p:pic>
            <p:nvPicPr>
              <p:cNvPr id="181" name="图片 180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150" y="5174724"/>
                <a:ext cx="1588770" cy="1588770"/>
              </a:xfrm>
              <a:prstGeom prst="rect">
                <a:avLst/>
              </a:prstGeom>
            </p:spPr>
          </p:pic>
        </p:grpSp>
        <p:sp>
          <p:nvSpPr>
            <p:cNvPr id="179" name="矩形 178"/>
            <p:cNvSpPr/>
            <p:nvPr/>
          </p:nvSpPr>
          <p:spPr>
            <a:xfrm>
              <a:off x="1645324" y="3700416"/>
              <a:ext cx="2851806" cy="1199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Aft>
                  <a:spcPct val="0"/>
                </a:spcAft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文件格式</a:t>
              </a:r>
              <a:endPara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 algn="ctr" fontAlgn="base">
                <a:spcAft>
                  <a:spcPct val="0"/>
                </a:spcAft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隐藏法</a:t>
              </a: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4747206" y="2847743"/>
            <a:ext cx="2654148" cy="2892507"/>
            <a:chOff x="1419126" y="2735782"/>
            <a:chExt cx="3337829" cy="3637587"/>
          </a:xfrm>
        </p:grpSpPr>
        <p:grpSp>
          <p:nvGrpSpPr>
            <p:cNvPr id="183" name="组合 182"/>
            <p:cNvGrpSpPr/>
            <p:nvPr/>
          </p:nvGrpSpPr>
          <p:grpSpPr>
            <a:xfrm>
              <a:off x="1419126" y="2735782"/>
              <a:ext cx="3318781" cy="3637587"/>
              <a:chOff x="1980913" y="3125907"/>
              <a:chExt cx="3318781" cy="3637587"/>
            </a:xfrm>
          </p:grpSpPr>
          <p:sp>
            <p:nvSpPr>
              <p:cNvPr id="201" name="椭圆 200"/>
              <p:cNvSpPr/>
              <p:nvPr/>
            </p:nvSpPr>
            <p:spPr>
              <a:xfrm>
                <a:off x="1980913" y="3125907"/>
                <a:ext cx="3318781" cy="331878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800" dirty="0"/>
              </a:p>
            </p:txBody>
          </p:sp>
          <p:pic>
            <p:nvPicPr>
              <p:cNvPr id="202" name="图片 20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150" y="5174724"/>
                <a:ext cx="1588770" cy="1588770"/>
              </a:xfrm>
              <a:prstGeom prst="rect">
                <a:avLst/>
              </a:prstGeom>
            </p:spPr>
          </p:pic>
        </p:grpSp>
        <p:sp>
          <p:nvSpPr>
            <p:cNvPr id="184" name="矩形 183"/>
            <p:cNvSpPr/>
            <p:nvPr/>
          </p:nvSpPr>
          <p:spPr>
            <a:xfrm>
              <a:off x="1490556" y="3957185"/>
              <a:ext cx="3266399" cy="65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Aft>
                  <a:spcPct val="0"/>
                </a:spcAft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统计隐藏技术</a:t>
              </a:r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7929032" y="2823084"/>
            <a:ext cx="2639001" cy="2892507"/>
            <a:chOff x="1419126" y="2735782"/>
            <a:chExt cx="3318781" cy="3637587"/>
          </a:xfrm>
        </p:grpSpPr>
        <p:grpSp>
          <p:nvGrpSpPr>
            <p:cNvPr id="204" name="组合 203"/>
            <p:cNvGrpSpPr/>
            <p:nvPr/>
          </p:nvGrpSpPr>
          <p:grpSpPr>
            <a:xfrm>
              <a:off x="1419126" y="2735782"/>
              <a:ext cx="3318781" cy="3637587"/>
              <a:chOff x="1980913" y="3125907"/>
              <a:chExt cx="3318781" cy="3637587"/>
            </a:xfrm>
          </p:grpSpPr>
          <p:sp>
            <p:nvSpPr>
              <p:cNvPr id="206" name="椭圆 205"/>
              <p:cNvSpPr/>
              <p:nvPr/>
            </p:nvSpPr>
            <p:spPr>
              <a:xfrm>
                <a:off x="1980913" y="3125907"/>
                <a:ext cx="3318781" cy="33187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800" dirty="0"/>
              </a:p>
            </p:txBody>
          </p:sp>
          <p:pic>
            <p:nvPicPr>
              <p:cNvPr id="207" name="图片 206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150" y="5174724"/>
                <a:ext cx="1588770" cy="1588770"/>
              </a:xfrm>
              <a:prstGeom prst="rect">
                <a:avLst/>
              </a:prstGeom>
            </p:spPr>
          </p:pic>
        </p:grpSp>
        <p:sp>
          <p:nvSpPr>
            <p:cNvPr id="205" name="矩形 204"/>
            <p:cNvSpPr/>
            <p:nvPr/>
          </p:nvSpPr>
          <p:spPr>
            <a:xfrm>
              <a:off x="1636326" y="3944756"/>
              <a:ext cx="29481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Aft>
                  <a:spcPct val="0"/>
                </a:spcAft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变形技术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79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组合 192"/>
          <p:cNvGrpSpPr/>
          <p:nvPr/>
        </p:nvGrpSpPr>
        <p:grpSpPr>
          <a:xfrm>
            <a:off x="2257314" y="1996816"/>
            <a:ext cx="8316147" cy="1341632"/>
            <a:chOff x="2449254" y="2284640"/>
            <a:chExt cx="8316147" cy="1341632"/>
          </a:xfrm>
        </p:grpSpPr>
        <p:sp>
          <p:nvSpPr>
            <p:cNvPr id="194" name="矩形: 圆角 193"/>
            <p:cNvSpPr/>
            <p:nvPr/>
          </p:nvSpPr>
          <p:spPr>
            <a:xfrm>
              <a:off x="2449254" y="2284640"/>
              <a:ext cx="8316147" cy="1341632"/>
            </a:xfrm>
            <a:prstGeom prst="roundRect">
              <a:avLst>
                <a:gd name="adj" fmla="val 7983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3148908" y="2449280"/>
              <a:ext cx="7315745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30000"/>
                </a:lnSpc>
                <a:spcAft>
                  <a:spcPct val="0"/>
                </a:spcAft>
                <a:defRPr/>
              </a:pPr>
              <a:r>
                <a:rPr lang="zh-CN" altLang="en-US" sz="2400" dirty="0" smtClean="0">
                  <a:latin typeface="+mn-ea"/>
                </a:rPr>
                <a:t>    在</a:t>
              </a:r>
              <a:r>
                <a:rPr lang="zh-CN" altLang="en-US" sz="2400" dirty="0">
                  <a:latin typeface="+mn-ea"/>
                </a:rPr>
                <a:t>文件格式中找到某些不影响载体文件的位置，嵌入要隐藏的数据。</a:t>
              </a: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1419126" y="1992785"/>
            <a:ext cx="1341632" cy="1341632"/>
            <a:chOff x="1882937" y="2051686"/>
            <a:chExt cx="1438016" cy="1438016"/>
          </a:xfrm>
        </p:grpSpPr>
        <p:sp>
          <p:nvSpPr>
            <p:cNvPr id="197" name="椭圆 196"/>
            <p:cNvSpPr/>
            <p:nvPr/>
          </p:nvSpPr>
          <p:spPr>
            <a:xfrm>
              <a:off x="1882937" y="2051686"/>
              <a:ext cx="1438016" cy="143801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0">
              <a:solidFill>
                <a:srgbClr val="00B0F0">
                  <a:alpha val="25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2176062" y="2521271"/>
              <a:ext cx="857707" cy="494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原理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2257314" y="3714172"/>
            <a:ext cx="8316147" cy="2345673"/>
            <a:chOff x="2449254" y="2284639"/>
            <a:chExt cx="8316147" cy="2345673"/>
          </a:xfrm>
        </p:grpSpPr>
        <p:sp>
          <p:nvSpPr>
            <p:cNvPr id="200" name="矩形: 圆角 199"/>
            <p:cNvSpPr/>
            <p:nvPr/>
          </p:nvSpPr>
          <p:spPr>
            <a:xfrm>
              <a:off x="2449254" y="2284639"/>
              <a:ext cx="8316147" cy="2345673"/>
            </a:xfrm>
            <a:prstGeom prst="roundRect">
              <a:avLst>
                <a:gd name="adj" fmla="val 7983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3148908" y="2449280"/>
              <a:ext cx="7315745" cy="20128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30000"/>
                </a:lnSpc>
                <a:spcAft>
                  <a:spcPct val="0"/>
                </a:spcAft>
                <a:defRPr/>
              </a:pPr>
              <a:r>
                <a:rPr lang="zh-CN" altLang="en-US" sz="2400" dirty="0" smtClean="0">
                  <a:latin typeface="+mn-ea"/>
                </a:rPr>
                <a:t>    在</a:t>
              </a:r>
              <a:r>
                <a:rPr lang="zh-CN" altLang="en-US" sz="2400" dirty="0">
                  <a:latin typeface="+mn-ea"/>
                </a:rPr>
                <a:t>位图文件中隐藏数据，可以在文件尾部存放数据，或者在文件头和图像数据之间的位置存放数据。存放时，需要修改文件头中相应的数据，使得修改不影响载体数据的读入和使用。</a:t>
              </a: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1419126" y="4194966"/>
            <a:ext cx="1341632" cy="1341632"/>
            <a:chOff x="1882937" y="2051686"/>
            <a:chExt cx="1438016" cy="1438016"/>
          </a:xfrm>
        </p:grpSpPr>
        <p:sp>
          <p:nvSpPr>
            <p:cNvPr id="203" name="椭圆 202"/>
            <p:cNvSpPr/>
            <p:nvPr/>
          </p:nvSpPr>
          <p:spPr>
            <a:xfrm>
              <a:off x="1882937" y="2051686"/>
              <a:ext cx="1438016" cy="143801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0">
              <a:solidFill>
                <a:srgbClr val="00B0F0">
                  <a:alpha val="25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2176062" y="2521271"/>
              <a:ext cx="857707" cy="494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例如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1259350" y="637786"/>
            <a:ext cx="4517336" cy="840284"/>
            <a:chOff x="3135993" y="1051060"/>
            <a:chExt cx="4517336" cy="840284"/>
          </a:xfrm>
        </p:grpSpPr>
        <p:sp>
          <p:nvSpPr>
            <p:cNvPr id="206" name="矩形: 圆角 205"/>
            <p:cNvSpPr/>
            <p:nvPr/>
          </p:nvSpPr>
          <p:spPr>
            <a:xfrm>
              <a:off x="3839426" y="1280937"/>
              <a:ext cx="3813903" cy="610407"/>
            </a:xfrm>
            <a:prstGeom prst="roundRect">
              <a:avLst>
                <a:gd name="adj" fmla="val 13726"/>
              </a:avLst>
            </a:prstGeom>
            <a:solidFill>
              <a:srgbClr val="0F73EE"/>
            </a:solidFill>
            <a:ln w="19050">
              <a:solidFill>
                <a:schemeClr val="bg1"/>
              </a:solidFill>
              <a:prstDash val="sysDot"/>
              <a:headEnd type="oval" w="lg" len="lg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3972879" y="1333399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基于文件格式的隐藏</a:t>
              </a:r>
            </a:p>
          </p:txBody>
        </p:sp>
        <p:sp>
          <p:nvSpPr>
            <p:cNvPr id="208" name="矩形 207"/>
            <p:cNvSpPr/>
            <p:nvPr/>
          </p:nvSpPr>
          <p:spPr>
            <a:xfrm>
              <a:off x="3295769" y="1051060"/>
              <a:ext cx="49244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i="1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1</a:t>
              </a:r>
              <a:endParaRPr lang="zh-CN" altLang="en-US" sz="4800" b="1" i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09" name="直接连接符 208"/>
            <p:cNvCxnSpPr/>
            <p:nvPr/>
          </p:nvCxnSpPr>
          <p:spPr>
            <a:xfrm>
              <a:off x="3135993" y="1748864"/>
              <a:ext cx="70343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ot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856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6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6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/>
          <p:cNvGrpSpPr/>
          <p:nvPr/>
        </p:nvGrpSpPr>
        <p:grpSpPr>
          <a:xfrm>
            <a:off x="1259350" y="637786"/>
            <a:ext cx="4517336" cy="840284"/>
            <a:chOff x="3135993" y="1051060"/>
            <a:chExt cx="4517336" cy="840284"/>
          </a:xfrm>
        </p:grpSpPr>
        <p:sp>
          <p:nvSpPr>
            <p:cNvPr id="206" name="矩形: 圆角 205"/>
            <p:cNvSpPr/>
            <p:nvPr/>
          </p:nvSpPr>
          <p:spPr>
            <a:xfrm>
              <a:off x="3839426" y="1280937"/>
              <a:ext cx="3813903" cy="610407"/>
            </a:xfrm>
            <a:prstGeom prst="roundRect">
              <a:avLst>
                <a:gd name="adj" fmla="val 13726"/>
              </a:avLst>
            </a:prstGeom>
            <a:solidFill>
              <a:srgbClr val="0F73EE"/>
            </a:solidFill>
            <a:ln w="19050">
              <a:solidFill>
                <a:schemeClr val="bg1"/>
              </a:solidFill>
              <a:prstDash val="sysDot"/>
              <a:headEnd type="oval" w="lg" len="lg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3972879" y="1333399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基于文件格式的隐藏</a:t>
              </a:r>
            </a:p>
          </p:txBody>
        </p:sp>
        <p:sp>
          <p:nvSpPr>
            <p:cNvPr id="208" name="矩形 207"/>
            <p:cNvSpPr/>
            <p:nvPr/>
          </p:nvSpPr>
          <p:spPr>
            <a:xfrm>
              <a:off x="3295769" y="1051060"/>
              <a:ext cx="49244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i="1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2</a:t>
              </a:r>
              <a:endParaRPr lang="zh-CN" altLang="en-US" sz="4800" b="1" i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09" name="直接连接符 208"/>
            <p:cNvCxnSpPr/>
            <p:nvPr/>
          </p:nvCxnSpPr>
          <p:spPr>
            <a:xfrm>
              <a:off x="3135993" y="1748864"/>
              <a:ext cx="70343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ot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259350" y="1726085"/>
            <a:ext cx="9568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US" altLang="zh-CN" sz="2400" dirty="0">
                <a:latin typeface="+mj-lt"/>
              </a:rPr>
              <a:t>BMP</a:t>
            </a:r>
            <a:r>
              <a:rPr lang="zh-CN" altLang="en-US" sz="2400" dirty="0">
                <a:latin typeface="+mj-lt"/>
              </a:rPr>
              <a:t>文件的数据按照从文件头开始的先后顺序分为四个部分：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455415" y="2578244"/>
            <a:ext cx="5516885" cy="554008"/>
            <a:chOff x="1962782" y="3317604"/>
            <a:chExt cx="4697961" cy="554008"/>
          </a:xfrm>
        </p:grpSpPr>
        <p:sp>
          <p:nvSpPr>
            <p:cNvPr id="21" name="矩形: 圆角 20"/>
            <p:cNvSpPr/>
            <p:nvPr/>
          </p:nvSpPr>
          <p:spPr>
            <a:xfrm>
              <a:off x="1962782" y="3317604"/>
              <a:ext cx="4604420" cy="554008"/>
            </a:xfrm>
            <a:prstGeom prst="roundRect">
              <a:avLst>
                <a:gd name="adj" fmla="val 1075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096236" y="3384550"/>
              <a:ext cx="45645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400" dirty="0" smtClean="0"/>
                <a:t>（</a:t>
              </a:r>
              <a:r>
                <a:rPr lang="en-US" altLang="zh-CN" sz="2400" dirty="0" smtClean="0"/>
                <a:t>1</a:t>
              </a:r>
              <a:r>
                <a:rPr lang="zh-CN" altLang="en-US" sz="2400" dirty="0" smtClean="0"/>
                <a:t>）</a:t>
              </a:r>
              <a:r>
                <a:rPr lang="en-US" altLang="zh-CN" sz="2400" dirty="0" smtClean="0"/>
                <a:t>bmp</a:t>
              </a:r>
              <a:r>
                <a:rPr lang="zh-CN" altLang="en-US" sz="2400" dirty="0">
                  <a:latin typeface="+mn-ea"/>
                </a:rPr>
                <a:t>文件头</a:t>
              </a:r>
              <a:r>
                <a:rPr lang="en-US" altLang="zh-CN" sz="2400" dirty="0"/>
                <a:t>(bmp file header)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455415" y="3502922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提供文件的格式、大小等信息；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455415" y="4335258"/>
            <a:ext cx="5665475" cy="897943"/>
            <a:chOff x="1962782" y="3317604"/>
            <a:chExt cx="4697961" cy="897943"/>
          </a:xfrm>
        </p:grpSpPr>
        <p:sp>
          <p:nvSpPr>
            <p:cNvPr id="25" name="矩形: 圆角 24"/>
            <p:cNvSpPr/>
            <p:nvPr/>
          </p:nvSpPr>
          <p:spPr>
            <a:xfrm>
              <a:off x="1962782" y="3317604"/>
              <a:ext cx="4483658" cy="554008"/>
            </a:xfrm>
            <a:prstGeom prst="roundRect">
              <a:avLst>
                <a:gd name="adj" fmla="val 1075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096236" y="3384550"/>
              <a:ext cx="456450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400" dirty="0" smtClean="0"/>
                <a:t>（</a:t>
              </a:r>
              <a:r>
                <a:rPr lang="en-US" altLang="zh-CN" sz="2400" dirty="0" smtClean="0"/>
                <a:t>2</a:t>
              </a:r>
              <a:r>
                <a:rPr lang="zh-CN" altLang="en-US" sz="2400" dirty="0" smtClean="0"/>
                <a:t>）位图</a:t>
              </a:r>
              <a:r>
                <a:rPr lang="zh-CN" altLang="en-US" sz="2400" dirty="0"/>
                <a:t>信息头</a:t>
              </a:r>
              <a:r>
                <a:rPr lang="en-US" altLang="zh-CN" sz="2400" dirty="0"/>
                <a:t>(bitmap information)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455415" y="5291577"/>
            <a:ext cx="8646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提供图像数据的尺寸、位平面数、压缩方式、颜色索引等信息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;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821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/>
          <p:cNvGrpSpPr/>
          <p:nvPr/>
        </p:nvGrpSpPr>
        <p:grpSpPr>
          <a:xfrm>
            <a:off x="1259350" y="637786"/>
            <a:ext cx="4517336" cy="840284"/>
            <a:chOff x="3135993" y="1051060"/>
            <a:chExt cx="4517336" cy="840284"/>
          </a:xfrm>
        </p:grpSpPr>
        <p:sp>
          <p:nvSpPr>
            <p:cNvPr id="206" name="矩形: 圆角 205"/>
            <p:cNvSpPr/>
            <p:nvPr/>
          </p:nvSpPr>
          <p:spPr>
            <a:xfrm>
              <a:off x="3839426" y="1280937"/>
              <a:ext cx="3813903" cy="610407"/>
            </a:xfrm>
            <a:prstGeom prst="roundRect">
              <a:avLst>
                <a:gd name="adj" fmla="val 13726"/>
              </a:avLst>
            </a:prstGeom>
            <a:solidFill>
              <a:srgbClr val="0F73EE"/>
            </a:solidFill>
            <a:ln w="19050">
              <a:solidFill>
                <a:schemeClr val="bg1"/>
              </a:solidFill>
              <a:prstDash val="sysDot"/>
              <a:headEnd type="oval" w="lg" len="lg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3972879" y="1333399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基于文件格式的隐藏</a:t>
              </a:r>
            </a:p>
          </p:txBody>
        </p:sp>
        <p:sp>
          <p:nvSpPr>
            <p:cNvPr id="208" name="矩形 207"/>
            <p:cNvSpPr/>
            <p:nvPr/>
          </p:nvSpPr>
          <p:spPr>
            <a:xfrm>
              <a:off x="3295769" y="1051060"/>
              <a:ext cx="49244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i="1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3</a:t>
              </a:r>
              <a:endParaRPr lang="zh-CN" altLang="en-US" sz="4800" b="1" i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09" name="直接连接符 208"/>
            <p:cNvCxnSpPr/>
            <p:nvPr/>
          </p:nvCxnSpPr>
          <p:spPr>
            <a:xfrm>
              <a:off x="3135993" y="1748864"/>
              <a:ext cx="70343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ot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259350" y="1726085"/>
            <a:ext cx="9568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US" altLang="zh-CN" sz="2400" dirty="0">
                <a:latin typeface="+mj-lt"/>
              </a:rPr>
              <a:t>BMP</a:t>
            </a:r>
            <a:r>
              <a:rPr lang="zh-CN" altLang="en-US" sz="2400" dirty="0">
                <a:latin typeface="+mj-lt"/>
              </a:rPr>
              <a:t>文件的数据按照从文件头开始的先后顺序分为四个部分：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455415" y="2578244"/>
            <a:ext cx="4057141" cy="554008"/>
            <a:chOff x="1962782" y="3317604"/>
            <a:chExt cx="4057141" cy="554008"/>
          </a:xfrm>
        </p:grpSpPr>
        <p:sp>
          <p:nvSpPr>
            <p:cNvPr id="21" name="矩形: 圆角 20"/>
            <p:cNvSpPr/>
            <p:nvPr/>
          </p:nvSpPr>
          <p:spPr>
            <a:xfrm>
              <a:off x="1962782" y="3317604"/>
              <a:ext cx="4057141" cy="554008"/>
            </a:xfrm>
            <a:prstGeom prst="roundRect">
              <a:avLst>
                <a:gd name="adj" fmla="val 1075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096236" y="3384550"/>
              <a:ext cx="39236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400" dirty="0" smtClean="0"/>
                <a:t>（</a:t>
              </a:r>
              <a:r>
                <a:rPr lang="en-US" altLang="zh-CN" sz="2400" dirty="0" smtClean="0"/>
                <a:t>3</a:t>
              </a:r>
              <a:r>
                <a:rPr lang="zh-CN" altLang="en-US" sz="2400" dirty="0" smtClean="0"/>
                <a:t>）调色板</a:t>
              </a:r>
              <a:r>
                <a:rPr lang="en-US" altLang="zh-CN" sz="2400" dirty="0"/>
                <a:t>(color palette)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611066" y="3363653"/>
            <a:ext cx="8116653" cy="949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可选，如使用索引来表示图像，调色板就是索引与其对应的颜色的映射表；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455415" y="4462258"/>
            <a:ext cx="4057141" cy="554008"/>
            <a:chOff x="1962782" y="3317604"/>
            <a:chExt cx="4057141" cy="554008"/>
          </a:xfrm>
        </p:grpSpPr>
        <p:sp>
          <p:nvSpPr>
            <p:cNvPr id="25" name="矩形: 圆角 24"/>
            <p:cNvSpPr/>
            <p:nvPr/>
          </p:nvSpPr>
          <p:spPr>
            <a:xfrm>
              <a:off x="1962782" y="3317604"/>
              <a:ext cx="4057141" cy="554008"/>
            </a:xfrm>
            <a:prstGeom prst="roundRect">
              <a:avLst>
                <a:gd name="adj" fmla="val 1075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096236" y="3384550"/>
              <a:ext cx="39236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400" dirty="0" smtClean="0"/>
                <a:t>（</a:t>
              </a:r>
              <a:r>
                <a:rPr lang="en-US" altLang="zh-CN" sz="2400" dirty="0" smtClean="0"/>
                <a:t>4</a:t>
              </a:r>
              <a:r>
                <a:rPr lang="zh-CN" altLang="en-US" sz="2400" dirty="0" smtClean="0"/>
                <a:t>）位图</a:t>
              </a:r>
              <a:r>
                <a:rPr lang="zh-CN" altLang="en-US" sz="2400" dirty="0"/>
                <a:t>数据</a:t>
              </a:r>
              <a:r>
                <a:rPr lang="en-US" altLang="zh-CN" sz="2400" dirty="0"/>
                <a:t>(bitmap data)</a:t>
              </a:r>
              <a:endParaRPr lang="zh-CN" altLang="en-US" sz="2400" dirty="0">
                <a:latin typeface="+mn-ea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629864" y="541186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就是图像数据。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02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/>
          <p:cNvGrpSpPr/>
          <p:nvPr/>
        </p:nvGrpSpPr>
        <p:grpSpPr>
          <a:xfrm>
            <a:off x="1259350" y="637786"/>
            <a:ext cx="4517336" cy="840284"/>
            <a:chOff x="3135993" y="1051060"/>
            <a:chExt cx="4517336" cy="840284"/>
          </a:xfrm>
        </p:grpSpPr>
        <p:sp>
          <p:nvSpPr>
            <p:cNvPr id="206" name="矩形: 圆角 205"/>
            <p:cNvSpPr/>
            <p:nvPr/>
          </p:nvSpPr>
          <p:spPr>
            <a:xfrm>
              <a:off x="3839426" y="1280937"/>
              <a:ext cx="3813903" cy="610407"/>
            </a:xfrm>
            <a:prstGeom prst="roundRect">
              <a:avLst>
                <a:gd name="adj" fmla="val 13726"/>
              </a:avLst>
            </a:prstGeom>
            <a:solidFill>
              <a:srgbClr val="0F73EE"/>
            </a:solidFill>
            <a:ln w="19050">
              <a:solidFill>
                <a:schemeClr val="bg1"/>
              </a:solidFill>
              <a:prstDash val="sysDot"/>
              <a:headEnd type="oval" w="lg" len="lg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3972879" y="1333399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基于文件格式的隐藏</a:t>
              </a:r>
            </a:p>
          </p:txBody>
        </p:sp>
        <p:sp>
          <p:nvSpPr>
            <p:cNvPr id="208" name="矩形 207"/>
            <p:cNvSpPr/>
            <p:nvPr/>
          </p:nvSpPr>
          <p:spPr>
            <a:xfrm>
              <a:off x="3295769" y="1051060"/>
              <a:ext cx="49244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i="1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4</a:t>
              </a:r>
              <a:endParaRPr lang="zh-CN" altLang="en-US" sz="4800" b="1" i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09" name="直接连接符 208"/>
            <p:cNvCxnSpPr/>
            <p:nvPr/>
          </p:nvCxnSpPr>
          <p:spPr>
            <a:xfrm>
              <a:off x="3135993" y="1748864"/>
              <a:ext cx="70343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ot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703656" y="1911272"/>
            <a:ext cx="10650143" cy="2536693"/>
            <a:chOff x="703656" y="1911272"/>
            <a:chExt cx="10650143" cy="2536693"/>
          </a:xfrm>
        </p:grpSpPr>
        <p:sp>
          <p:nvSpPr>
            <p:cNvPr id="17" name="矩形: 圆角 16"/>
            <p:cNvSpPr/>
            <p:nvPr/>
          </p:nvSpPr>
          <p:spPr>
            <a:xfrm>
              <a:off x="703656" y="3544755"/>
              <a:ext cx="1767240" cy="610407"/>
            </a:xfrm>
            <a:prstGeom prst="roundRect">
              <a:avLst>
                <a:gd name="adj" fmla="val 6312"/>
              </a:avLst>
            </a:prstGeom>
            <a:solidFill>
              <a:srgbClr val="00B0F0">
                <a:alpha val="14902"/>
              </a:srgbClr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cs typeface="+mn-ea"/>
                  <a:sym typeface="+mn-lt"/>
                </a:rPr>
                <a:t>秘密数据</a:t>
              </a:r>
              <a:endParaRPr lang="en-US" sz="2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2799381" y="3541804"/>
              <a:ext cx="1767240" cy="610407"/>
            </a:xfrm>
            <a:prstGeom prst="roundRect">
              <a:avLst>
                <a:gd name="adj" fmla="val 6312"/>
              </a:avLst>
            </a:prstGeom>
            <a:solidFill>
              <a:srgbClr val="00B0F0">
                <a:alpha val="14902"/>
              </a:srgbClr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cs typeface="+mn-ea"/>
                  <a:sym typeface="+mn-lt"/>
                </a:rPr>
                <a:t>数据压缩</a:t>
              </a:r>
              <a:endParaRPr lang="en-US" sz="2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: 圆角 27"/>
            <p:cNvSpPr/>
            <p:nvPr/>
          </p:nvSpPr>
          <p:spPr>
            <a:xfrm>
              <a:off x="4895106" y="3541803"/>
              <a:ext cx="1767240" cy="610407"/>
            </a:xfrm>
            <a:prstGeom prst="roundRect">
              <a:avLst>
                <a:gd name="adj" fmla="val 6312"/>
              </a:avLst>
            </a:prstGeom>
            <a:solidFill>
              <a:srgbClr val="00B0F0">
                <a:alpha val="14902"/>
              </a:srgbClr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cs typeface="+mn-ea"/>
                  <a:sym typeface="+mn-lt"/>
                </a:rPr>
                <a:t>数据加密</a:t>
              </a:r>
              <a:endParaRPr lang="en-US" sz="2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6990831" y="3246046"/>
              <a:ext cx="2206007" cy="1201919"/>
            </a:xfrm>
            <a:prstGeom prst="roundRect">
              <a:avLst>
                <a:gd name="adj" fmla="val 6312"/>
              </a:avLst>
            </a:prstGeom>
            <a:solidFill>
              <a:srgbClr val="00B0F0">
                <a:alpha val="14902"/>
              </a:srgbClr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cs typeface="+mn-ea"/>
                  <a:sym typeface="+mn-lt"/>
                </a:rPr>
                <a:t>写入图像文件某位置</a:t>
              </a:r>
              <a:endParaRPr lang="en-US" sz="2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: 圆角 29"/>
            <p:cNvSpPr/>
            <p:nvPr/>
          </p:nvSpPr>
          <p:spPr>
            <a:xfrm>
              <a:off x="9525322" y="3386468"/>
              <a:ext cx="1828477" cy="926982"/>
            </a:xfrm>
            <a:prstGeom prst="roundRect">
              <a:avLst>
                <a:gd name="adj" fmla="val 6312"/>
              </a:avLst>
            </a:prstGeom>
            <a:solidFill>
              <a:srgbClr val="00B0F0">
                <a:alpha val="14902"/>
              </a:srgbClr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cs typeface="+mn-ea"/>
                  <a:sym typeface="+mn-lt"/>
                </a:rPr>
                <a:t>修改文件头数据</a:t>
              </a:r>
              <a:endParaRPr lang="en-US" sz="2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6435626" y="1911272"/>
              <a:ext cx="3316416" cy="610407"/>
            </a:xfrm>
            <a:prstGeom prst="roundRect">
              <a:avLst>
                <a:gd name="adj" fmla="val 6312"/>
              </a:avLst>
            </a:prstGeom>
            <a:solidFill>
              <a:srgbClr val="00B0F0">
                <a:alpha val="14902"/>
              </a:srgbClr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cs typeface="+mn-ea"/>
                  <a:sym typeface="+mn-lt"/>
                </a:rPr>
                <a:t>选定载体图像文件</a:t>
              </a:r>
              <a:endParaRPr lang="en-US" sz="2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" name="箭头: V 形 1"/>
            <p:cNvSpPr/>
            <p:nvPr/>
          </p:nvSpPr>
          <p:spPr>
            <a:xfrm>
              <a:off x="2534658" y="3712799"/>
              <a:ext cx="200960" cy="2971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箭头: V 形 31"/>
            <p:cNvSpPr/>
            <p:nvPr/>
          </p:nvSpPr>
          <p:spPr>
            <a:xfrm>
              <a:off x="4630383" y="3698415"/>
              <a:ext cx="200960" cy="2971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箭头: V 形 32"/>
            <p:cNvSpPr/>
            <p:nvPr/>
          </p:nvSpPr>
          <p:spPr>
            <a:xfrm>
              <a:off x="6726108" y="3723719"/>
              <a:ext cx="200960" cy="2971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箭头: V 形 33"/>
            <p:cNvSpPr/>
            <p:nvPr/>
          </p:nvSpPr>
          <p:spPr>
            <a:xfrm>
              <a:off x="9260600" y="3726163"/>
              <a:ext cx="200960" cy="29718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箭头: V 形 34"/>
            <p:cNvSpPr/>
            <p:nvPr/>
          </p:nvSpPr>
          <p:spPr>
            <a:xfrm rot="5400000">
              <a:off x="7879175" y="2566424"/>
              <a:ext cx="429318" cy="63487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80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/>
          <p:cNvGrpSpPr/>
          <p:nvPr/>
        </p:nvGrpSpPr>
        <p:grpSpPr>
          <a:xfrm>
            <a:off x="1259350" y="637786"/>
            <a:ext cx="4517336" cy="840284"/>
            <a:chOff x="3135993" y="1051060"/>
            <a:chExt cx="4517336" cy="840284"/>
          </a:xfrm>
        </p:grpSpPr>
        <p:sp>
          <p:nvSpPr>
            <p:cNvPr id="206" name="矩形: 圆角 205"/>
            <p:cNvSpPr/>
            <p:nvPr/>
          </p:nvSpPr>
          <p:spPr>
            <a:xfrm>
              <a:off x="3839426" y="1280937"/>
              <a:ext cx="3813903" cy="610407"/>
            </a:xfrm>
            <a:prstGeom prst="roundRect">
              <a:avLst>
                <a:gd name="adj" fmla="val 13726"/>
              </a:avLst>
            </a:prstGeom>
            <a:solidFill>
              <a:srgbClr val="0F73EE"/>
            </a:solidFill>
            <a:ln w="19050">
              <a:solidFill>
                <a:schemeClr val="bg1"/>
              </a:solidFill>
              <a:prstDash val="sysDot"/>
              <a:headEnd type="oval" w="lg" len="lg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3972879" y="1333399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基于文件格式的隐藏</a:t>
              </a:r>
            </a:p>
          </p:txBody>
        </p:sp>
        <p:sp>
          <p:nvSpPr>
            <p:cNvPr id="208" name="矩形 207"/>
            <p:cNvSpPr/>
            <p:nvPr/>
          </p:nvSpPr>
          <p:spPr>
            <a:xfrm>
              <a:off x="3295769" y="1051060"/>
              <a:ext cx="49244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i="1" dirty="0" smtClean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5</a:t>
              </a:r>
              <a:endParaRPr lang="zh-CN" altLang="en-US" sz="4800" b="1" i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09" name="直接连接符 208"/>
            <p:cNvCxnSpPr/>
            <p:nvPr/>
          </p:nvCxnSpPr>
          <p:spPr>
            <a:xfrm>
              <a:off x="3135993" y="1748864"/>
              <a:ext cx="70343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ot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2"/>
          <p:cNvGraphicFramePr>
            <a:graphicFrameLocks noGrp="1"/>
          </p:cNvGraphicFramePr>
          <p:nvPr>
            <p:extLst/>
          </p:nvPr>
        </p:nvGraphicFramePr>
        <p:xfrm>
          <a:off x="1803717" y="1803518"/>
          <a:ext cx="886460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867"/>
                <a:gridCol w="2954867"/>
                <a:gridCol w="29548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比较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伪装前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伪装后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外观（无变化）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en-US" altLang="zh-CN" sz="2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文件大小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263,222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483,382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字节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文件头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文件长度域值为</a:t>
                      </a:r>
                    </a:p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×40436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文件长度域值为</a:t>
                      </a:r>
                    </a:p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×76036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文件尾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思源黑体 CN Normal" panose="020B0400000000000000" pitchFamily="34" charset="-122"/>
                        </a:rPr>
                        <a:t>图像数据后文件结束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思源黑体 CN Normal" panose="020B0400000000000000" pitchFamily="34" charset="-122"/>
                        </a:rPr>
                        <a:t>图像数据后增加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思源黑体 CN Normal" panose="020B0400000000000000" pitchFamily="34" charset="-122"/>
                        </a:rPr>
                        <a:t>Office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思源黑体 CN Normal" panose="020B0400000000000000" pitchFamily="34" charset="-122"/>
                        </a:rPr>
                        <a:t>文档数据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图片 75830" descr="Len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53" y="2377439"/>
            <a:ext cx="1680211" cy="168021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75829" descr="Len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032" y="2377439"/>
            <a:ext cx="1680211" cy="168021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6186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/>
          <p:cNvGrpSpPr/>
          <p:nvPr/>
        </p:nvGrpSpPr>
        <p:grpSpPr>
          <a:xfrm>
            <a:off x="1259350" y="637786"/>
            <a:ext cx="5165513" cy="840284"/>
            <a:chOff x="3135993" y="1051060"/>
            <a:chExt cx="5165513" cy="840284"/>
          </a:xfrm>
        </p:grpSpPr>
        <p:sp>
          <p:nvSpPr>
            <p:cNvPr id="206" name="矩形: 圆角 205"/>
            <p:cNvSpPr/>
            <p:nvPr/>
          </p:nvSpPr>
          <p:spPr>
            <a:xfrm>
              <a:off x="3839426" y="1280937"/>
              <a:ext cx="4462080" cy="610407"/>
            </a:xfrm>
            <a:prstGeom prst="roundRect">
              <a:avLst>
                <a:gd name="adj" fmla="val 13726"/>
              </a:avLst>
            </a:prstGeom>
            <a:solidFill>
              <a:srgbClr val="0F73EE"/>
            </a:solidFill>
            <a:ln w="19050">
              <a:solidFill>
                <a:schemeClr val="bg1"/>
              </a:solidFill>
              <a:prstDash val="sysDot"/>
              <a:headEnd type="oval" w="lg" len="lg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3972879" y="1333399"/>
              <a:ext cx="4134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文件格式隐藏</a:t>
              </a:r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法的安全性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3295769" y="1051060"/>
              <a:ext cx="4908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i="1" dirty="0" smtClean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6</a:t>
              </a:r>
              <a:endParaRPr lang="zh-CN" altLang="en-US" sz="4800" b="1" i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09" name="直接连接符 208"/>
            <p:cNvCxnSpPr/>
            <p:nvPr/>
          </p:nvCxnSpPr>
          <p:spPr>
            <a:xfrm>
              <a:off x="3135993" y="1748864"/>
              <a:ext cx="70343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ot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1419126" y="2284782"/>
            <a:ext cx="8530796" cy="1469071"/>
            <a:chOff x="1977914" y="3202701"/>
            <a:chExt cx="8530796" cy="1591301"/>
          </a:xfrm>
        </p:grpSpPr>
        <p:sp>
          <p:nvSpPr>
            <p:cNvPr id="21" name="矩形: 圆角 20"/>
            <p:cNvSpPr/>
            <p:nvPr/>
          </p:nvSpPr>
          <p:spPr>
            <a:xfrm>
              <a:off x="1977914" y="3202701"/>
              <a:ext cx="8530796" cy="1591301"/>
            </a:xfrm>
            <a:prstGeom prst="roundRect">
              <a:avLst>
                <a:gd name="adj" fmla="val 1075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223334" y="3498631"/>
              <a:ext cx="808781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zh-CN" sz="2400" dirty="0"/>
                <a:t>文件存取工具在保存文档时可能会造成隐藏数据的丢失。因此利用文件格式进行信息伪装的方法是不太安全的，</a:t>
              </a:r>
              <a:endParaRPr lang="zh-CN" altLang="en-US" sz="24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7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28b0fd0e-7ece-4f48-881a-83c93b08799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336</Words>
  <Application>Microsoft Office PowerPoint</Application>
  <PresentationFormat>宽屏</PresentationFormat>
  <Paragraphs>58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思源黑体 CN Heavy</vt:lpstr>
      <vt:lpstr>思源黑体 CN Normal</vt:lpstr>
      <vt:lpstr>宋体</vt:lpstr>
      <vt:lpstr>微软雅黑 Light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lzh</dc:creator>
  <cp:lastModifiedBy>lzh</cp:lastModifiedBy>
  <cp:revision>4</cp:revision>
  <dcterms:created xsi:type="dcterms:W3CDTF">2020-01-01T12:42:53Z</dcterms:created>
  <dcterms:modified xsi:type="dcterms:W3CDTF">2020-01-01T17:49:17Z</dcterms:modified>
</cp:coreProperties>
</file>