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notesMasterIdLst>
    <p:notesMasterId r:id="rId15"/>
  </p:notesMasterIdLst>
  <p:sldIdLst>
    <p:sldId id="351" r:id="rId2"/>
    <p:sldId id="428" r:id="rId3"/>
    <p:sldId id="427" r:id="rId4"/>
    <p:sldId id="429" r:id="rId5"/>
    <p:sldId id="430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99" autoAdjust="0"/>
  </p:normalViewPr>
  <p:slideViewPr>
    <p:cSldViewPr>
      <p:cViewPr varScale="1">
        <p:scale>
          <a:sx n="81" d="100"/>
          <a:sy n="81" d="100"/>
        </p:scale>
        <p:origin x="16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F2F2F-B6A1-427A-902D-8A2036C7D324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BEE21-40D5-4637-A075-A6FDD1698F9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876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57E-05D6-43EF-9F6C-401D749FA5C8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1304-A35B-41C6-B1BD-D0C7EA9FC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419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57E-05D6-43EF-9F6C-401D749FA5C8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1304-A35B-41C6-B1BD-D0C7EA9FC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836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57E-05D6-43EF-9F6C-401D749FA5C8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1304-A35B-41C6-B1BD-D0C7EA9FC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5962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3C257E-05D6-43EF-9F6C-401D749FA5C8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4B1304-A35B-41C6-B1BD-D0C7EA9FC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268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57E-05D6-43EF-9F6C-401D749FA5C8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1304-A35B-41C6-B1BD-D0C7EA9FC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478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57E-05D6-43EF-9F6C-401D749FA5C8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1304-A35B-41C6-B1BD-D0C7EA9FC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795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57E-05D6-43EF-9F6C-401D749FA5C8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1304-A35B-41C6-B1BD-D0C7EA9FC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156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57E-05D6-43EF-9F6C-401D749FA5C8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1304-A35B-41C6-B1BD-D0C7EA9FC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667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57E-05D6-43EF-9F6C-401D749FA5C8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1304-A35B-41C6-B1BD-D0C7EA9FC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872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57E-05D6-43EF-9F6C-401D749FA5C8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1304-A35B-41C6-B1BD-D0C7EA9FC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63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57E-05D6-43EF-9F6C-401D749FA5C8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1304-A35B-41C6-B1BD-D0C7EA9FC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604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57E-05D6-43EF-9F6C-401D749FA5C8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1304-A35B-41C6-B1BD-D0C7EA9FC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802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C257E-05D6-43EF-9F6C-401D749FA5C8}" type="datetimeFigureOut">
              <a:rPr lang="en-PH" smtClean="0"/>
              <a:t>02/12/2020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1304-A35B-41C6-B1BD-D0C7EA9FC4C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149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 rot="5400000">
            <a:off x="1610927" y="1150699"/>
            <a:ext cx="740546" cy="12954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705102" y="1028699"/>
            <a:ext cx="761998" cy="190500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532130" y="1890763"/>
            <a:ext cx="494164" cy="155842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947777" y="1902114"/>
            <a:ext cx="2322962" cy="355388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4347843" y="2472055"/>
            <a:ext cx="867409" cy="278130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5400000">
            <a:off x="8007907" y="2507693"/>
            <a:ext cx="435871" cy="18212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5213449" y="178968"/>
            <a:ext cx="2674121" cy="45666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76400" y="1798399"/>
            <a:ext cx="5715000" cy="17830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57150"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33500" y="5246640"/>
            <a:ext cx="6553200" cy="929627"/>
            <a:chOff x="1676400" y="5090173"/>
            <a:chExt cx="6553200" cy="929627"/>
          </a:xfrm>
        </p:grpSpPr>
        <p:pic>
          <p:nvPicPr>
            <p:cNvPr id="1026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51054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676400" y="5090173"/>
              <a:ext cx="65532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914400">
                <a:tabLst>
                  <a:tab pos="2971800" algn="ctr"/>
                  <a:tab pos="5943600" algn="r"/>
                  <a:tab pos="2971800" algn="ctr"/>
                </a:tabLst>
              </a:pPr>
              <a:r>
                <a:rPr lang="en-US" sz="2800" dirty="0">
                  <a:solidFill>
                    <a:srgbClr val="7F7F7F"/>
                  </a:solidFill>
                  <a:ea typeface="Times New Roman"/>
                  <a:cs typeface="Arial"/>
                </a:rPr>
                <a:t>CREDIT </a:t>
              </a:r>
              <a:r>
                <a:rPr lang="en-US" sz="2800" dirty="0">
                  <a:solidFill>
                    <a:srgbClr val="17365D"/>
                  </a:solidFill>
                  <a:ea typeface="Times New Roman"/>
                  <a:cs typeface="Arial"/>
                </a:rPr>
                <a:t>INFORMATION</a:t>
              </a:r>
              <a:r>
                <a:rPr lang="en-US" sz="2800" dirty="0">
                  <a:solidFill>
                    <a:prstClr val="black"/>
                  </a:solidFill>
                  <a:ea typeface="Times New Roman"/>
                  <a:cs typeface="Arial"/>
                </a:rPr>
                <a:t> </a:t>
              </a:r>
              <a:r>
                <a:rPr lang="en-US" sz="2800" dirty="0">
                  <a:solidFill>
                    <a:srgbClr val="7F7F7F"/>
                  </a:solidFill>
                  <a:ea typeface="Times New Roman"/>
                  <a:cs typeface="Arial"/>
                </a:rPr>
                <a:t>CORPORATION</a:t>
              </a:r>
              <a:endParaRPr lang="en-PH" sz="2400" dirty="0">
                <a:solidFill>
                  <a:prstClr val="black"/>
                </a:solidFill>
                <a:latin typeface="Times New Roman"/>
                <a:ea typeface="Times New Roman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676400" y="2061627"/>
            <a:ext cx="571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H" altLang="en-US" sz="3600" b="1" dirty="0">
                <a:solidFill>
                  <a:srgbClr val="000000"/>
                </a:solidFill>
                <a:latin typeface="Arial" panose="020B0604020202020204" pitchFamily="34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File </a:t>
            </a:r>
            <a:endParaRPr lang="en-PH" altLang="en-US" sz="3600" b="1" dirty="0" smtClean="0">
              <a:solidFill>
                <a:srgbClr val="000000"/>
              </a:solidFill>
              <a:latin typeface="Arial" panose="020B0604020202020204" pitchFamily="34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PH" altLang="en-US" sz="3600" b="1" dirty="0" smtClean="0">
                <a:solidFill>
                  <a:srgbClr val="000000"/>
                </a:solidFill>
                <a:latin typeface="Arial" panose="020B0604020202020204" pitchFamily="34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Encryption</a:t>
            </a:r>
            <a:endParaRPr lang="en-PH" altLang="en-US" sz="3600" b="1" dirty="0">
              <a:solidFill>
                <a:srgbClr val="000000"/>
              </a:solidFill>
              <a:latin typeface="Arial" panose="020B0604020202020204" pitchFamily="34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381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304801" y="0"/>
            <a:ext cx="9753602" cy="570365"/>
            <a:chOff x="-3" y="0"/>
            <a:chExt cx="9144005" cy="570365"/>
          </a:xfrm>
        </p:grpSpPr>
        <p:sp>
          <p:nvSpPr>
            <p:cNvPr id="9" name="Rectangle 8"/>
            <p:cNvSpPr/>
            <p:nvPr/>
          </p:nvSpPr>
          <p:spPr>
            <a:xfrm rot="5400000">
              <a:off x="4324915" y="-4248719"/>
              <a:ext cx="494166" cy="914400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343400" y="-4343400"/>
              <a:ext cx="457201" cy="914400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886200" y="196058"/>
            <a:ext cx="4559568" cy="71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57150"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2800" y="259670"/>
            <a:ext cx="5672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PH" sz="32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Submission Data File</a:t>
            </a:r>
            <a:endParaRPr lang="en-PH" sz="3200" dirty="0">
              <a:solidFill>
                <a:srgbClr val="1F497D">
                  <a:lumMod val="50000"/>
                </a:srgb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733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71550" y="117042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413058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 sz="4400"/>
          </a:p>
        </p:txBody>
      </p:sp>
      <p:pic>
        <p:nvPicPr>
          <p:cNvPr id="20481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12" y="1687124"/>
            <a:ext cx="476250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177560"/>
            <a:ext cx="80089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 the certificate to use and then click on Add </a:t>
            </a:r>
            <a:endParaRPr kumimoji="0" lang="en-GB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55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304801" y="0"/>
            <a:ext cx="9753602" cy="570365"/>
            <a:chOff x="-3" y="0"/>
            <a:chExt cx="9144005" cy="570365"/>
          </a:xfrm>
        </p:grpSpPr>
        <p:sp>
          <p:nvSpPr>
            <p:cNvPr id="9" name="Rectangle 8"/>
            <p:cNvSpPr/>
            <p:nvPr/>
          </p:nvSpPr>
          <p:spPr>
            <a:xfrm rot="5400000">
              <a:off x="4324915" y="-4248719"/>
              <a:ext cx="494166" cy="914400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343400" y="-4343400"/>
              <a:ext cx="457201" cy="914400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886200" y="196058"/>
            <a:ext cx="4559568" cy="71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57150"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2800" y="259670"/>
            <a:ext cx="5672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PH" sz="32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Submission Data File</a:t>
            </a:r>
            <a:endParaRPr lang="en-PH" sz="3200" dirty="0">
              <a:solidFill>
                <a:srgbClr val="1F497D">
                  <a:lumMod val="50000"/>
                </a:srgb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733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71550" y="117042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413058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 sz="440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2631" y="1082485"/>
            <a:ext cx="879223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 Certificate will appear at the lower side of</a:t>
            </a:r>
            <a:b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 window</a:t>
            </a:r>
            <a:endParaRPr kumimoji="0" lang="en-PH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endParaRPr kumimoji="0" lang="en-PH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5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590" y="1715567"/>
            <a:ext cx="476250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5819" y="62636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4338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304801" y="0"/>
            <a:ext cx="9753602" cy="570365"/>
            <a:chOff x="-3" y="0"/>
            <a:chExt cx="9144005" cy="570365"/>
          </a:xfrm>
        </p:grpSpPr>
        <p:sp>
          <p:nvSpPr>
            <p:cNvPr id="9" name="Rectangle 8"/>
            <p:cNvSpPr/>
            <p:nvPr/>
          </p:nvSpPr>
          <p:spPr>
            <a:xfrm rot="5400000">
              <a:off x="4324915" y="-4248719"/>
              <a:ext cx="494166" cy="914400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343400" y="-4343400"/>
              <a:ext cx="457201" cy="914400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886200" y="196058"/>
            <a:ext cx="4559568" cy="71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57150"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2800" y="259670"/>
            <a:ext cx="5672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PH" sz="32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Submission Data File</a:t>
            </a:r>
            <a:endParaRPr lang="en-PH" sz="3200" dirty="0">
              <a:solidFill>
                <a:srgbClr val="1F497D">
                  <a:lumMod val="50000"/>
                </a:srgb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733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71550" y="117042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413058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 sz="440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5819" y="62636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5689" y="1378355"/>
            <a:ext cx="4191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GB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Click on Encrypt</a:t>
            </a:r>
            <a:endParaRPr kumimoji="0" lang="en-PH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2529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89" y="2097430"/>
            <a:ext cx="756596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976312" y="4914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675689" y="5666690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GB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Click on Continue</a:t>
            </a:r>
            <a:endParaRPr kumimoji="0" lang="en-PH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11486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304801" y="0"/>
            <a:ext cx="9753602" cy="570365"/>
            <a:chOff x="-3" y="0"/>
            <a:chExt cx="9144005" cy="570365"/>
          </a:xfrm>
        </p:grpSpPr>
        <p:sp>
          <p:nvSpPr>
            <p:cNvPr id="9" name="Rectangle 8"/>
            <p:cNvSpPr/>
            <p:nvPr/>
          </p:nvSpPr>
          <p:spPr>
            <a:xfrm rot="5400000">
              <a:off x="4324915" y="-4248719"/>
              <a:ext cx="494166" cy="914400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343400" y="-4343400"/>
              <a:ext cx="457201" cy="914400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886200" y="196058"/>
            <a:ext cx="4559568" cy="71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57150"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2800" y="259670"/>
            <a:ext cx="5672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PH" sz="32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Submission Data File</a:t>
            </a:r>
            <a:endParaRPr lang="en-PH" sz="3200" dirty="0">
              <a:solidFill>
                <a:srgbClr val="1F497D">
                  <a:lumMod val="50000"/>
                </a:srgb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733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71550" y="117042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413058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 sz="440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5819" y="62636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976312" y="4914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23553" name="Picture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110" y="1537962"/>
            <a:ext cx="3900725" cy="423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46840" y="5722858"/>
            <a:ext cx="84596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file with extension .</a:t>
            </a:r>
            <a:r>
              <a:rPr kumimoji="0" lang="en-GB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gpg</a:t>
            </a: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will be created: </a:t>
            </a:r>
            <a:endParaRPr kumimoji="0" lang="en-PH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BANK0001_CSDF_20150602120002.zip.gpg</a:t>
            </a:r>
            <a:endParaRPr kumimoji="0" lang="en-GB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2529" y="1065493"/>
            <a:ext cx="2901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28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Click on </a:t>
            </a:r>
            <a:r>
              <a:rPr lang="en-GB" altLang="en-US" sz="2800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Finish 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505550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304801" y="0"/>
            <a:ext cx="9753602" cy="570365"/>
            <a:chOff x="-3" y="0"/>
            <a:chExt cx="9144005" cy="570365"/>
          </a:xfrm>
        </p:grpSpPr>
        <p:sp>
          <p:nvSpPr>
            <p:cNvPr id="9" name="Rectangle 8"/>
            <p:cNvSpPr/>
            <p:nvPr/>
          </p:nvSpPr>
          <p:spPr>
            <a:xfrm rot="5400000">
              <a:off x="4324915" y="-4248719"/>
              <a:ext cx="494166" cy="914400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343400" y="-4343400"/>
              <a:ext cx="457201" cy="914400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886200" y="196058"/>
            <a:ext cx="4559568" cy="71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57150"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2800" y="259670"/>
            <a:ext cx="5672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PH" sz="32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Submission Data File</a:t>
            </a:r>
            <a:endParaRPr lang="en-PH" sz="3200" dirty="0">
              <a:solidFill>
                <a:srgbClr val="1F497D">
                  <a:lumMod val="50000"/>
                </a:srgb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68568" y="1350272"/>
            <a:ext cx="865630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8968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alt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Installing the Encryption</a:t>
            </a:r>
            <a:r>
              <a:rPr kumimoji="0" lang="en-PH" altLang="en-US" sz="36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 Software</a:t>
            </a:r>
            <a:endParaRPr kumimoji="0" lang="en-PH" altLang="en-US" sz="3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368568" y="2260737"/>
            <a:ext cx="80772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PH" altLang="en-US" sz="3200" dirty="0" smtClean="0"/>
              <a:t>Install the Encryption Software (</a:t>
            </a:r>
            <a:r>
              <a:rPr lang="en-PH" altLang="en-US" sz="3200" dirty="0" err="1" smtClean="0"/>
              <a:t>Kleopatra</a:t>
            </a:r>
            <a:r>
              <a:rPr lang="en-PH" altLang="en-US" sz="3200" dirty="0" smtClean="0"/>
              <a:t>)</a:t>
            </a:r>
          </a:p>
          <a:p>
            <a:pPr marL="457200" indent="-457200">
              <a:buFontTx/>
              <a:buAutoNum type="arabicPeriod"/>
            </a:pPr>
            <a:r>
              <a:rPr lang="en-GB" sz="3200" dirty="0" smtClean="0"/>
              <a:t>Once </a:t>
            </a:r>
            <a:r>
              <a:rPr lang="en-GB" sz="3200" dirty="0"/>
              <a:t>Gpg4win 2.2.4 is installed on your computer, you have to import the Public Key </a:t>
            </a:r>
            <a:r>
              <a:rPr lang="en-GB" sz="3200" dirty="0" smtClean="0"/>
              <a:t>(</a:t>
            </a:r>
            <a:r>
              <a:rPr lang="en-PH" sz="3200" dirty="0" err="1" smtClean="0"/>
              <a:t>CIC_TestEnv_PubKey.asc</a:t>
            </a:r>
            <a:r>
              <a:rPr lang="en-PH" sz="3200" dirty="0" smtClean="0"/>
              <a:t>) </a:t>
            </a:r>
            <a:r>
              <a:rPr lang="en-GB" sz="3200" dirty="0" smtClean="0"/>
              <a:t>provided </a:t>
            </a:r>
            <a:r>
              <a:rPr lang="en-GB" sz="3200" dirty="0"/>
              <a:t>by CIC. This import operation must be done only once. 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287165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304801" y="0"/>
            <a:ext cx="9753602" cy="570365"/>
            <a:chOff x="-3" y="0"/>
            <a:chExt cx="9144005" cy="570365"/>
          </a:xfrm>
        </p:grpSpPr>
        <p:sp>
          <p:nvSpPr>
            <p:cNvPr id="9" name="Rectangle 8"/>
            <p:cNvSpPr/>
            <p:nvPr/>
          </p:nvSpPr>
          <p:spPr>
            <a:xfrm rot="5400000">
              <a:off x="4324915" y="-4248719"/>
              <a:ext cx="494166" cy="914400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343400" y="-4343400"/>
              <a:ext cx="457201" cy="914400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886200" y="196058"/>
            <a:ext cx="4559568" cy="71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57150"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2800" y="259670"/>
            <a:ext cx="5672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PH" sz="32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Submission Data File</a:t>
            </a:r>
            <a:endParaRPr lang="en-PH" sz="3200" dirty="0">
              <a:solidFill>
                <a:srgbClr val="1F497D">
                  <a:lumMod val="50000"/>
                </a:srgb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9600" y="14966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0241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8" y="4267200"/>
            <a:ext cx="747535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46001" y="1899094"/>
            <a:ext cx="865741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0" algn="l"/>
              </a:tabLst>
            </a:pPr>
            <a:r>
              <a:rPr lang="en-GB" altLang="en-US" sz="2800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Open </a:t>
            </a:r>
            <a:r>
              <a:rPr lang="en-GB" altLang="en-US" sz="2800" dirty="0" err="1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Kleopatra</a:t>
            </a:r>
            <a:endParaRPr lang="en-GB" altLang="en-US" sz="2800" dirty="0" smtClean="0">
              <a:latin typeface="Verdana" panose="020B060403050404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0" algn="l"/>
              </a:tabLst>
            </a:pPr>
            <a:endParaRPr lang="en-GB" altLang="en-US" sz="2800" dirty="0" smtClean="0">
              <a:latin typeface="Verdana" panose="020B060403050404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lvl="0" indent="-457200" algn="just">
              <a:tabLst/>
            </a:pPr>
            <a:r>
              <a:rPr kumimoji="0" lang="en-GB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</a:t>
            </a:r>
            <a:r>
              <a:rPr kumimoji="0" lang="en-GB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GB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 “Import Certificates” and select the folder where you saved the file </a:t>
            </a:r>
            <a:r>
              <a:rPr lang="en-GB" altLang="en-US" sz="28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n-GB" altLang="en-US" sz="2800" dirty="0" err="1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CIC_TestEnv_PubKey.asc</a:t>
            </a:r>
            <a:r>
              <a:rPr lang="en-GB" altLang="en-US" sz="28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  <a:endParaRPr kumimoji="0" lang="en-GB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346001" y="1143000"/>
            <a:ext cx="865630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8968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alt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Installing the Public Key</a:t>
            </a:r>
          </a:p>
        </p:txBody>
      </p:sp>
    </p:spTree>
    <p:extLst>
      <p:ext uri="{BB962C8B-B14F-4D97-AF65-F5344CB8AC3E}">
        <p14:creationId xmlns:p14="http://schemas.microsoft.com/office/powerpoint/2010/main" val="13087538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304801" y="0"/>
            <a:ext cx="9753602" cy="570365"/>
            <a:chOff x="-3" y="0"/>
            <a:chExt cx="9144005" cy="570365"/>
          </a:xfrm>
        </p:grpSpPr>
        <p:sp>
          <p:nvSpPr>
            <p:cNvPr id="9" name="Rectangle 8"/>
            <p:cNvSpPr/>
            <p:nvPr/>
          </p:nvSpPr>
          <p:spPr>
            <a:xfrm rot="5400000">
              <a:off x="4324915" y="-4248719"/>
              <a:ext cx="494166" cy="914400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343400" y="-4343400"/>
              <a:ext cx="457201" cy="914400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886200" y="196058"/>
            <a:ext cx="4559568" cy="71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57150"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2800" y="259670"/>
            <a:ext cx="5672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PH" sz="32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Submission Data File</a:t>
            </a:r>
            <a:endParaRPr lang="en-PH" sz="3200" dirty="0">
              <a:solidFill>
                <a:srgbClr val="1F497D">
                  <a:lumMod val="50000"/>
                </a:srgb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4081" y="2030738"/>
            <a:ext cx="807583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GB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 the Public Key provided by CIC and click Open</a:t>
            </a:r>
            <a:endParaRPr kumimoji="0" lang="en-PH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265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62" y="3301518"/>
            <a:ext cx="7436544" cy="228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77465" y="5867400"/>
            <a:ext cx="75921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GB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Click Ok. Now the certificate is imported.</a:t>
            </a:r>
            <a:endParaRPr kumimoji="0" lang="en-GB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346001" y="1143000"/>
            <a:ext cx="865630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8968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altLang="en-US" sz="3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Installing the Public Key</a:t>
            </a:r>
          </a:p>
        </p:txBody>
      </p:sp>
    </p:spTree>
    <p:extLst>
      <p:ext uri="{BB962C8B-B14F-4D97-AF65-F5344CB8AC3E}">
        <p14:creationId xmlns:p14="http://schemas.microsoft.com/office/powerpoint/2010/main" val="3848452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304801" y="0"/>
            <a:ext cx="9753602" cy="570365"/>
            <a:chOff x="-3" y="0"/>
            <a:chExt cx="9144005" cy="570365"/>
          </a:xfrm>
        </p:grpSpPr>
        <p:sp>
          <p:nvSpPr>
            <p:cNvPr id="9" name="Rectangle 8"/>
            <p:cNvSpPr/>
            <p:nvPr/>
          </p:nvSpPr>
          <p:spPr>
            <a:xfrm rot="5400000">
              <a:off x="4324915" y="-4248719"/>
              <a:ext cx="494166" cy="914400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343400" y="-4343400"/>
              <a:ext cx="457201" cy="914400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886200" y="196058"/>
            <a:ext cx="4559568" cy="71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57150"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2800" y="259670"/>
            <a:ext cx="5672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PH" sz="32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Submission Data File</a:t>
            </a:r>
            <a:endParaRPr lang="en-PH" sz="3200" dirty="0">
              <a:solidFill>
                <a:srgbClr val="1F497D">
                  <a:lumMod val="50000"/>
                </a:srgb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0" y="1269830"/>
            <a:ext cx="88011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8968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Bookman Old Style" panose="02050604050505020204" pitchFamily="18" charset="0"/>
                <a:cs typeface="Bookman Old Style" panose="02050604050505020204" pitchFamily="18" charset="0"/>
              </a:rPr>
              <a:t>How to Encrypt the Text</a:t>
            </a:r>
            <a:r>
              <a:rPr kumimoji="0" lang="en-PH" altLang="en-US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Bookman Old Style" panose="02050604050505020204" pitchFamily="18" charset="0"/>
                <a:cs typeface="Bookman Old Style" panose="02050604050505020204" pitchFamily="18" charset="0"/>
              </a:rPr>
              <a:t> File</a:t>
            </a:r>
          </a:p>
          <a:p>
            <a:r>
              <a:rPr lang="en-US" altLang="en-US" sz="2400" dirty="0" bmk="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 bmk="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done every time a file is submitted)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alt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Bookman Old Style" panose="02050604050505020204" pitchFamily="18" charset="0"/>
              <a:cs typeface="Bookman Old Style" panose="02050604050505020204" pitchFamily="18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6344" y="2690189"/>
            <a:ext cx="815840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FontTx/>
              <a:buAutoNum type="arabicPeriod"/>
            </a:pPr>
            <a:r>
              <a:rPr lang="en-GB" altLang="en-US" sz="2400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 </a:t>
            </a:r>
            <a:r>
              <a:rPr lang="en-GB" altLang="en-US" sz="2400" dirty="0" err="1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Kleopatra</a:t>
            </a:r>
            <a:r>
              <a:rPr lang="en-GB" altLang="en-US" sz="240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altLang="en-US" sz="2400" dirty="0" smtClean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tool</a:t>
            </a:r>
            <a:endParaRPr lang="en-PH" altLang="en-US" sz="2400" dirty="0"/>
          </a:p>
          <a:p>
            <a:endParaRPr kumimoji="0" lang="en-PH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endParaRPr kumimoji="0" lang="en-PH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89" name="Picture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10" y="3292981"/>
            <a:ext cx="8481352" cy="207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733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0146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304801" y="0"/>
            <a:ext cx="9753602" cy="570365"/>
            <a:chOff x="-3" y="0"/>
            <a:chExt cx="9144005" cy="570365"/>
          </a:xfrm>
        </p:grpSpPr>
        <p:sp>
          <p:nvSpPr>
            <p:cNvPr id="9" name="Rectangle 8"/>
            <p:cNvSpPr/>
            <p:nvPr/>
          </p:nvSpPr>
          <p:spPr>
            <a:xfrm rot="5400000">
              <a:off x="4324915" y="-4248719"/>
              <a:ext cx="494166" cy="914400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343400" y="-4343400"/>
              <a:ext cx="457201" cy="914400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886200" y="196058"/>
            <a:ext cx="4559568" cy="71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57150"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2800" y="259670"/>
            <a:ext cx="5672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PH" sz="32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Submission Data File</a:t>
            </a:r>
            <a:endParaRPr lang="en-PH" sz="3200" dirty="0">
              <a:solidFill>
                <a:srgbClr val="1F497D">
                  <a:lumMod val="50000"/>
                </a:srgb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0" y="1269830"/>
            <a:ext cx="88011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8968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Bookman Old Style" panose="02050604050505020204" pitchFamily="18" charset="0"/>
                <a:cs typeface="Bookman Old Style" panose="02050604050505020204" pitchFamily="18" charset="0"/>
              </a:rPr>
              <a:t>How to Encrypt the Text</a:t>
            </a:r>
            <a:r>
              <a:rPr kumimoji="0" lang="en-PH" altLang="en-US" sz="32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Bookman Old Style" panose="02050604050505020204" pitchFamily="18" charset="0"/>
                <a:cs typeface="Bookman Old Style" panose="02050604050505020204" pitchFamily="18" charset="0"/>
              </a:rPr>
              <a:t> File</a:t>
            </a:r>
          </a:p>
          <a:p>
            <a:r>
              <a:rPr lang="en-US" altLang="en-US" sz="2400" dirty="0" bmk="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 bmk="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done every time a file is submitted)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alt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Bookman Old Style" panose="02050604050505020204" pitchFamily="18" charset="0"/>
              <a:cs typeface="Bookman Old Style" panose="02050604050505020204" pitchFamily="18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733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4800" y="2411027"/>
            <a:ext cx="4722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following page will open:</a:t>
            </a:r>
            <a:endParaRPr kumimoji="0" lang="en-PH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3313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0"/>
            <a:ext cx="7110707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3719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304801" y="0"/>
            <a:ext cx="9753602" cy="570365"/>
            <a:chOff x="-3" y="0"/>
            <a:chExt cx="9144005" cy="570365"/>
          </a:xfrm>
        </p:grpSpPr>
        <p:sp>
          <p:nvSpPr>
            <p:cNvPr id="9" name="Rectangle 8"/>
            <p:cNvSpPr/>
            <p:nvPr/>
          </p:nvSpPr>
          <p:spPr>
            <a:xfrm rot="5400000">
              <a:off x="4324915" y="-4248719"/>
              <a:ext cx="494166" cy="914400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343400" y="-4343400"/>
              <a:ext cx="457201" cy="914400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886200" y="196058"/>
            <a:ext cx="4559568" cy="71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57150"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2800" y="259670"/>
            <a:ext cx="5672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PH" sz="32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Submission Data File</a:t>
            </a:r>
            <a:endParaRPr lang="en-PH" sz="3200" dirty="0">
              <a:solidFill>
                <a:srgbClr val="1F497D">
                  <a:lumMod val="50000"/>
                </a:srgb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733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1419776"/>
            <a:ext cx="53832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Click on File -&gt; Sign/Encrypt files</a:t>
            </a:r>
            <a:endParaRPr kumimoji="0" lang="en-GB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952497" y="2057400"/>
            <a:ext cx="730863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25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304801" y="0"/>
            <a:ext cx="9753602" cy="570365"/>
            <a:chOff x="-3" y="0"/>
            <a:chExt cx="9144005" cy="570365"/>
          </a:xfrm>
        </p:grpSpPr>
        <p:sp>
          <p:nvSpPr>
            <p:cNvPr id="9" name="Rectangle 8"/>
            <p:cNvSpPr/>
            <p:nvPr/>
          </p:nvSpPr>
          <p:spPr>
            <a:xfrm rot="5400000">
              <a:off x="4324915" y="-4248719"/>
              <a:ext cx="494166" cy="914400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343400" y="-4343400"/>
              <a:ext cx="457201" cy="914400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886200" y="196058"/>
            <a:ext cx="4559568" cy="71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57150"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2800" y="259670"/>
            <a:ext cx="5672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PH" sz="32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Submission Data File</a:t>
            </a:r>
            <a:endParaRPr lang="en-PH" sz="3200" dirty="0">
              <a:solidFill>
                <a:srgbClr val="1F497D">
                  <a:lumMod val="50000"/>
                </a:srgb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733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42845" y="1194074"/>
            <a:ext cx="8582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GB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Locate the file to encrypt</a:t>
            </a:r>
            <a:endParaRPr kumimoji="0" lang="en-PH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7409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32" y="1879865"/>
            <a:ext cx="62674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3726" y="6096000"/>
            <a:ext cx="5495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GB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 the file and Click Open</a:t>
            </a:r>
            <a:endParaRPr kumimoji="0" lang="en-GB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67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304801" y="0"/>
            <a:ext cx="9753602" cy="570365"/>
            <a:chOff x="-3" y="0"/>
            <a:chExt cx="9144005" cy="570365"/>
          </a:xfrm>
        </p:grpSpPr>
        <p:sp>
          <p:nvSpPr>
            <p:cNvPr id="9" name="Rectangle 8"/>
            <p:cNvSpPr/>
            <p:nvPr/>
          </p:nvSpPr>
          <p:spPr>
            <a:xfrm rot="5400000">
              <a:off x="4324915" y="-4248719"/>
              <a:ext cx="494166" cy="914400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343400" y="-4343400"/>
              <a:ext cx="457201" cy="914400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prstClr val="white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886200" y="196058"/>
            <a:ext cx="4559568" cy="712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57150">
            <a:solidFill>
              <a:schemeClr val="tx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2800" y="259670"/>
            <a:ext cx="5672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PH" sz="32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Submission Data File</a:t>
            </a:r>
            <a:endParaRPr lang="en-PH" sz="3200" dirty="0">
              <a:solidFill>
                <a:srgbClr val="1F497D">
                  <a:lumMod val="50000"/>
                </a:srgb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4733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71550" y="117042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19457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27686"/>
            <a:ext cx="47625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800" y="1444505"/>
            <a:ext cx="71072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</a:tabLst>
            </a:pP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 radio button “Encrypt” and click Next</a:t>
            </a:r>
            <a:endParaRPr kumimoji="0" lang="en-GB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93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</TotalTime>
  <Words>254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Helvetica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</dc:creator>
  <cp:lastModifiedBy>Hanselle Meh G. Laganson</cp:lastModifiedBy>
  <cp:revision>274</cp:revision>
  <dcterms:created xsi:type="dcterms:W3CDTF">2015-09-24T09:24:34Z</dcterms:created>
  <dcterms:modified xsi:type="dcterms:W3CDTF">2020-02-12T07:48:45Z</dcterms:modified>
</cp:coreProperties>
</file>