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004A-1719-4A4B-A15A-755D5D21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CACD-1DF1-4223-A530-FF5B7FF72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66B3-C978-4CCA-BE1B-8DEEB9EE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0651-D1BF-4CA3-A88F-D49EAF3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54-F3CB-4D34-8552-75544CC4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83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DA76-0A29-4811-B3B4-A1CFF12C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FEBD-7495-4AE8-A293-004069D5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7B1F-2066-4B2D-86EC-4D88DC4F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6CB8-113C-497C-871D-1F679AE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288E-4A4E-4E78-B51D-34C7A49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52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8989A-E20F-4463-9A1B-590C91DE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2637E-1A33-4F70-AACF-C232E5EC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AAFA-9C8C-4DF2-B88E-9DA59FC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8B59-AC4F-4A9D-BC33-404F077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354E-5E3A-46B9-B6E4-F2EADF5A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77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C3DE-0C01-45D4-A726-F6152240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E649-27DC-49A3-80C6-A45CB2C0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99DB-F511-4ECE-8B41-2EA3D42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F1B7-1A6A-437A-AEE9-45651306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090D-3338-4871-AFE9-DE4A9708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7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658A-6CF1-4CD6-B152-AEACEFE6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6933-3B63-4ADD-ADE7-E08C7E4E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E1AD-9D76-4B28-9886-FB2AF64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D5FE-B1B6-4E8A-91C5-A3F6A2A7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5608-8B4F-4598-8EA1-42F259DB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2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B32A-60C9-4C4C-8F47-F7BB2E2A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497C-6A20-437D-8AD0-0CFC2C8D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9353C-377F-4310-815F-0B4FF0D3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7EAFC-5CC9-4123-B3A9-FD22B21E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17B6-ADDB-4A2D-8678-C79D47D7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9F35-D8BB-434D-9869-6288CDE4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720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46AA-D144-4E27-95C5-5DFC19B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A0FB-1D4E-4B44-A862-D28C5A54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70662-9AD6-4146-BF8F-9210366E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B0332-6189-47CA-9A47-893DD9B02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B002E-80A2-4022-B049-A2FA6FACA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8B31C-14B6-45CA-9157-D9A9442F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E8C4E-8E03-43AE-B88C-56E6CE76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59F5E-241A-4B86-BEFA-ABBFA19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48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F48E-8B87-4DBE-A52F-F9F97992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29695-EF4B-483C-9DC6-745BB442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0E531-2259-4523-9F12-EE06F18A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AAAF3-D021-4727-9640-1F8D047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67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BF28C-D45D-4123-918C-378FC09A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DA8E-5939-4609-A05A-29CB7C6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7CEC6-279E-4561-868A-2C7632B3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23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DD5-1BE9-43C5-A5F1-F30C842A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C04-A1C5-4E6E-8313-F4017A9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3B2D-983C-4D29-8932-858012AB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820D-E708-4528-986E-2CF80B8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C11B-4E5A-4376-9948-40624853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D61E-AE67-41A1-ABDD-22248A6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24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53B0-A51B-4407-A154-EF6C27F4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FDAD5-2DF1-4771-9CD5-01C77EF8A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84EA-3ED1-43BB-8F70-9BD6A3F7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3C0F-6F50-450C-A328-A3C2CCA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59A5-D3D2-4859-B30B-51166D02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A1E2-651D-4339-89A7-98FA18C8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89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74EE2-05BF-48C6-94D6-D6C6A105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E6BA-54CA-4DFC-9CDE-8687BEB7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1532-C7D3-4BB7-A553-E122D699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BC98-E807-4782-BACB-F5D9083B1AFB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5842-CA2F-4A77-88C1-0FB78947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27CA-9440-434F-A883-DB27EC176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4363-DA3A-488D-84DD-EFDC13B10B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9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85AC2E-1F5F-4119-8267-8170125E4113}"/>
              </a:ext>
            </a:extLst>
          </p:cNvPr>
          <p:cNvSpPr/>
          <p:nvPr/>
        </p:nvSpPr>
        <p:spPr>
          <a:xfrm>
            <a:off x="842129" y="2394408"/>
            <a:ext cx="1376313" cy="1310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Values from the sensors</a:t>
            </a:r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09542D-71A5-463F-B7B7-5276D26C6F36}"/>
              </a:ext>
            </a:extLst>
          </p:cNvPr>
          <p:cNvSpPr/>
          <p:nvPr/>
        </p:nvSpPr>
        <p:spPr>
          <a:xfrm>
            <a:off x="3396793" y="2637149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8E71A-6C5D-4EF1-A7E6-687DC9C7232C}"/>
              </a:ext>
            </a:extLst>
          </p:cNvPr>
          <p:cNvCxnSpPr/>
          <p:nvPr/>
        </p:nvCxnSpPr>
        <p:spPr>
          <a:xfrm>
            <a:off x="2369271" y="305664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32822-09CA-423C-B158-149B8396A95C}"/>
              </a:ext>
            </a:extLst>
          </p:cNvPr>
          <p:cNvCxnSpPr>
            <a:cxnSpLocks/>
          </p:cNvCxnSpPr>
          <p:nvPr/>
        </p:nvCxnSpPr>
        <p:spPr>
          <a:xfrm flipV="1">
            <a:off x="4388179" y="2271860"/>
            <a:ext cx="884547" cy="3652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8687F-6528-4114-BAEE-1EEF4124CCD5}"/>
              </a:ext>
            </a:extLst>
          </p:cNvPr>
          <p:cNvCxnSpPr>
            <a:cxnSpLocks/>
          </p:cNvCxnSpPr>
          <p:nvPr/>
        </p:nvCxnSpPr>
        <p:spPr>
          <a:xfrm>
            <a:off x="4454165" y="3161907"/>
            <a:ext cx="81856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887F5D-AABB-42A9-B553-8ED65DACAA3F}"/>
              </a:ext>
            </a:extLst>
          </p:cNvPr>
          <p:cNvCxnSpPr>
            <a:cxnSpLocks/>
          </p:cNvCxnSpPr>
          <p:nvPr/>
        </p:nvCxnSpPr>
        <p:spPr>
          <a:xfrm>
            <a:off x="4388179" y="3548406"/>
            <a:ext cx="884547" cy="5428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05FA88-4CF3-4EF2-9226-4139927C5ED4}"/>
              </a:ext>
            </a:extLst>
          </p:cNvPr>
          <p:cNvSpPr/>
          <p:nvPr/>
        </p:nvSpPr>
        <p:spPr>
          <a:xfrm>
            <a:off x="5387419" y="1615519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B63088-E442-4D21-BBF9-2EC72F0F11E7}"/>
              </a:ext>
            </a:extLst>
          </p:cNvPr>
          <p:cNvSpPr/>
          <p:nvPr/>
        </p:nvSpPr>
        <p:spPr>
          <a:xfrm>
            <a:off x="5387419" y="2808205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91E923-D3DF-4BE5-A5EC-A08485C0B509}"/>
              </a:ext>
            </a:extLst>
          </p:cNvPr>
          <p:cNvSpPr/>
          <p:nvPr/>
        </p:nvSpPr>
        <p:spPr>
          <a:xfrm>
            <a:off x="5387419" y="4000892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72948F-81C3-4F2A-A753-C122CCA49F41}"/>
              </a:ext>
            </a:extLst>
          </p:cNvPr>
          <p:cNvCxnSpPr>
            <a:cxnSpLocks/>
          </p:cNvCxnSpPr>
          <p:nvPr/>
        </p:nvCxnSpPr>
        <p:spPr>
          <a:xfrm flipV="1">
            <a:off x="6473074" y="1798163"/>
            <a:ext cx="91125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02D64B-9BF6-46E5-91CF-2FA8141BAE24}"/>
              </a:ext>
            </a:extLst>
          </p:cNvPr>
          <p:cNvSpPr txBox="1"/>
          <p:nvPr/>
        </p:nvSpPr>
        <p:spPr>
          <a:xfrm>
            <a:off x="458771" y="319908"/>
            <a:ext cx="112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Technique for the implementation of UAV based detection system.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541759-F25D-4562-8C13-BC5408F928F2}"/>
              </a:ext>
            </a:extLst>
          </p:cNvPr>
          <p:cNvCxnSpPr>
            <a:cxnSpLocks/>
          </p:cNvCxnSpPr>
          <p:nvPr/>
        </p:nvCxnSpPr>
        <p:spPr>
          <a:xfrm flipV="1">
            <a:off x="6388237" y="3110449"/>
            <a:ext cx="91125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672C32-2BC0-4EBF-A845-19DDAE5C585D}"/>
              </a:ext>
            </a:extLst>
          </p:cNvPr>
          <p:cNvCxnSpPr>
            <a:cxnSpLocks/>
          </p:cNvCxnSpPr>
          <p:nvPr/>
        </p:nvCxnSpPr>
        <p:spPr>
          <a:xfrm flipV="1">
            <a:off x="6484077" y="4583859"/>
            <a:ext cx="91125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C1211E-2DB1-4C92-B9C6-4ADAE70649CA}"/>
              </a:ext>
            </a:extLst>
          </p:cNvPr>
          <p:cNvSpPr/>
          <p:nvPr/>
        </p:nvSpPr>
        <p:spPr>
          <a:xfrm>
            <a:off x="7715846" y="1614791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388151-5197-4421-9018-49827C2D8947}"/>
              </a:ext>
            </a:extLst>
          </p:cNvPr>
          <p:cNvSpPr/>
          <p:nvPr/>
        </p:nvSpPr>
        <p:spPr>
          <a:xfrm>
            <a:off x="7715846" y="2808204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B7DA92-9CD6-47D7-94CD-2B137128A646}"/>
              </a:ext>
            </a:extLst>
          </p:cNvPr>
          <p:cNvSpPr/>
          <p:nvPr/>
        </p:nvSpPr>
        <p:spPr>
          <a:xfrm>
            <a:off x="7715846" y="3996845"/>
            <a:ext cx="876692" cy="83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843718-8B56-413B-86AC-063E8420E7AF}"/>
              </a:ext>
            </a:extLst>
          </p:cNvPr>
          <p:cNvCxnSpPr>
            <a:cxnSpLocks/>
          </p:cNvCxnSpPr>
          <p:nvPr/>
        </p:nvCxnSpPr>
        <p:spPr>
          <a:xfrm>
            <a:off x="6473074" y="1958024"/>
            <a:ext cx="1118646" cy="9925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A22C22-5D83-4AF0-B01D-9AAA6119890A}"/>
              </a:ext>
            </a:extLst>
          </p:cNvPr>
          <p:cNvCxnSpPr>
            <a:cxnSpLocks/>
          </p:cNvCxnSpPr>
          <p:nvPr/>
        </p:nvCxnSpPr>
        <p:spPr>
          <a:xfrm>
            <a:off x="6388237" y="2271861"/>
            <a:ext cx="1327609" cy="20600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C43A5-F928-4FF3-8B10-AFF597978358}"/>
              </a:ext>
            </a:extLst>
          </p:cNvPr>
          <p:cNvCxnSpPr>
            <a:cxnSpLocks/>
          </p:cNvCxnSpPr>
          <p:nvPr/>
        </p:nvCxnSpPr>
        <p:spPr>
          <a:xfrm flipV="1">
            <a:off x="6388237" y="1958023"/>
            <a:ext cx="1203483" cy="1306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FD9E5A-6602-450F-B0FC-88D85ADA9415}"/>
              </a:ext>
            </a:extLst>
          </p:cNvPr>
          <p:cNvCxnSpPr>
            <a:cxnSpLocks/>
          </p:cNvCxnSpPr>
          <p:nvPr/>
        </p:nvCxnSpPr>
        <p:spPr>
          <a:xfrm>
            <a:off x="6378804" y="3312616"/>
            <a:ext cx="1212916" cy="10192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9AE38E-E898-470F-A9E3-DC87CC3D8CCE}"/>
              </a:ext>
            </a:extLst>
          </p:cNvPr>
          <p:cNvCxnSpPr>
            <a:cxnSpLocks/>
          </p:cNvCxnSpPr>
          <p:nvPr/>
        </p:nvCxnSpPr>
        <p:spPr>
          <a:xfrm flipV="1">
            <a:off x="6473073" y="3421553"/>
            <a:ext cx="1118647" cy="994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167F04-B090-4010-8A51-4E57D3191573}"/>
              </a:ext>
            </a:extLst>
          </p:cNvPr>
          <p:cNvCxnSpPr>
            <a:cxnSpLocks/>
          </p:cNvCxnSpPr>
          <p:nvPr/>
        </p:nvCxnSpPr>
        <p:spPr>
          <a:xfrm flipV="1">
            <a:off x="6389028" y="2187414"/>
            <a:ext cx="1287528" cy="1970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4A4EE6-3ED6-419C-8E83-731E6421BA1A}"/>
              </a:ext>
            </a:extLst>
          </p:cNvPr>
          <p:cNvSpPr txBox="1"/>
          <p:nvPr/>
        </p:nvSpPr>
        <p:spPr>
          <a:xfrm>
            <a:off x="1068372" y="4583859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BDD4EA-331D-42EA-A01A-098101DBA325}"/>
              </a:ext>
            </a:extLst>
          </p:cNvPr>
          <p:cNvSpPr txBox="1"/>
          <p:nvPr/>
        </p:nvSpPr>
        <p:spPr>
          <a:xfrm>
            <a:off x="4094381" y="4938341"/>
            <a:ext cx="320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trained model for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environment of AI)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1B8EE2-81EB-4865-B0E5-894D03E73233}"/>
              </a:ext>
            </a:extLst>
          </p:cNvPr>
          <p:cNvSpPr txBox="1"/>
          <p:nvPr/>
        </p:nvSpPr>
        <p:spPr>
          <a:xfrm>
            <a:off x="7791254" y="5185486"/>
            <a:ext cx="320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probabilities of anomaly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behavior of pangolins)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AA5437-856F-41D5-A636-379A78C1184E}"/>
              </a:ext>
            </a:extLst>
          </p:cNvPr>
          <p:cNvCxnSpPr/>
          <p:nvPr/>
        </p:nvCxnSpPr>
        <p:spPr>
          <a:xfrm>
            <a:off x="8936610" y="196195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E010EE-5382-4E0A-812A-EFB0869F0DCD}"/>
              </a:ext>
            </a:extLst>
          </p:cNvPr>
          <p:cNvCxnSpPr/>
          <p:nvPr/>
        </p:nvCxnSpPr>
        <p:spPr>
          <a:xfrm>
            <a:off x="8936610" y="315640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1F48F6-E9ED-4075-B7C3-6458D1F028E2}"/>
              </a:ext>
            </a:extLst>
          </p:cNvPr>
          <p:cNvCxnSpPr/>
          <p:nvPr/>
        </p:nvCxnSpPr>
        <p:spPr>
          <a:xfrm>
            <a:off x="9032449" y="442576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157F51-FA36-4124-8ABC-13B042E1979D}"/>
              </a:ext>
            </a:extLst>
          </p:cNvPr>
          <p:cNvSpPr txBox="1"/>
          <p:nvPr/>
        </p:nvSpPr>
        <p:spPr>
          <a:xfrm>
            <a:off x="9158141" y="1758388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 = ?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F6D75-9519-4D97-8997-BAB68A089104}"/>
              </a:ext>
            </a:extLst>
          </p:cNvPr>
          <p:cNvSpPr txBox="1"/>
          <p:nvPr/>
        </p:nvSpPr>
        <p:spPr>
          <a:xfrm>
            <a:off x="9206846" y="2917186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 = ?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7684B7-8D83-4426-8880-1D6F050C39AB}"/>
              </a:ext>
            </a:extLst>
          </p:cNvPr>
          <p:cNvSpPr txBox="1"/>
          <p:nvPr/>
        </p:nvSpPr>
        <p:spPr>
          <a:xfrm>
            <a:off x="9206846" y="4212422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 = ?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2</cp:revision>
  <dcterms:created xsi:type="dcterms:W3CDTF">2020-11-06T02:45:33Z</dcterms:created>
  <dcterms:modified xsi:type="dcterms:W3CDTF">2020-11-06T02:53:37Z</dcterms:modified>
</cp:coreProperties>
</file>