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5" r:id="rId13"/>
    <p:sldId id="268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lnSpc>
        <a:spcPct val="130000"/>
      </a:lnSpc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lnSpc>
        <a:spcPct val="130000"/>
      </a:lnSpc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lnSpc>
        <a:spcPct val="130000"/>
      </a:lnSpc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lnSpc>
        <a:spcPct val="130000"/>
      </a:lnSpc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lnSpc>
        <a:spcPct val="130000"/>
      </a:lnSpc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lnSpc>
        <a:spcPct val="130000"/>
      </a:lnSpc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lnSpc>
        <a:spcPct val="130000"/>
      </a:lnSpc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lnSpc>
        <a:spcPct val="130000"/>
      </a:lnSpc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lnSpc>
        <a:spcPct val="130000"/>
      </a:lnSpc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24"/>
  </p:normalViewPr>
  <p:slideViewPr>
    <p:cSldViewPr snapToGrid="0" snapToObjects="1">
      <p:cViewPr varScale="1">
        <p:scale>
          <a:sx n="103" d="100"/>
          <a:sy n="103" d="100"/>
        </p:scale>
        <p:origin x="168" y="27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44C58DB-A95D-42D5-9F79-A428F93E96C0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FF24B20-E794-4B7E-96A4-3905B1F26C12}">
      <dgm:prSet/>
      <dgm:spPr/>
      <dgm:t>
        <a:bodyPr/>
        <a:lstStyle/>
        <a:p>
          <a:pPr>
            <a:defRPr cap="all"/>
          </a:pPr>
          <a:r>
            <a:rPr lang="zh-CN"/>
            <a:t>流媒体网站视频模糊，用户流向</a:t>
          </a:r>
          <a:r>
            <a:rPr lang="en-US"/>
            <a:t>BT</a:t>
          </a:r>
          <a:r>
            <a:rPr lang="zh-CN"/>
            <a:t>、</a:t>
          </a:r>
          <a:r>
            <a:rPr lang="en-US"/>
            <a:t>PT</a:t>
          </a:r>
        </a:p>
      </dgm:t>
    </dgm:pt>
    <dgm:pt modelId="{905B62CF-617A-4169-BB34-FE283B903133}" type="parTrans" cxnId="{93557F2D-DAD9-4EC7-BC15-B5A3E9267E6B}">
      <dgm:prSet/>
      <dgm:spPr/>
      <dgm:t>
        <a:bodyPr/>
        <a:lstStyle/>
        <a:p>
          <a:endParaRPr lang="en-US"/>
        </a:p>
      </dgm:t>
    </dgm:pt>
    <dgm:pt modelId="{353E7CB7-8305-4342-AE96-F916DA9B6BFA}" type="sibTrans" cxnId="{93557F2D-DAD9-4EC7-BC15-B5A3E9267E6B}">
      <dgm:prSet phldrT="1"/>
      <dgm:spPr/>
      <dgm:t>
        <a:bodyPr/>
        <a:lstStyle/>
        <a:p>
          <a:r>
            <a:rPr lang="en-US"/>
            <a:t>1</a:t>
          </a:r>
        </a:p>
      </dgm:t>
    </dgm:pt>
    <dgm:pt modelId="{37E77CBA-456A-4B83-9D06-CF9A49D06F1C}">
      <dgm:prSet/>
      <dgm:spPr/>
      <dgm:t>
        <a:bodyPr/>
        <a:lstStyle/>
        <a:p>
          <a:pPr>
            <a:defRPr cap="all"/>
          </a:pPr>
          <a:r>
            <a:rPr lang="en-US"/>
            <a:t>NAS</a:t>
          </a:r>
          <a:r>
            <a:rPr lang="zh-CN"/>
            <a:t>服务商提供的视频功能残缺</a:t>
          </a:r>
          <a:endParaRPr lang="en-US"/>
        </a:p>
      </dgm:t>
    </dgm:pt>
    <dgm:pt modelId="{962003CD-8F0A-4CC5-8058-1E3D9AC463AA}" type="parTrans" cxnId="{B0D57F20-69DC-4D2B-A282-70A5EBB6CC58}">
      <dgm:prSet/>
      <dgm:spPr/>
      <dgm:t>
        <a:bodyPr/>
        <a:lstStyle/>
        <a:p>
          <a:endParaRPr lang="en-US"/>
        </a:p>
      </dgm:t>
    </dgm:pt>
    <dgm:pt modelId="{EFAA9B80-B71B-4BCD-9321-3C13DA094146}" type="sibTrans" cxnId="{B0D57F20-69DC-4D2B-A282-70A5EBB6CC58}">
      <dgm:prSet phldrT="2"/>
      <dgm:spPr/>
      <dgm:t>
        <a:bodyPr/>
        <a:lstStyle/>
        <a:p>
          <a:r>
            <a:rPr lang="en-US"/>
            <a:t>2</a:t>
          </a:r>
        </a:p>
      </dgm:t>
    </dgm:pt>
    <dgm:pt modelId="{CFB3EE46-2159-40E1-B39D-4BFE04C03ABE}">
      <dgm:prSet/>
      <dgm:spPr/>
      <dgm:t>
        <a:bodyPr/>
        <a:lstStyle/>
        <a:p>
          <a:pPr>
            <a:defRPr cap="all"/>
          </a:pPr>
          <a:r>
            <a:rPr lang="zh-CN"/>
            <a:t>主流的家庭影音管理系统解码性能较差，需要转码等等。</a:t>
          </a:r>
          <a:endParaRPr lang="en-US"/>
        </a:p>
      </dgm:t>
    </dgm:pt>
    <dgm:pt modelId="{D39C853D-AA70-4788-8A59-DF2790273664}" type="parTrans" cxnId="{E323CF9B-B72F-450B-B6AC-6B66A59DB5B8}">
      <dgm:prSet/>
      <dgm:spPr/>
      <dgm:t>
        <a:bodyPr/>
        <a:lstStyle/>
        <a:p>
          <a:endParaRPr lang="en-US"/>
        </a:p>
      </dgm:t>
    </dgm:pt>
    <dgm:pt modelId="{02C5B865-B0DF-41E7-BB47-AE018B40CF51}" type="sibTrans" cxnId="{E323CF9B-B72F-450B-B6AC-6B66A59DB5B8}">
      <dgm:prSet phldrT="3"/>
      <dgm:spPr/>
      <dgm:t>
        <a:bodyPr/>
        <a:lstStyle/>
        <a:p>
          <a:r>
            <a:rPr lang="en-US"/>
            <a:t>3</a:t>
          </a:r>
        </a:p>
      </dgm:t>
    </dgm:pt>
    <dgm:pt modelId="{86971F48-C637-4A79-9E55-AF55569060FB}" type="pres">
      <dgm:prSet presAssocID="{644C58DB-A95D-42D5-9F79-A428F93E96C0}" presName="Name0" presStyleCnt="0">
        <dgm:presLayoutVars>
          <dgm:animLvl val="lvl"/>
          <dgm:resizeHandles val="exact"/>
        </dgm:presLayoutVars>
      </dgm:prSet>
      <dgm:spPr/>
    </dgm:pt>
    <dgm:pt modelId="{EDF2DDED-9E81-4192-8D0B-B5FD4290D2C3}" type="pres">
      <dgm:prSet presAssocID="{7FF24B20-E794-4B7E-96A4-3905B1F26C12}" presName="compositeNode" presStyleCnt="0">
        <dgm:presLayoutVars>
          <dgm:bulletEnabled val="1"/>
        </dgm:presLayoutVars>
      </dgm:prSet>
      <dgm:spPr/>
    </dgm:pt>
    <dgm:pt modelId="{B05C4148-B458-42D7-90C9-63E1FE57935C}" type="pres">
      <dgm:prSet presAssocID="{7FF24B20-E794-4B7E-96A4-3905B1F26C12}" presName="bgRect" presStyleLbl="bgAccFollowNode1" presStyleIdx="0" presStyleCnt="3"/>
      <dgm:spPr/>
    </dgm:pt>
    <dgm:pt modelId="{075813E4-2E2E-4DAE-BCA4-E6004D2841A6}" type="pres">
      <dgm:prSet presAssocID="{353E7CB7-8305-4342-AE96-F916DA9B6BFA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0BD96614-8083-4A56-91B1-E500E64C9C26}" type="pres">
      <dgm:prSet presAssocID="{7FF24B20-E794-4B7E-96A4-3905B1F26C12}" presName="bottomLine" presStyleLbl="alignNode1" presStyleIdx="1" presStyleCnt="6">
        <dgm:presLayoutVars/>
      </dgm:prSet>
      <dgm:spPr/>
    </dgm:pt>
    <dgm:pt modelId="{A0E831D7-ECCE-4C56-9F81-AC8390B62C38}" type="pres">
      <dgm:prSet presAssocID="{7FF24B20-E794-4B7E-96A4-3905B1F26C12}" presName="nodeText" presStyleLbl="bgAccFollowNode1" presStyleIdx="0" presStyleCnt="3">
        <dgm:presLayoutVars>
          <dgm:bulletEnabled val="1"/>
        </dgm:presLayoutVars>
      </dgm:prSet>
      <dgm:spPr/>
    </dgm:pt>
    <dgm:pt modelId="{E8788DF2-E223-4806-B6DC-988FC98D1B59}" type="pres">
      <dgm:prSet presAssocID="{353E7CB7-8305-4342-AE96-F916DA9B6BFA}" presName="sibTrans" presStyleCnt="0"/>
      <dgm:spPr/>
    </dgm:pt>
    <dgm:pt modelId="{6B81AD7E-9CDD-482B-BDED-77535C7F7F51}" type="pres">
      <dgm:prSet presAssocID="{37E77CBA-456A-4B83-9D06-CF9A49D06F1C}" presName="compositeNode" presStyleCnt="0">
        <dgm:presLayoutVars>
          <dgm:bulletEnabled val="1"/>
        </dgm:presLayoutVars>
      </dgm:prSet>
      <dgm:spPr/>
    </dgm:pt>
    <dgm:pt modelId="{B19BE283-0F56-4FDC-974D-E89665442263}" type="pres">
      <dgm:prSet presAssocID="{37E77CBA-456A-4B83-9D06-CF9A49D06F1C}" presName="bgRect" presStyleLbl="bgAccFollowNode1" presStyleIdx="1" presStyleCnt="3"/>
      <dgm:spPr/>
    </dgm:pt>
    <dgm:pt modelId="{2386A094-56A9-4FDD-BE8D-39D185A7E776}" type="pres">
      <dgm:prSet presAssocID="{EFAA9B80-B71B-4BCD-9321-3C13DA094146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711C0D8E-A752-4008-9522-7DC700885954}" type="pres">
      <dgm:prSet presAssocID="{37E77CBA-456A-4B83-9D06-CF9A49D06F1C}" presName="bottomLine" presStyleLbl="alignNode1" presStyleIdx="3" presStyleCnt="6">
        <dgm:presLayoutVars/>
      </dgm:prSet>
      <dgm:spPr/>
    </dgm:pt>
    <dgm:pt modelId="{5F13816D-F5A2-4F55-8D3F-01EF248F6A01}" type="pres">
      <dgm:prSet presAssocID="{37E77CBA-456A-4B83-9D06-CF9A49D06F1C}" presName="nodeText" presStyleLbl="bgAccFollowNode1" presStyleIdx="1" presStyleCnt="3">
        <dgm:presLayoutVars>
          <dgm:bulletEnabled val="1"/>
        </dgm:presLayoutVars>
      </dgm:prSet>
      <dgm:spPr/>
    </dgm:pt>
    <dgm:pt modelId="{82FC16DD-2E39-4E7E-AFF4-9A8B12D8C52F}" type="pres">
      <dgm:prSet presAssocID="{EFAA9B80-B71B-4BCD-9321-3C13DA094146}" presName="sibTrans" presStyleCnt="0"/>
      <dgm:spPr/>
    </dgm:pt>
    <dgm:pt modelId="{3D49432D-2C58-42A7-9DAB-AB16DB1220EC}" type="pres">
      <dgm:prSet presAssocID="{CFB3EE46-2159-40E1-B39D-4BFE04C03ABE}" presName="compositeNode" presStyleCnt="0">
        <dgm:presLayoutVars>
          <dgm:bulletEnabled val="1"/>
        </dgm:presLayoutVars>
      </dgm:prSet>
      <dgm:spPr/>
    </dgm:pt>
    <dgm:pt modelId="{3556B09A-5B75-4C84-8F43-FD6D82937364}" type="pres">
      <dgm:prSet presAssocID="{CFB3EE46-2159-40E1-B39D-4BFE04C03ABE}" presName="bgRect" presStyleLbl="bgAccFollowNode1" presStyleIdx="2" presStyleCnt="3"/>
      <dgm:spPr/>
    </dgm:pt>
    <dgm:pt modelId="{3F92664D-618C-4964-B0BC-16F51794E8B8}" type="pres">
      <dgm:prSet presAssocID="{02C5B865-B0DF-41E7-BB47-AE018B40CF51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EC95FD4F-2BAA-4116-9640-B785BCA57A5C}" type="pres">
      <dgm:prSet presAssocID="{CFB3EE46-2159-40E1-B39D-4BFE04C03ABE}" presName="bottomLine" presStyleLbl="alignNode1" presStyleIdx="5" presStyleCnt="6">
        <dgm:presLayoutVars/>
      </dgm:prSet>
      <dgm:spPr/>
    </dgm:pt>
    <dgm:pt modelId="{C034D90B-0607-4ADC-AFE5-D54F426517F0}" type="pres">
      <dgm:prSet presAssocID="{CFB3EE46-2159-40E1-B39D-4BFE04C03ABE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DFD87002-6A15-4E64-AF29-BE73511A580D}" type="presOf" srcId="{37E77CBA-456A-4B83-9D06-CF9A49D06F1C}" destId="{B19BE283-0F56-4FDC-974D-E89665442263}" srcOrd="0" destOrd="0" presId="urn:microsoft.com/office/officeart/2016/7/layout/BasicLinearProcessNumbered"/>
    <dgm:cxn modelId="{CEA43F03-8CB7-4C19-8F99-41579B9079AD}" type="presOf" srcId="{353E7CB7-8305-4342-AE96-F916DA9B6BFA}" destId="{075813E4-2E2E-4DAE-BCA4-E6004D2841A6}" srcOrd="0" destOrd="0" presId="urn:microsoft.com/office/officeart/2016/7/layout/BasicLinearProcessNumbered"/>
    <dgm:cxn modelId="{F8012405-7C59-4F3D-A6F9-003C27EAB4AC}" type="presOf" srcId="{7FF24B20-E794-4B7E-96A4-3905B1F26C12}" destId="{A0E831D7-ECCE-4C56-9F81-AC8390B62C38}" srcOrd="1" destOrd="0" presId="urn:microsoft.com/office/officeart/2016/7/layout/BasicLinearProcessNumbered"/>
    <dgm:cxn modelId="{13E5D80B-C1DD-403A-B342-B523C12F218E}" type="presOf" srcId="{CFB3EE46-2159-40E1-B39D-4BFE04C03ABE}" destId="{3556B09A-5B75-4C84-8F43-FD6D82937364}" srcOrd="0" destOrd="0" presId="urn:microsoft.com/office/officeart/2016/7/layout/BasicLinearProcessNumbered"/>
    <dgm:cxn modelId="{DEA5F314-BC6B-49A7-8F49-457807FBE734}" type="presOf" srcId="{EFAA9B80-B71B-4BCD-9321-3C13DA094146}" destId="{2386A094-56A9-4FDD-BE8D-39D185A7E776}" srcOrd="0" destOrd="0" presId="urn:microsoft.com/office/officeart/2016/7/layout/BasicLinearProcessNumbered"/>
    <dgm:cxn modelId="{B0D57F20-69DC-4D2B-A282-70A5EBB6CC58}" srcId="{644C58DB-A95D-42D5-9F79-A428F93E96C0}" destId="{37E77CBA-456A-4B83-9D06-CF9A49D06F1C}" srcOrd="1" destOrd="0" parTransId="{962003CD-8F0A-4CC5-8058-1E3D9AC463AA}" sibTransId="{EFAA9B80-B71B-4BCD-9321-3C13DA094146}"/>
    <dgm:cxn modelId="{8AAA1421-0240-411F-B943-8A6F8006A075}" type="presOf" srcId="{CFB3EE46-2159-40E1-B39D-4BFE04C03ABE}" destId="{C034D90B-0607-4ADC-AFE5-D54F426517F0}" srcOrd="1" destOrd="0" presId="urn:microsoft.com/office/officeart/2016/7/layout/BasicLinearProcessNumbered"/>
    <dgm:cxn modelId="{93557F2D-DAD9-4EC7-BC15-B5A3E9267E6B}" srcId="{644C58DB-A95D-42D5-9F79-A428F93E96C0}" destId="{7FF24B20-E794-4B7E-96A4-3905B1F26C12}" srcOrd="0" destOrd="0" parTransId="{905B62CF-617A-4169-BB34-FE283B903133}" sibTransId="{353E7CB7-8305-4342-AE96-F916DA9B6BFA}"/>
    <dgm:cxn modelId="{E323CF9B-B72F-450B-B6AC-6B66A59DB5B8}" srcId="{644C58DB-A95D-42D5-9F79-A428F93E96C0}" destId="{CFB3EE46-2159-40E1-B39D-4BFE04C03ABE}" srcOrd="2" destOrd="0" parTransId="{D39C853D-AA70-4788-8A59-DF2790273664}" sibTransId="{02C5B865-B0DF-41E7-BB47-AE018B40CF51}"/>
    <dgm:cxn modelId="{A5E6EE9E-61EB-4502-84F1-AEE82049A6A2}" type="presOf" srcId="{37E77CBA-456A-4B83-9D06-CF9A49D06F1C}" destId="{5F13816D-F5A2-4F55-8D3F-01EF248F6A01}" srcOrd="1" destOrd="0" presId="urn:microsoft.com/office/officeart/2016/7/layout/BasicLinearProcessNumbered"/>
    <dgm:cxn modelId="{7FDB5FAA-558E-479B-9C18-45AFFF8AE7F7}" type="presOf" srcId="{644C58DB-A95D-42D5-9F79-A428F93E96C0}" destId="{86971F48-C637-4A79-9E55-AF55569060FB}" srcOrd="0" destOrd="0" presId="urn:microsoft.com/office/officeart/2016/7/layout/BasicLinearProcessNumbered"/>
    <dgm:cxn modelId="{BCC47DAF-BBD3-4D78-A517-DB0C494CFFAF}" type="presOf" srcId="{7FF24B20-E794-4B7E-96A4-3905B1F26C12}" destId="{B05C4148-B458-42D7-90C9-63E1FE57935C}" srcOrd="0" destOrd="0" presId="urn:microsoft.com/office/officeart/2016/7/layout/BasicLinearProcessNumbered"/>
    <dgm:cxn modelId="{3D7951BC-BC98-4DD1-9167-CC5C2C3ABCBF}" type="presOf" srcId="{02C5B865-B0DF-41E7-BB47-AE018B40CF51}" destId="{3F92664D-618C-4964-B0BC-16F51794E8B8}" srcOrd="0" destOrd="0" presId="urn:microsoft.com/office/officeart/2016/7/layout/BasicLinearProcessNumbered"/>
    <dgm:cxn modelId="{A375DC39-CF56-4718-B806-5607AC3F477C}" type="presParOf" srcId="{86971F48-C637-4A79-9E55-AF55569060FB}" destId="{EDF2DDED-9E81-4192-8D0B-B5FD4290D2C3}" srcOrd="0" destOrd="0" presId="urn:microsoft.com/office/officeart/2016/7/layout/BasicLinearProcessNumbered"/>
    <dgm:cxn modelId="{63A2AE85-485D-4D4E-B007-368DF3C4AB90}" type="presParOf" srcId="{EDF2DDED-9E81-4192-8D0B-B5FD4290D2C3}" destId="{B05C4148-B458-42D7-90C9-63E1FE57935C}" srcOrd="0" destOrd="0" presId="urn:microsoft.com/office/officeart/2016/7/layout/BasicLinearProcessNumbered"/>
    <dgm:cxn modelId="{6D594EDD-58D5-4DEC-A93A-B9F844718938}" type="presParOf" srcId="{EDF2DDED-9E81-4192-8D0B-B5FD4290D2C3}" destId="{075813E4-2E2E-4DAE-BCA4-E6004D2841A6}" srcOrd="1" destOrd="0" presId="urn:microsoft.com/office/officeart/2016/7/layout/BasicLinearProcessNumbered"/>
    <dgm:cxn modelId="{71150111-A1E8-4374-842F-47908D4F5346}" type="presParOf" srcId="{EDF2DDED-9E81-4192-8D0B-B5FD4290D2C3}" destId="{0BD96614-8083-4A56-91B1-E500E64C9C26}" srcOrd="2" destOrd="0" presId="urn:microsoft.com/office/officeart/2016/7/layout/BasicLinearProcessNumbered"/>
    <dgm:cxn modelId="{A155A339-20D4-438E-BC36-088B2031F486}" type="presParOf" srcId="{EDF2DDED-9E81-4192-8D0B-B5FD4290D2C3}" destId="{A0E831D7-ECCE-4C56-9F81-AC8390B62C38}" srcOrd="3" destOrd="0" presId="urn:microsoft.com/office/officeart/2016/7/layout/BasicLinearProcessNumbered"/>
    <dgm:cxn modelId="{D1FAD634-C8FD-48F2-825B-064D25A05D45}" type="presParOf" srcId="{86971F48-C637-4A79-9E55-AF55569060FB}" destId="{E8788DF2-E223-4806-B6DC-988FC98D1B59}" srcOrd="1" destOrd="0" presId="urn:microsoft.com/office/officeart/2016/7/layout/BasicLinearProcessNumbered"/>
    <dgm:cxn modelId="{4F2697BC-6009-4817-BE21-D91297C86791}" type="presParOf" srcId="{86971F48-C637-4A79-9E55-AF55569060FB}" destId="{6B81AD7E-9CDD-482B-BDED-77535C7F7F51}" srcOrd="2" destOrd="0" presId="urn:microsoft.com/office/officeart/2016/7/layout/BasicLinearProcessNumbered"/>
    <dgm:cxn modelId="{BA168801-8EBF-4755-B164-7D6D151050DF}" type="presParOf" srcId="{6B81AD7E-9CDD-482B-BDED-77535C7F7F51}" destId="{B19BE283-0F56-4FDC-974D-E89665442263}" srcOrd="0" destOrd="0" presId="urn:microsoft.com/office/officeart/2016/7/layout/BasicLinearProcessNumbered"/>
    <dgm:cxn modelId="{6F21CC74-F7ED-4D09-8A6A-5538FE6492C8}" type="presParOf" srcId="{6B81AD7E-9CDD-482B-BDED-77535C7F7F51}" destId="{2386A094-56A9-4FDD-BE8D-39D185A7E776}" srcOrd="1" destOrd="0" presId="urn:microsoft.com/office/officeart/2016/7/layout/BasicLinearProcessNumbered"/>
    <dgm:cxn modelId="{501ED434-42D6-4FA5-B284-81F60D20EE66}" type="presParOf" srcId="{6B81AD7E-9CDD-482B-BDED-77535C7F7F51}" destId="{711C0D8E-A752-4008-9522-7DC700885954}" srcOrd="2" destOrd="0" presId="urn:microsoft.com/office/officeart/2016/7/layout/BasicLinearProcessNumbered"/>
    <dgm:cxn modelId="{752774CE-DD23-4B3F-9654-9CB193AD5197}" type="presParOf" srcId="{6B81AD7E-9CDD-482B-BDED-77535C7F7F51}" destId="{5F13816D-F5A2-4F55-8D3F-01EF248F6A01}" srcOrd="3" destOrd="0" presId="urn:microsoft.com/office/officeart/2016/7/layout/BasicLinearProcessNumbered"/>
    <dgm:cxn modelId="{85682A89-7086-4F85-832A-A6138C936AB0}" type="presParOf" srcId="{86971F48-C637-4A79-9E55-AF55569060FB}" destId="{82FC16DD-2E39-4E7E-AFF4-9A8B12D8C52F}" srcOrd="3" destOrd="0" presId="urn:microsoft.com/office/officeart/2016/7/layout/BasicLinearProcessNumbered"/>
    <dgm:cxn modelId="{A4B13425-9550-4FAA-8B7A-79F12B3E586D}" type="presParOf" srcId="{86971F48-C637-4A79-9E55-AF55569060FB}" destId="{3D49432D-2C58-42A7-9DAB-AB16DB1220EC}" srcOrd="4" destOrd="0" presId="urn:microsoft.com/office/officeart/2016/7/layout/BasicLinearProcessNumbered"/>
    <dgm:cxn modelId="{72A8154A-7555-4E6B-BEE2-0FD2CD6487FC}" type="presParOf" srcId="{3D49432D-2C58-42A7-9DAB-AB16DB1220EC}" destId="{3556B09A-5B75-4C84-8F43-FD6D82937364}" srcOrd="0" destOrd="0" presId="urn:microsoft.com/office/officeart/2016/7/layout/BasicLinearProcessNumbered"/>
    <dgm:cxn modelId="{A289BA88-84D0-4D0D-98F6-9CA4671B1949}" type="presParOf" srcId="{3D49432D-2C58-42A7-9DAB-AB16DB1220EC}" destId="{3F92664D-618C-4964-B0BC-16F51794E8B8}" srcOrd="1" destOrd="0" presId="urn:microsoft.com/office/officeart/2016/7/layout/BasicLinearProcessNumbered"/>
    <dgm:cxn modelId="{FE1040A6-5EBA-410E-B46B-5B3D24C1D84A}" type="presParOf" srcId="{3D49432D-2C58-42A7-9DAB-AB16DB1220EC}" destId="{EC95FD4F-2BAA-4116-9640-B785BCA57A5C}" srcOrd="2" destOrd="0" presId="urn:microsoft.com/office/officeart/2016/7/layout/BasicLinearProcessNumbered"/>
    <dgm:cxn modelId="{BC8C8D8B-E646-4EC1-9706-3C8883367E27}" type="presParOf" srcId="{3D49432D-2C58-42A7-9DAB-AB16DB1220EC}" destId="{C034D90B-0607-4ADC-AFE5-D54F426517F0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DA0823B-5633-464D-95C0-84A30B3842F7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1DC33838-138F-432C-AF98-EC946176A53A}">
      <dgm:prSet/>
      <dgm:spPr/>
      <dgm:t>
        <a:bodyPr/>
        <a:lstStyle/>
        <a:p>
          <a:r>
            <a:rPr lang="zh-CN"/>
            <a:t>主需求：为</a:t>
          </a:r>
          <a:r>
            <a:rPr lang="en-US"/>
            <a:t>NAS</a:t>
          </a:r>
          <a:r>
            <a:rPr lang="zh-CN"/>
            <a:t>用户提供一个功能稳定的下载</a:t>
          </a:r>
          <a:r>
            <a:rPr lang="en-US"/>
            <a:t>/</a:t>
          </a:r>
          <a:r>
            <a:rPr lang="zh-CN"/>
            <a:t>播放的程序。</a:t>
          </a:r>
          <a:endParaRPr lang="en-US"/>
        </a:p>
      </dgm:t>
    </dgm:pt>
    <dgm:pt modelId="{D79537BD-EBBF-42A2-BB0B-3556BF25F164}" type="parTrans" cxnId="{3904DD24-D0B7-4CA9-80E4-50DB87C6BDCC}">
      <dgm:prSet/>
      <dgm:spPr/>
      <dgm:t>
        <a:bodyPr/>
        <a:lstStyle/>
        <a:p>
          <a:endParaRPr lang="en-US"/>
        </a:p>
      </dgm:t>
    </dgm:pt>
    <dgm:pt modelId="{5CEFE997-74C2-4913-9BE2-1F0254D66EE1}" type="sibTrans" cxnId="{3904DD24-D0B7-4CA9-80E4-50DB87C6BDCC}">
      <dgm:prSet/>
      <dgm:spPr/>
      <dgm:t>
        <a:bodyPr/>
        <a:lstStyle/>
        <a:p>
          <a:endParaRPr lang="en-US"/>
        </a:p>
      </dgm:t>
    </dgm:pt>
    <dgm:pt modelId="{B9C50C3D-04A7-4358-997D-3903BC1C2168}">
      <dgm:prSet/>
      <dgm:spPr/>
      <dgm:t>
        <a:bodyPr/>
        <a:lstStyle/>
        <a:p>
          <a:r>
            <a:rPr lang="zh-CN"/>
            <a:t>细化需求：（增量模型）</a:t>
          </a:r>
          <a:endParaRPr lang="en-US"/>
        </a:p>
      </dgm:t>
    </dgm:pt>
    <dgm:pt modelId="{E8904D6B-C2F0-42C8-AB0A-F976001AB599}" type="parTrans" cxnId="{07E5B0CB-968E-46DA-8A22-FAE2AE174DB2}">
      <dgm:prSet/>
      <dgm:spPr/>
      <dgm:t>
        <a:bodyPr/>
        <a:lstStyle/>
        <a:p>
          <a:endParaRPr lang="en-US"/>
        </a:p>
      </dgm:t>
    </dgm:pt>
    <dgm:pt modelId="{D91C72CB-D325-4070-9785-6A0FD5014071}" type="sibTrans" cxnId="{07E5B0CB-968E-46DA-8A22-FAE2AE174DB2}">
      <dgm:prSet/>
      <dgm:spPr/>
      <dgm:t>
        <a:bodyPr/>
        <a:lstStyle/>
        <a:p>
          <a:endParaRPr lang="en-US"/>
        </a:p>
      </dgm:t>
    </dgm:pt>
    <dgm:pt modelId="{6D0D4565-F709-48A6-B499-45013EDE28F8}">
      <dgm:prSet/>
      <dgm:spPr/>
      <dgm:t>
        <a:bodyPr/>
        <a:lstStyle/>
        <a:p>
          <a:r>
            <a:rPr lang="en-US"/>
            <a:t>BT/PT/url</a:t>
          </a:r>
          <a:r>
            <a:rPr lang="zh-CN"/>
            <a:t>的下载接入</a:t>
          </a:r>
          <a:endParaRPr lang="en-US"/>
        </a:p>
      </dgm:t>
    </dgm:pt>
    <dgm:pt modelId="{42AF1A61-750A-46BB-9E72-14E51B56A34C}" type="parTrans" cxnId="{B7A152D7-21AB-42E2-9079-936406CA66F9}">
      <dgm:prSet/>
      <dgm:spPr/>
      <dgm:t>
        <a:bodyPr/>
        <a:lstStyle/>
        <a:p>
          <a:endParaRPr lang="en-US"/>
        </a:p>
      </dgm:t>
    </dgm:pt>
    <dgm:pt modelId="{1816B2DB-774D-421A-B004-A8B00A1B49ED}" type="sibTrans" cxnId="{B7A152D7-21AB-42E2-9079-936406CA66F9}">
      <dgm:prSet/>
      <dgm:spPr/>
      <dgm:t>
        <a:bodyPr/>
        <a:lstStyle/>
        <a:p>
          <a:endParaRPr lang="en-US"/>
        </a:p>
      </dgm:t>
    </dgm:pt>
    <dgm:pt modelId="{290E3DCC-A65E-4C35-8D4D-6E7A1ADD3676}">
      <dgm:prSet/>
      <dgm:spPr/>
      <dgm:t>
        <a:bodyPr/>
        <a:lstStyle/>
        <a:p>
          <a:r>
            <a:rPr lang="zh-CN"/>
            <a:t>简单清晰的</a:t>
          </a:r>
          <a:r>
            <a:rPr lang="en-US"/>
            <a:t>UI</a:t>
          </a:r>
          <a:r>
            <a:rPr lang="zh-CN"/>
            <a:t>控件</a:t>
          </a:r>
          <a:endParaRPr lang="en-US"/>
        </a:p>
      </dgm:t>
    </dgm:pt>
    <dgm:pt modelId="{BE46F612-6F37-4E23-A7CA-E701B2CA0DA5}" type="parTrans" cxnId="{B539A827-A689-441F-B783-2ED7DDCEA81D}">
      <dgm:prSet/>
      <dgm:spPr/>
      <dgm:t>
        <a:bodyPr/>
        <a:lstStyle/>
        <a:p>
          <a:endParaRPr lang="en-US"/>
        </a:p>
      </dgm:t>
    </dgm:pt>
    <dgm:pt modelId="{C6E2C606-9E1B-4884-948F-879A1F639EB4}" type="sibTrans" cxnId="{B539A827-A689-441F-B783-2ED7DDCEA81D}">
      <dgm:prSet/>
      <dgm:spPr/>
      <dgm:t>
        <a:bodyPr/>
        <a:lstStyle/>
        <a:p>
          <a:endParaRPr lang="en-US"/>
        </a:p>
      </dgm:t>
    </dgm:pt>
    <dgm:pt modelId="{1B85CD25-ED99-4B6F-9F0D-1DBCDCD0FB34}">
      <dgm:prSet/>
      <dgm:spPr/>
      <dgm:t>
        <a:bodyPr/>
        <a:lstStyle/>
        <a:p>
          <a:r>
            <a:rPr lang="zh-CN"/>
            <a:t>本地局域网的流式播放</a:t>
          </a:r>
          <a:endParaRPr lang="en-US"/>
        </a:p>
      </dgm:t>
    </dgm:pt>
    <dgm:pt modelId="{AEDB07DB-9107-4B8F-BFFC-02EC1CDE6A04}" type="parTrans" cxnId="{622FA5D8-7AAE-4A34-BABE-997C58041F80}">
      <dgm:prSet/>
      <dgm:spPr/>
      <dgm:t>
        <a:bodyPr/>
        <a:lstStyle/>
        <a:p>
          <a:endParaRPr lang="en-US"/>
        </a:p>
      </dgm:t>
    </dgm:pt>
    <dgm:pt modelId="{F8409FF7-26FC-456F-A866-7624FF40BF6B}" type="sibTrans" cxnId="{622FA5D8-7AAE-4A34-BABE-997C58041F80}">
      <dgm:prSet/>
      <dgm:spPr/>
      <dgm:t>
        <a:bodyPr/>
        <a:lstStyle/>
        <a:p>
          <a:endParaRPr lang="en-US"/>
        </a:p>
      </dgm:t>
    </dgm:pt>
    <dgm:pt modelId="{8E7A210B-BDA8-4B20-99FD-D81391D5B02A}">
      <dgm:prSet/>
      <dgm:spPr/>
      <dgm:t>
        <a:bodyPr/>
        <a:lstStyle/>
        <a:p>
          <a:r>
            <a:rPr lang="zh-CN"/>
            <a:t>远程操作其他客户端播放</a:t>
          </a:r>
          <a:endParaRPr lang="en-US"/>
        </a:p>
      </dgm:t>
    </dgm:pt>
    <dgm:pt modelId="{1474CCE2-E290-4E8D-B7B1-4605CA698293}" type="parTrans" cxnId="{9180E7CA-4FF4-4BED-90F0-E66A37E1FEF2}">
      <dgm:prSet/>
      <dgm:spPr/>
      <dgm:t>
        <a:bodyPr/>
        <a:lstStyle/>
        <a:p>
          <a:endParaRPr lang="en-US"/>
        </a:p>
      </dgm:t>
    </dgm:pt>
    <dgm:pt modelId="{80642683-5085-4520-9F11-5210736D6999}" type="sibTrans" cxnId="{9180E7CA-4FF4-4BED-90F0-E66A37E1FEF2}">
      <dgm:prSet/>
      <dgm:spPr/>
      <dgm:t>
        <a:bodyPr/>
        <a:lstStyle/>
        <a:p>
          <a:endParaRPr lang="en-US"/>
        </a:p>
      </dgm:t>
    </dgm:pt>
    <dgm:pt modelId="{712112A1-7E13-4A67-9A4F-707DBAF189C3}" type="pres">
      <dgm:prSet presAssocID="{BDA0823B-5633-464D-95C0-84A30B3842F7}" presName="linear" presStyleCnt="0">
        <dgm:presLayoutVars>
          <dgm:animLvl val="lvl"/>
          <dgm:resizeHandles val="exact"/>
        </dgm:presLayoutVars>
      </dgm:prSet>
      <dgm:spPr/>
    </dgm:pt>
    <dgm:pt modelId="{A7E0A6C1-8FA6-43B8-A5CD-34D4583FAEA2}" type="pres">
      <dgm:prSet presAssocID="{1DC33838-138F-432C-AF98-EC946176A53A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AC4E3713-9632-4BF9-B759-05B17A289F51}" type="pres">
      <dgm:prSet presAssocID="{5CEFE997-74C2-4913-9BE2-1F0254D66EE1}" presName="spacer" presStyleCnt="0"/>
      <dgm:spPr/>
    </dgm:pt>
    <dgm:pt modelId="{FE868683-C870-4D7F-B00D-A4C8595C3974}" type="pres">
      <dgm:prSet presAssocID="{B9C50C3D-04A7-4358-997D-3903BC1C2168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B59D97DD-2F12-4F96-A0A1-3934C1BEDB3C}" type="pres">
      <dgm:prSet presAssocID="{B9C50C3D-04A7-4358-997D-3903BC1C2168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3904DD24-D0B7-4CA9-80E4-50DB87C6BDCC}" srcId="{BDA0823B-5633-464D-95C0-84A30B3842F7}" destId="{1DC33838-138F-432C-AF98-EC946176A53A}" srcOrd="0" destOrd="0" parTransId="{D79537BD-EBBF-42A2-BB0B-3556BF25F164}" sibTransId="{5CEFE997-74C2-4913-9BE2-1F0254D66EE1}"/>
    <dgm:cxn modelId="{B539A827-A689-441F-B783-2ED7DDCEA81D}" srcId="{B9C50C3D-04A7-4358-997D-3903BC1C2168}" destId="{290E3DCC-A65E-4C35-8D4D-6E7A1ADD3676}" srcOrd="1" destOrd="0" parTransId="{BE46F612-6F37-4E23-A7CA-E701B2CA0DA5}" sibTransId="{C6E2C606-9E1B-4884-948F-879A1F639EB4}"/>
    <dgm:cxn modelId="{4158C15B-56DF-4AB6-8680-A30B36E21F96}" type="presOf" srcId="{290E3DCC-A65E-4C35-8D4D-6E7A1ADD3676}" destId="{B59D97DD-2F12-4F96-A0A1-3934C1BEDB3C}" srcOrd="0" destOrd="1" presId="urn:microsoft.com/office/officeart/2005/8/layout/vList2"/>
    <dgm:cxn modelId="{78F40E52-B350-42F1-A6A5-D9F0F9168921}" type="presOf" srcId="{BDA0823B-5633-464D-95C0-84A30B3842F7}" destId="{712112A1-7E13-4A67-9A4F-707DBAF189C3}" srcOrd="0" destOrd="0" presId="urn:microsoft.com/office/officeart/2005/8/layout/vList2"/>
    <dgm:cxn modelId="{9180E7CA-4FF4-4BED-90F0-E66A37E1FEF2}" srcId="{B9C50C3D-04A7-4358-997D-3903BC1C2168}" destId="{8E7A210B-BDA8-4B20-99FD-D81391D5B02A}" srcOrd="3" destOrd="0" parTransId="{1474CCE2-E290-4E8D-B7B1-4605CA698293}" sibTransId="{80642683-5085-4520-9F11-5210736D6999}"/>
    <dgm:cxn modelId="{07E5B0CB-968E-46DA-8A22-FAE2AE174DB2}" srcId="{BDA0823B-5633-464D-95C0-84A30B3842F7}" destId="{B9C50C3D-04A7-4358-997D-3903BC1C2168}" srcOrd="1" destOrd="0" parTransId="{E8904D6B-C2F0-42C8-AB0A-F976001AB599}" sibTransId="{D91C72CB-D325-4070-9785-6A0FD5014071}"/>
    <dgm:cxn modelId="{FDB2D0D6-9B4C-4716-846A-B2BB4F77AA48}" type="presOf" srcId="{1DC33838-138F-432C-AF98-EC946176A53A}" destId="{A7E0A6C1-8FA6-43B8-A5CD-34D4583FAEA2}" srcOrd="0" destOrd="0" presId="urn:microsoft.com/office/officeart/2005/8/layout/vList2"/>
    <dgm:cxn modelId="{B7A152D7-21AB-42E2-9079-936406CA66F9}" srcId="{B9C50C3D-04A7-4358-997D-3903BC1C2168}" destId="{6D0D4565-F709-48A6-B499-45013EDE28F8}" srcOrd="0" destOrd="0" parTransId="{42AF1A61-750A-46BB-9E72-14E51B56A34C}" sibTransId="{1816B2DB-774D-421A-B004-A8B00A1B49ED}"/>
    <dgm:cxn modelId="{622FA5D8-7AAE-4A34-BABE-997C58041F80}" srcId="{B9C50C3D-04A7-4358-997D-3903BC1C2168}" destId="{1B85CD25-ED99-4B6F-9F0D-1DBCDCD0FB34}" srcOrd="2" destOrd="0" parTransId="{AEDB07DB-9107-4B8F-BFFC-02EC1CDE6A04}" sibTransId="{F8409FF7-26FC-456F-A866-7624FF40BF6B}"/>
    <dgm:cxn modelId="{7078FDE7-E420-47E2-BCEE-A7C6376A50E0}" type="presOf" srcId="{8E7A210B-BDA8-4B20-99FD-D81391D5B02A}" destId="{B59D97DD-2F12-4F96-A0A1-3934C1BEDB3C}" srcOrd="0" destOrd="3" presId="urn:microsoft.com/office/officeart/2005/8/layout/vList2"/>
    <dgm:cxn modelId="{2C7965EE-175A-490E-B350-BCC24CC1258A}" type="presOf" srcId="{1B85CD25-ED99-4B6F-9F0D-1DBCDCD0FB34}" destId="{B59D97DD-2F12-4F96-A0A1-3934C1BEDB3C}" srcOrd="0" destOrd="2" presId="urn:microsoft.com/office/officeart/2005/8/layout/vList2"/>
    <dgm:cxn modelId="{07A61FF8-CD51-4090-9654-29E2A68353BF}" type="presOf" srcId="{6D0D4565-F709-48A6-B499-45013EDE28F8}" destId="{B59D97DD-2F12-4F96-A0A1-3934C1BEDB3C}" srcOrd="0" destOrd="0" presId="urn:microsoft.com/office/officeart/2005/8/layout/vList2"/>
    <dgm:cxn modelId="{571E67FA-538B-476D-8BB0-FB7B3E59F3F0}" type="presOf" srcId="{B9C50C3D-04A7-4358-997D-3903BC1C2168}" destId="{FE868683-C870-4D7F-B00D-A4C8595C3974}" srcOrd="0" destOrd="0" presId="urn:microsoft.com/office/officeart/2005/8/layout/vList2"/>
    <dgm:cxn modelId="{DA359A58-786E-40CA-8EE1-6A9108D6ACCF}" type="presParOf" srcId="{712112A1-7E13-4A67-9A4F-707DBAF189C3}" destId="{A7E0A6C1-8FA6-43B8-A5CD-34D4583FAEA2}" srcOrd="0" destOrd="0" presId="urn:microsoft.com/office/officeart/2005/8/layout/vList2"/>
    <dgm:cxn modelId="{7A4555D3-AEB4-4F46-BC8E-BA11A344071D}" type="presParOf" srcId="{712112A1-7E13-4A67-9A4F-707DBAF189C3}" destId="{AC4E3713-9632-4BF9-B759-05B17A289F51}" srcOrd="1" destOrd="0" presId="urn:microsoft.com/office/officeart/2005/8/layout/vList2"/>
    <dgm:cxn modelId="{FD1B0C20-BB37-4AEB-A4D2-8948C163764D}" type="presParOf" srcId="{712112A1-7E13-4A67-9A4F-707DBAF189C3}" destId="{FE868683-C870-4D7F-B00D-A4C8595C3974}" srcOrd="2" destOrd="0" presId="urn:microsoft.com/office/officeart/2005/8/layout/vList2"/>
    <dgm:cxn modelId="{DB95CDEC-ABBA-4EE8-8F21-F6D788976FCC}" type="presParOf" srcId="{712112A1-7E13-4A67-9A4F-707DBAF189C3}" destId="{B59D97DD-2F12-4F96-A0A1-3934C1BEDB3C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5C4148-B458-42D7-90C9-63E1FE57935C}">
      <dsp:nvSpPr>
        <dsp:cNvPr id="0" name=""/>
        <dsp:cNvSpPr/>
      </dsp:nvSpPr>
      <dsp:spPr>
        <a:xfrm>
          <a:off x="0" y="0"/>
          <a:ext cx="3243262" cy="3209902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2857" tIns="330200" rIns="252857" bIns="33020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zh-CN" sz="2100" kern="1200"/>
            <a:t>流媒体网站视频模糊，用户流向</a:t>
          </a:r>
          <a:r>
            <a:rPr lang="en-US" sz="2100" kern="1200"/>
            <a:t>BT</a:t>
          </a:r>
          <a:r>
            <a:rPr lang="zh-CN" sz="2100" kern="1200"/>
            <a:t>、</a:t>
          </a:r>
          <a:r>
            <a:rPr lang="en-US" sz="2100" kern="1200"/>
            <a:t>PT</a:t>
          </a:r>
        </a:p>
      </dsp:txBody>
      <dsp:txXfrm>
        <a:off x="0" y="1219762"/>
        <a:ext cx="3243262" cy="1925941"/>
      </dsp:txXfrm>
    </dsp:sp>
    <dsp:sp modelId="{075813E4-2E2E-4DAE-BCA4-E6004D2841A6}">
      <dsp:nvSpPr>
        <dsp:cNvPr id="0" name=""/>
        <dsp:cNvSpPr/>
      </dsp:nvSpPr>
      <dsp:spPr>
        <a:xfrm>
          <a:off x="1140145" y="320990"/>
          <a:ext cx="962970" cy="96297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5077" tIns="12700" rIns="75077" bIns="1270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/>
            <a:t>1</a:t>
          </a:r>
        </a:p>
      </dsp:txBody>
      <dsp:txXfrm>
        <a:off x="1281169" y="462014"/>
        <a:ext cx="680922" cy="680922"/>
      </dsp:txXfrm>
    </dsp:sp>
    <dsp:sp modelId="{0BD96614-8083-4A56-91B1-E500E64C9C26}">
      <dsp:nvSpPr>
        <dsp:cNvPr id="0" name=""/>
        <dsp:cNvSpPr/>
      </dsp:nvSpPr>
      <dsp:spPr>
        <a:xfrm>
          <a:off x="0" y="3209830"/>
          <a:ext cx="3243262" cy="72"/>
        </a:xfrm>
        <a:prstGeom prst="rect">
          <a:avLst/>
        </a:prstGeom>
        <a:solidFill>
          <a:schemeClr val="accent2">
            <a:hueOff val="-291073"/>
            <a:satOff val="-16786"/>
            <a:lumOff val="1726"/>
            <a:alphaOff val="0"/>
          </a:schemeClr>
        </a:solidFill>
        <a:ln w="12700" cap="flat" cmpd="sng" algn="ctr">
          <a:solidFill>
            <a:schemeClr val="accent2">
              <a:hueOff val="-291073"/>
              <a:satOff val="-16786"/>
              <a:lumOff val="172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9BE283-0F56-4FDC-974D-E89665442263}">
      <dsp:nvSpPr>
        <dsp:cNvPr id="0" name=""/>
        <dsp:cNvSpPr/>
      </dsp:nvSpPr>
      <dsp:spPr>
        <a:xfrm>
          <a:off x="3567588" y="0"/>
          <a:ext cx="3243262" cy="3209902"/>
        </a:xfrm>
        <a:prstGeom prst="rect">
          <a:avLst/>
        </a:prstGeom>
        <a:solidFill>
          <a:schemeClr val="accent2">
            <a:tint val="40000"/>
            <a:alpha val="90000"/>
            <a:hueOff val="-424613"/>
            <a:satOff val="-37673"/>
            <a:lumOff val="-385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424613"/>
              <a:satOff val="-37673"/>
              <a:lumOff val="-38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2857" tIns="330200" rIns="252857" bIns="33020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kern="1200"/>
            <a:t>NAS</a:t>
          </a:r>
          <a:r>
            <a:rPr lang="zh-CN" sz="2100" kern="1200"/>
            <a:t>服务商提供的视频功能残缺</a:t>
          </a:r>
          <a:endParaRPr lang="en-US" sz="2100" kern="1200"/>
        </a:p>
      </dsp:txBody>
      <dsp:txXfrm>
        <a:off x="3567588" y="1219762"/>
        <a:ext cx="3243262" cy="1925941"/>
      </dsp:txXfrm>
    </dsp:sp>
    <dsp:sp modelId="{2386A094-56A9-4FDD-BE8D-39D185A7E776}">
      <dsp:nvSpPr>
        <dsp:cNvPr id="0" name=""/>
        <dsp:cNvSpPr/>
      </dsp:nvSpPr>
      <dsp:spPr>
        <a:xfrm>
          <a:off x="4707734" y="320990"/>
          <a:ext cx="962970" cy="962970"/>
        </a:xfrm>
        <a:prstGeom prst="ellipse">
          <a:avLst/>
        </a:prstGeom>
        <a:solidFill>
          <a:schemeClr val="accent2">
            <a:hueOff val="-582145"/>
            <a:satOff val="-33571"/>
            <a:lumOff val="3451"/>
            <a:alphaOff val="0"/>
          </a:schemeClr>
        </a:solidFill>
        <a:ln w="12700" cap="flat" cmpd="sng" algn="ctr">
          <a:solidFill>
            <a:schemeClr val="accent2">
              <a:hueOff val="-582145"/>
              <a:satOff val="-33571"/>
              <a:lumOff val="345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5077" tIns="12700" rIns="75077" bIns="1270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/>
            <a:t>2</a:t>
          </a:r>
        </a:p>
      </dsp:txBody>
      <dsp:txXfrm>
        <a:off x="4848758" y="462014"/>
        <a:ext cx="680922" cy="680922"/>
      </dsp:txXfrm>
    </dsp:sp>
    <dsp:sp modelId="{711C0D8E-A752-4008-9522-7DC700885954}">
      <dsp:nvSpPr>
        <dsp:cNvPr id="0" name=""/>
        <dsp:cNvSpPr/>
      </dsp:nvSpPr>
      <dsp:spPr>
        <a:xfrm>
          <a:off x="3567588" y="3209830"/>
          <a:ext cx="3243262" cy="72"/>
        </a:xfrm>
        <a:prstGeom prst="rect">
          <a:avLst/>
        </a:prstGeom>
        <a:solidFill>
          <a:schemeClr val="accent2">
            <a:hueOff val="-873218"/>
            <a:satOff val="-50357"/>
            <a:lumOff val="5177"/>
            <a:alphaOff val="0"/>
          </a:schemeClr>
        </a:solidFill>
        <a:ln w="12700" cap="flat" cmpd="sng" algn="ctr">
          <a:solidFill>
            <a:schemeClr val="accent2">
              <a:hueOff val="-873218"/>
              <a:satOff val="-50357"/>
              <a:lumOff val="517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56B09A-5B75-4C84-8F43-FD6D82937364}">
      <dsp:nvSpPr>
        <dsp:cNvPr id="0" name=""/>
        <dsp:cNvSpPr/>
      </dsp:nvSpPr>
      <dsp:spPr>
        <a:xfrm>
          <a:off x="7135177" y="0"/>
          <a:ext cx="3243262" cy="3209902"/>
        </a:xfrm>
        <a:prstGeom prst="rect">
          <a:avLst/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2857" tIns="330200" rIns="252857" bIns="33020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zh-CN" sz="2100" kern="1200"/>
            <a:t>主流的家庭影音管理系统解码性能较差，需要转码等等。</a:t>
          </a:r>
          <a:endParaRPr lang="en-US" sz="2100" kern="1200"/>
        </a:p>
      </dsp:txBody>
      <dsp:txXfrm>
        <a:off x="7135177" y="1219762"/>
        <a:ext cx="3243262" cy="1925941"/>
      </dsp:txXfrm>
    </dsp:sp>
    <dsp:sp modelId="{3F92664D-618C-4964-B0BC-16F51794E8B8}">
      <dsp:nvSpPr>
        <dsp:cNvPr id="0" name=""/>
        <dsp:cNvSpPr/>
      </dsp:nvSpPr>
      <dsp:spPr>
        <a:xfrm>
          <a:off x="8275323" y="320990"/>
          <a:ext cx="962970" cy="962970"/>
        </a:xfrm>
        <a:prstGeom prst="ellipse">
          <a:avLst/>
        </a:prstGeom>
        <a:solidFill>
          <a:schemeClr val="accent2">
            <a:hueOff val="-1164290"/>
            <a:satOff val="-67142"/>
            <a:lumOff val="6902"/>
            <a:alphaOff val="0"/>
          </a:schemeClr>
        </a:solidFill>
        <a:ln w="12700" cap="flat" cmpd="sng" algn="ctr">
          <a:solidFill>
            <a:schemeClr val="accent2">
              <a:hueOff val="-1164290"/>
              <a:satOff val="-67142"/>
              <a:lumOff val="690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5077" tIns="12700" rIns="75077" bIns="1270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/>
            <a:t>3</a:t>
          </a:r>
        </a:p>
      </dsp:txBody>
      <dsp:txXfrm>
        <a:off x="8416347" y="462014"/>
        <a:ext cx="680922" cy="680922"/>
      </dsp:txXfrm>
    </dsp:sp>
    <dsp:sp modelId="{EC95FD4F-2BAA-4116-9640-B785BCA57A5C}">
      <dsp:nvSpPr>
        <dsp:cNvPr id="0" name=""/>
        <dsp:cNvSpPr/>
      </dsp:nvSpPr>
      <dsp:spPr>
        <a:xfrm>
          <a:off x="7135177" y="3209830"/>
          <a:ext cx="3243262" cy="72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E0A6C1-8FA6-43B8-A5CD-34D4583FAEA2}">
      <dsp:nvSpPr>
        <dsp:cNvPr id="0" name=""/>
        <dsp:cNvSpPr/>
      </dsp:nvSpPr>
      <dsp:spPr>
        <a:xfrm>
          <a:off x="0" y="71440"/>
          <a:ext cx="10378440" cy="68211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200" kern="1200"/>
            <a:t>主需求：为</a:t>
          </a:r>
          <a:r>
            <a:rPr lang="en-US" sz="2200" kern="1200"/>
            <a:t>NAS</a:t>
          </a:r>
          <a:r>
            <a:rPr lang="zh-CN" sz="2200" kern="1200"/>
            <a:t>用户提供一个功能稳定的下载</a:t>
          </a:r>
          <a:r>
            <a:rPr lang="en-US" sz="2200" kern="1200"/>
            <a:t>/</a:t>
          </a:r>
          <a:r>
            <a:rPr lang="zh-CN" sz="2200" kern="1200"/>
            <a:t>播放的程序。</a:t>
          </a:r>
          <a:endParaRPr lang="en-US" sz="2200" kern="1200"/>
        </a:p>
      </dsp:txBody>
      <dsp:txXfrm>
        <a:off x="33298" y="104738"/>
        <a:ext cx="10311844" cy="615514"/>
      </dsp:txXfrm>
    </dsp:sp>
    <dsp:sp modelId="{FE868683-C870-4D7F-B00D-A4C8595C3974}">
      <dsp:nvSpPr>
        <dsp:cNvPr id="0" name=""/>
        <dsp:cNvSpPr/>
      </dsp:nvSpPr>
      <dsp:spPr>
        <a:xfrm>
          <a:off x="0" y="816910"/>
          <a:ext cx="10378440" cy="68211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200" kern="1200"/>
            <a:t>细化需求：（增量模型）</a:t>
          </a:r>
          <a:endParaRPr lang="en-US" sz="2200" kern="1200"/>
        </a:p>
      </dsp:txBody>
      <dsp:txXfrm>
        <a:off x="33298" y="850208"/>
        <a:ext cx="10311844" cy="615514"/>
      </dsp:txXfrm>
    </dsp:sp>
    <dsp:sp modelId="{B59D97DD-2F12-4F96-A0A1-3934C1BEDB3C}">
      <dsp:nvSpPr>
        <dsp:cNvPr id="0" name=""/>
        <dsp:cNvSpPr/>
      </dsp:nvSpPr>
      <dsp:spPr>
        <a:xfrm>
          <a:off x="0" y="1499020"/>
          <a:ext cx="10378440" cy="1639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9515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/>
            <a:t>BT/PT/url</a:t>
          </a:r>
          <a:r>
            <a:rPr lang="zh-CN" sz="1700" kern="1200"/>
            <a:t>的下载接入</a:t>
          </a:r>
          <a:endParaRPr lang="en-US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sz="1700" kern="1200"/>
            <a:t>简单清晰的</a:t>
          </a:r>
          <a:r>
            <a:rPr lang="en-US" sz="1700" kern="1200"/>
            <a:t>UI</a:t>
          </a:r>
          <a:r>
            <a:rPr lang="zh-CN" sz="1700" kern="1200"/>
            <a:t>控件</a:t>
          </a:r>
          <a:endParaRPr lang="en-US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sz="1700" kern="1200"/>
            <a:t>本地局域网的流式播放</a:t>
          </a:r>
          <a:endParaRPr lang="en-US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sz="1700" kern="1200"/>
            <a:t>远程操作其他客户端播放</a:t>
          </a:r>
          <a:endParaRPr lang="en-US" sz="1700" kern="1200"/>
        </a:p>
      </dsp:txBody>
      <dsp:txXfrm>
        <a:off x="0" y="1499020"/>
        <a:ext cx="10378440" cy="16394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44487A-081D-2E44-83F9-7AAB199773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lvl="0" algn="ctr">
              <a:defRPr sz="6000"/>
            </a:lvl1pPr>
          </a:lstStyle>
          <a:p>
            <a:r>
              <a:rPr lang="zh-CN" altLang="zh-CN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9BEA87E-3DF1-B047-AFA1-E3BA81ED84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lvl="0" indent="0" algn="ctr">
              <a:buNone/>
              <a:defRPr sz="2400"/>
            </a:lvl1pPr>
            <a:lvl2pPr marL="457200" lvl="1" indent="0" algn="ctr">
              <a:buNone/>
              <a:defRPr sz="2000"/>
            </a:lvl2pPr>
            <a:lvl3pPr marL="914400" lvl="2" indent="0" algn="ctr">
              <a:buNone/>
              <a:defRPr sz="1800"/>
            </a:lvl3pPr>
            <a:lvl4pPr marL="1371600" lvl="3" indent="0" algn="ctr">
              <a:buNone/>
              <a:defRPr sz="1600"/>
            </a:lvl4pPr>
            <a:lvl5pPr marL="1828800" lvl="4" indent="0" algn="ctr">
              <a:buNone/>
              <a:defRPr sz="1600"/>
            </a:lvl5pPr>
            <a:lvl6pPr marL="2286000" lvl="5" indent="0" algn="ctr">
              <a:buNone/>
              <a:defRPr sz="1600"/>
            </a:lvl6pPr>
            <a:lvl7pPr marL="2743200" lvl="6" indent="0" algn="ctr">
              <a:buNone/>
              <a:defRPr sz="1600"/>
            </a:lvl7pPr>
            <a:lvl8pPr marL="3200400" lvl="7" indent="0" algn="ctr">
              <a:buNone/>
              <a:defRPr sz="1600"/>
            </a:lvl8pPr>
            <a:lvl9pPr marL="3657600" lvl="8" indent="0" algn="ctr">
              <a:buNone/>
              <a:defRPr sz="1600"/>
            </a:lvl9pPr>
          </a:lstStyle>
          <a:p>
            <a:r>
              <a:rPr lang="zh-CN" altLang="zh-CN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8F5857-93A3-FA4C-BB3D-0250DA36BF92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/>
          <a:p>
            <a:fld id="{16EAB0A4-AE7A-444B-9BD8-5B33E1BA2531}" type="datetime1">
              <a:rPr lang="zh-CN" altLang="zh-CN"/>
              <a:t>2024/4/18</a:t>
            </a:fld>
            <a:endParaRPr lang="zh-CN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39C47E-09F4-B443-ADF9-871699217020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/>
          <a:p>
            <a:endParaRPr lang="zh-CN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0100F1-E0ED-E440-A677-C4FC734F553E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/>
          <a:p>
            <a:fld id="{19D76ADD-884D-408D-9663-4511CA109EC2}" type="slidenum">
              <a:rPr lang="zh-CN" altLang="zh-CN"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665666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048650-CFBD-AF46-91D1-C4A0920F0C3C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zh-CN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EA9AE36-6965-0747-B8C4-B0ACDBB563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二级</a:t>
            </a:r>
          </a:p>
          <a:p>
            <a:pPr lvl="2"/>
            <a:r>
              <a:rPr lang="zh-CN" altLang="zh-CN"/>
              <a:t>三级</a:t>
            </a:r>
          </a:p>
          <a:p>
            <a:pPr lvl="3"/>
            <a:r>
              <a:rPr lang="zh-CN" altLang="zh-CN"/>
              <a:t>四级</a:t>
            </a:r>
          </a:p>
          <a:p>
            <a:pPr lvl="4"/>
            <a:r>
              <a:rPr lang="zh-CN" altLang="zh-CN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7C3A24-932E-614D-8003-63C2243DE413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/>
          <a:p>
            <a:fld id="{7A39ED93-84CE-4FD8-9EC5-848504D7D788}" type="datetime1">
              <a:rPr lang="zh-CN" altLang="zh-CN"/>
              <a:t>2024/4/18</a:t>
            </a:fld>
            <a:endParaRPr lang="zh-CN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BFF162-5D60-B64A-A720-F08D3BA9D38B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/>
          <a:p>
            <a:endParaRPr lang="zh-CN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79EB36-EA6E-2745-9D37-96E43E11D0DC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/>
          <a:p>
            <a:fld id="{841F091E-BE84-4FD7-AF23-F53281F47CEB}" type="slidenum">
              <a:rPr lang="zh-CN" altLang="zh-CN"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977294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C99D4C0-C66E-E144-A639-EFF9DD4C7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zh-CN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889A39F-9BF5-1D4D-88B5-FEBF281D4C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二级</a:t>
            </a:r>
          </a:p>
          <a:p>
            <a:pPr lvl="2"/>
            <a:r>
              <a:rPr lang="zh-CN" altLang="zh-CN"/>
              <a:t>三级</a:t>
            </a:r>
          </a:p>
          <a:p>
            <a:pPr lvl="3"/>
            <a:r>
              <a:rPr lang="zh-CN" altLang="zh-CN"/>
              <a:t>四级</a:t>
            </a:r>
          </a:p>
          <a:p>
            <a:pPr lvl="4"/>
            <a:r>
              <a:rPr lang="zh-CN" altLang="zh-CN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F5E92B-164A-5F46-B95A-5AC5EFFD6A1B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/>
          <a:p>
            <a:fld id="{DF5D70C8-5DD6-4DC5-A233-3B551A6E357C}" type="datetime1">
              <a:rPr lang="zh-CN" altLang="zh-CN"/>
              <a:t>2024/4/18</a:t>
            </a:fld>
            <a:endParaRPr lang="zh-CN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FC08E4-2DD1-9D4D-BA8E-AEA6E7271E2D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/>
          <a:p>
            <a:endParaRPr lang="zh-CN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AD9A81-EF7B-E543-BC77-96982945FF99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/>
          <a:p>
            <a:fld id="{F3A37B17-4DB9-45BC-8166-C4C617C132C8}" type="slidenum">
              <a:rPr lang="zh-CN" altLang="zh-CN"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914934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AC679B-6C9D-1A4F-91D3-E00774F4C65E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zh-CN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5B4190-F12C-3841-A9E2-53B5620E45AB}"/>
              </a:ext>
            </a:extLst>
          </p:cNvPr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二级</a:t>
            </a:r>
          </a:p>
          <a:p>
            <a:pPr lvl="2"/>
            <a:r>
              <a:rPr lang="zh-CN" altLang="zh-CN"/>
              <a:t>三级</a:t>
            </a:r>
          </a:p>
          <a:p>
            <a:pPr lvl="3"/>
            <a:r>
              <a:rPr lang="zh-CN" altLang="zh-CN"/>
              <a:t>四级</a:t>
            </a:r>
          </a:p>
          <a:p>
            <a:pPr lvl="4"/>
            <a:r>
              <a:rPr lang="zh-CN" altLang="zh-CN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7094C1-7AB0-8D41-990D-52097AD241C2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/>
          <a:p>
            <a:fld id="{A7C542AE-3228-482C-9DE6-9D11F007883C}" type="datetime1">
              <a:rPr lang="zh-CN" altLang="zh-CN"/>
              <a:t>2024/4/18</a:t>
            </a:fld>
            <a:endParaRPr lang="zh-CN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F30CEB-C816-654D-B93D-EDD98F14077A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/>
          <a:p>
            <a:endParaRPr lang="zh-CN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336DA2-E044-CD49-B80E-682AA496AE2D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/>
          <a:p>
            <a:fld id="{2E772CCA-2ECF-4AAD-924C-007B882D973B}" type="slidenum">
              <a:rPr lang="zh-CN" altLang="zh-CN"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761174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557E95-7D27-1C49-A3F5-199C58E90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 lvl="0">
              <a:defRPr sz="6000"/>
            </a:lvl1pPr>
          </a:lstStyle>
          <a:p>
            <a:r>
              <a:rPr lang="zh-CN" altLang="zh-CN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389FA1-91CE-7849-AF92-4346216016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lv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lvl="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lvl="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lvl="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lvl="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lvl="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lvl="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lvl="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lvl="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zh-CN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E3D7A6-EF95-2745-B76F-0FD2674B4606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/>
          <a:p>
            <a:fld id="{51989571-F5D6-4AD4-BB95-608F6D913F9E}" type="datetime1">
              <a:rPr lang="zh-CN" altLang="zh-CN"/>
              <a:t>2024/4/18</a:t>
            </a:fld>
            <a:endParaRPr lang="zh-CN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588057-1B6A-EA43-B3F9-19A8EABA7136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/>
          <a:p>
            <a:endParaRPr lang="zh-CN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6125E2-6D24-2F45-A83C-9EE6D6FFC3AF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/>
          <a:p>
            <a:fld id="{69B52668-B211-4ED7-A168-EA2D8F560A39}" type="slidenum">
              <a:rPr lang="zh-CN" altLang="zh-CN"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515195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AA3425-579E-C840-853E-14DF98B93DCD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zh-CN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A7C4D4-D1BA-C94D-9B41-841BD16C7A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二级</a:t>
            </a:r>
          </a:p>
          <a:p>
            <a:pPr lvl="2"/>
            <a:r>
              <a:rPr lang="zh-CN" altLang="zh-CN"/>
              <a:t>三级</a:t>
            </a:r>
          </a:p>
          <a:p>
            <a:pPr lvl="3"/>
            <a:r>
              <a:rPr lang="zh-CN" altLang="zh-CN"/>
              <a:t>四级</a:t>
            </a:r>
          </a:p>
          <a:p>
            <a:pPr lvl="4"/>
            <a:r>
              <a:rPr lang="zh-CN" altLang="zh-CN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6B57206-25E1-A449-BBAE-4C8B47B38BB5}"/>
              </a:ext>
            </a:extLst>
          </p:cNvPr>
          <p:cNvSpPr>
            <a:spLocks noGrp="1"/>
          </p:cNvSpPr>
          <p:nvPr>
            <p:ph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二级</a:t>
            </a:r>
          </a:p>
          <a:p>
            <a:pPr lvl="2"/>
            <a:r>
              <a:rPr lang="zh-CN" altLang="zh-CN"/>
              <a:t>三级</a:t>
            </a:r>
          </a:p>
          <a:p>
            <a:pPr lvl="3"/>
            <a:r>
              <a:rPr lang="zh-CN" altLang="zh-CN"/>
              <a:t>四级</a:t>
            </a:r>
          </a:p>
          <a:p>
            <a:pPr lvl="4"/>
            <a:r>
              <a:rPr lang="zh-CN" altLang="zh-CN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870AC82-E6A3-0D41-902E-F88C0E3F1C04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/>
          <a:p>
            <a:fld id="{15B0C1B6-9FA2-40E9-AC76-EECCD12E708A}" type="datetime1">
              <a:rPr lang="zh-CN" altLang="zh-CN"/>
              <a:t>2024/4/18</a:t>
            </a:fld>
            <a:endParaRPr lang="zh-CN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7668323-02C9-014E-AA3A-1276E9661773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/>
          <a:p>
            <a:endParaRPr lang="zh-CN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15EA1DC-6E30-9E47-A0C0-40B7734083E8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/>
          <a:p>
            <a:fld id="{5E03E81C-8016-4F07-86AD-D1464F19E21B}" type="slidenum">
              <a:rPr lang="zh-CN" altLang="zh-CN"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133315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13C2D9-70CF-AE47-973D-07ADF7FD5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zh-CN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8DB7B89-F14C-7A49-B8B3-8C454283FA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lvl="0" indent="0">
              <a:buNone/>
              <a:defRPr sz="2400" b="1"/>
            </a:lvl1pPr>
            <a:lvl2pPr marL="457200" lvl="1" indent="0">
              <a:buNone/>
              <a:defRPr sz="2000" b="1"/>
            </a:lvl2pPr>
            <a:lvl3pPr marL="914400" lvl="2" indent="0">
              <a:buNone/>
              <a:defRPr sz="1800" b="1"/>
            </a:lvl3pPr>
            <a:lvl4pPr marL="1371600" lvl="3" indent="0">
              <a:buNone/>
              <a:defRPr sz="1600" b="1"/>
            </a:lvl4pPr>
            <a:lvl5pPr marL="1828800" lvl="4" indent="0">
              <a:buNone/>
              <a:defRPr sz="1600" b="1"/>
            </a:lvl5pPr>
            <a:lvl6pPr marL="2286000" lvl="5" indent="0">
              <a:buNone/>
              <a:defRPr sz="1600" b="1"/>
            </a:lvl6pPr>
            <a:lvl7pPr marL="2743200" lvl="6" indent="0">
              <a:buNone/>
              <a:defRPr sz="1600" b="1"/>
            </a:lvl7pPr>
            <a:lvl8pPr marL="3200400" lvl="7" indent="0">
              <a:buNone/>
              <a:defRPr sz="1600" b="1"/>
            </a:lvl8pPr>
            <a:lvl9pPr marL="3657600" lvl="8" indent="0">
              <a:buNone/>
              <a:defRPr sz="1600" b="1"/>
            </a:lvl9pPr>
          </a:lstStyle>
          <a:p>
            <a:pPr lvl="0"/>
            <a:r>
              <a:rPr lang="zh-CN" altLang="zh-CN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3AC7E28-0C90-754F-BEFF-7D70DA9E3FAB}"/>
              </a:ext>
            </a:extLst>
          </p:cNvPr>
          <p:cNvSpPr>
            <a:spLocks noGrp="1"/>
          </p:cNvSpPr>
          <p:nvPr>
            <p:ph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二级</a:t>
            </a:r>
          </a:p>
          <a:p>
            <a:pPr lvl="2"/>
            <a:r>
              <a:rPr lang="zh-CN" altLang="zh-CN"/>
              <a:t>三级</a:t>
            </a:r>
          </a:p>
          <a:p>
            <a:pPr lvl="3"/>
            <a:r>
              <a:rPr lang="zh-CN" altLang="zh-CN"/>
              <a:t>四级</a:t>
            </a:r>
          </a:p>
          <a:p>
            <a:pPr lvl="4"/>
            <a:r>
              <a:rPr lang="zh-CN" altLang="zh-CN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D2F5466-FDDD-D94A-8586-9EA47BF9F3C9}"/>
              </a:ext>
            </a:extLst>
          </p:cNvPr>
          <p:cNvSpPr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lvl="0" indent="0">
              <a:buNone/>
              <a:defRPr sz="2400" b="1"/>
            </a:lvl1pPr>
            <a:lvl2pPr marL="457200" lvl="1" indent="0">
              <a:buNone/>
              <a:defRPr sz="2000" b="1"/>
            </a:lvl2pPr>
            <a:lvl3pPr marL="914400" lvl="2" indent="0">
              <a:buNone/>
              <a:defRPr sz="1800" b="1"/>
            </a:lvl3pPr>
            <a:lvl4pPr marL="1371600" lvl="3" indent="0">
              <a:buNone/>
              <a:defRPr sz="1600" b="1"/>
            </a:lvl4pPr>
            <a:lvl5pPr marL="1828800" lvl="4" indent="0">
              <a:buNone/>
              <a:defRPr sz="1600" b="1"/>
            </a:lvl5pPr>
            <a:lvl6pPr marL="2286000" lvl="5" indent="0">
              <a:buNone/>
              <a:defRPr sz="1600" b="1"/>
            </a:lvl6pPr>
            <a:lvl7pPr marL="2743200" lvl="6" indent="0">
              <a:buNone/>
              <a:defRPr sz="1600" b="1"/>
            </a:lvl7pPr>
            <a:lvl8pPr marL="3200400" lvl="7" indent="0">
              <a:buNone/>
              <a:defRPr sz="1600" b="1"/>
            </a:lvl8pPr>
            <a:lvl9pPr marL="3657600" lvl="8" indent="0">
              <a:buNone/>
              <a:defRPr sz="1600" b="1"/>
            </a:lvl9pPr>
          </a:lstStyle>
          <a:p>
            <a:pPr lvl="0"/>
            <a:r>
              <a:rPr lang="zh-CN" altLang="zh-CN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9E50A45-8E76-B148-A3C8-38B2A83A5E42}"/>
              </a:ext>
            </a:extLst>
          </p:cNvPr>
          <p:cNvSpPr>
            <a:spLocks noGrp="1"/>
          </p:cNvSpPr>
          <p:nvPr>
            <p:ph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二级</a:t>
            </a:r>
          </a:p>
          <a:p>
            <a:pPr lvl="2"/>
            <a:r>
              <a:rPr lang="zh-CN" altLang="zh-CN"/>
              <a:t>三级</a:t>
            </a:r>
          </a:p>
          <a:p>
            <a:pPr lvl="3"/>
            <a:r>
              <a:rPr lang="zh-CN" altLang="zh-CN"/>
              <a:t>四级</a:t>
            </a:r>
          </a:p>
          <a:p>
            <a:pPr lvl="4"/>
            <a:r>
              <a:rPr lang="zh-CN" altLang="zh-CN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2559B8B-7CFA-914E-97A6-F6F2B52122EE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/>
          <a:p>
            <a:fld id="{4DC580BF-AA13-410C-A7F1-0EDBAF81C2EF}" type="datetime1">
              <a:rPr lang="zh-CN" altLang="zh-CN"/>
              <a:t>2024/4/18</a:t>
            </a:fld>
            <a:endParaRPr lang="zh-CN" altLang="zh-CN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26085F1-4769-3C4C-9616-DD268FC11920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/>
          <a:p>
            <a:endParaRPr lang="zh-CN" altLang="zh-CN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A3F1514-1019-E74C-94BD-322CF1852086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/>
          <a:p>
            <a:fld id="{51D53C15-D0B8-4699-9DDD-1B3BB3DF80EB}" type="slidenum">
              <a:rPr lang="zh-CN" altLang="zh-CN"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817388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08D611-DA8F-CB46-9468-B99CEDE1164D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zh-CN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3FD1E67-8DA0-244B-ADA5-CF2584F03EEB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/>
          <a:p>
            <a:fld id="{A0898A0A-14F8-4FFE-9559-838E6914D96D}" type="datetime1">
              <a:rPr lang="zh-CN" altLang="zh-CN"/>
              <a:t>2024/4/18</a:t>
            </a:fld>
            <a:endParaRPr lang="zh-CN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82E9CC0-740A-154A-8391-EFE97104BE12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/>
          <a:p>
            <a:endParaRPr lang="zh-CN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F3A0B70-5486-0A46-97CB-A673E1A42FC3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/>
          <a:p>
            <a:fld id="{2B070E5B-011B-43BB-9115-1A616332BC77}" type="slidenum">
              <a:rPr lang="zh-CN" altLang="zh-CN"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672407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5115269-0520-AE46-AAB6-4BD45C4FCEB5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/>
          <a:p>
            <a:fld id="{67B79F86-249F-4A6B-9264-49FEE9BD99B3}" type="datetime1">
              <a:rPr lang="zh-CN" altLang="zh-CN"/>
              <a:t>2024/4/18</a:t>
            </a:fld>
            <a:endParaRPr lang="zh-CN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99CDE99-CC14-2043-965E-BF190BAACB62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/>
          <a:p>
            <a:endParaRPr lang="zh-CN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FF54362-FD32-EB4E-8237-5C130D6DEA6D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/>
          <a:p>
            <a:fld id="{79A9C9D3-533C-4027-B468-5B0E02E685CF}" type="slidenum">
              <a:rPr lang="zh-CN" altLang="zh-CN"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606553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2B06BB-050B-5844-9E7A-4D218983F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 lvl="0">
              <a:defRPr sz="3200"/>
            </a:lvl1pPr>
          </a:lstStyle>
          <a:p>
            <a:r>
              <a:rPr lang="zh-CN" altLang="zh-CN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DCCFDF-F05A-3942-9ED3-EDEE30D01D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lvl="0">
              <a:defRPr sz="3200"/>
            </a:lvl1pPr>
            <a:lvl2pPr lvl="1">
              <a:defRPr sz="2800"/>
            </a:lvl2pPr>
            <a:lvl3pPr lvl="2">
              <a:defRPr sz="2400"/>
            </a:lvl3pPr>
            <a:lvl4pPr lvl="3">
              <a:defRPr sz="2000"/>
            </a:lvl4pPr>
            <a:lvl5pPr lvl="4">
              <a:defRPr sz="2000"/>
            </a:lvl5pPr>
            <a:lvl6pPr lvl="5">
              <a:defRPr sz="2000"/>
            </a:lvl6pPr>
            <a:lvl7pPr lvl="6">
              <a:defRPr sz="2000"/>
            </a:lvl7pPr>
            <a:lvl8pPr lvl="7">
              <a:defRPr sz="2000"/>
            </a:lvl8pPr>
            <a:lvl9pPr lvl="8">
              <a:defRPr sz="2000"/>
            </a:lvl9pPr>
          </a:lstStyle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二级</a:t>
            </a:r>
          </a:p>
          <a:p>
            <a:pPr lvl="2"/>
            <a:r>
              <a:rPr lang="zh-CN" altLang="zh-CN"/>
              <a:t>三级</a:t>
            </a:r>
          </a:p>
          <a:p>
            <a:pPr lvl="3"/>
            <a:r>
              <a:rPr lang="zh-CN" altLang="zh-CN"/>
              <a:t>四级</a:t>
            </a:r>
          </a:p>
          <a:p>
            <a:pPr lvl="4"/>
            <a:r>
              <a:rPr lang="zh-CN" altLang="zh-CN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5363FA1-71A8-934E-88A2-98C401B3BCFD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lvl="0" indent="0">
              <a:buNone/>
              <a:defRPr sz="1600"/>
            </a:lvl1pPr>
            <a:lvl2pPr marL="457200" lvl="1" indent="0">
              <a:buNone/>
              <a:defRPr sz="1400"/>
            </a:lvl2pPr>
            <a:lvl3pPr marL="914400" lvl="2" indent="0">
              <a:buNone/>
              <a:defRPr sz="1200"/>
            </a:lvl3pPr>
            <a:lvl4pPr marL="1371600" lvl="3" indent="0">
              <a:buNone/>
              <a:defRPr sz="1000"/>
            </a:lvl4pPr>
            <a:lvl5pPr marL="1828800" lvl="4" indent="0">
              <a:buNone/>
              <a:defRPr sz="1000"/>
            </a:lvl5pPr>
            <a:lvl6pPr marL="2286000" lvl="5" indent="0">
              <a:buNone/>
              <a:defRPr sz="1000"/>
            </a:lvl6pPr>
            <a:lvl7pPr marL="2743200" lvl="6" indent="0">
              <a:buNone/>
              <a:defRPr sz="1000"/>
            </a:lvl7pPr>
            <a:lvl8pPr marL="3200400" lvl="7" indent="0">
              <a:buNone/>
              <a:defRPr sz="1000"/>
            </a:lvl8pPr>
            <a:lvl9pPr marL="3657600" lvl="8" indent="0">
              <a:buNone/>
              <a:defRPr sz="1000"/>
            </a:lvl9pPr>
          </a:lstStyle>
          <a:p>
            <a:pPr lvl="0"/>
            <a:r>
              <a:rPr lang="zh-CN" altLang="zh-CN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DC4C7F2-1223-684C-9465-DA0BD9B3C865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/>
          <a:p>
            <a:fld id="{A51E96BA-BB94-4611-9F40-791509F7CC81}" type="datetime1">
              <a:rPr lang="zh-CN" altLang="zh-CN"/>
              <a:t>2024/4/18</a:t>
            </a:fld>
            <a:endParaRPr lang="zh-CN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4988212-DC80-704A-B549-9455F8BDDA3D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/>
          <a:p>
            <a:endParaRPr lang="zh-CN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761C346-8CD6-534A-945A-98A46B485466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/>
          <a:p>
            <a:fld id="{3AD2D160-09F9-49A7-A36E-282C0997260B}" type="slidenum">
              <a:rPr lang="zh-CN" altLang="zh-CN"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71294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D036A8-8961-964B-BA0F-1536417E8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 lvl="0">
              <a:defRPr sz="3200"/>
            </a:lvl1pPr>
          </a:lstStyle>
          <a:p>
            <a:r>
              <a:rPr lang="zh-CN" altLang="zh-CN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8A46E43-E6BC-FE48-A178-496D3BEF26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lvl="0" indent="0">
              <a:buNone/>
              <a:defRPr sz="3200"/>
            </a:lvl1pPr>
            <a:lvl2pPr marL="457200" lvl="1" indent="0">
              <a:buNone/>
              <a:defRPr sz="2800"/>
            </a:lvl2pPr>
            <a:lvl3pPr marL="914400" lvl="2" indent="0">
              <a:buNone/>
              <a:defRPr sz="2400"/>
            </a:lvl3pPr>
            <a:lvl4pPr marL="1371600" lvl="3" indent="0">
              <a:buNone/>
              <a:defRPr sz="2000"/>
            </a:lvl4pPr>
            <a:lvl5pPr marL="1828800" lvl="4" indent="0">
              <a:buNone/>
              <a:defRPr sz="2000"/>
            </a:lvl5pPr>
            <a:lvl6pPr marL="2286000" lvl="5" indent="0">
              <a:buNone/>
              <a:defRPr sz="2000"/>
            </a:lvl6pPr>
            <a:lvl7pPr marL="2743200" lvl="6" indent="0">
              <a:buNone/>
              <a:defRPr sz="2000"/>
            </a:lvl7pPr>
            <a:lvl8pPr marL="3200400" lvl="7" indent="0">
              <a:buNone/>
              <a:defRPr sz="2000"/>
            </a:lvl8pPr>
            <a:lvl9pPr marL="3657600" lvl="8" indent="0">
              <a:buNone/>
              <a:defRPr sz="2000"/>
            </a:lvl9pPr>
          </a:lstStyle>
          <a:p>
            <a:endParaRPr lang="zh-CN" altLang="zh-CN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36C771C-5A76-FD42-AD50-338B2DFC4CBB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lvl="0" indent="0">
              <a:buNone/>
              <a:defRPr sz="1600"/>
            </a:lvl1pPr>
            <a:lvl2pPr marL="457200" lvl="1" indent="0">
              <a:buNone/>
              <a:defRPr sz="1400"/>
            </a:lvl2pPr>
            <a:lvl3pPr marL="914400" lvl="2" indent="0">
              <a:buNone/>
              <a:defRPr sz="1200"/>
            </a:lvl3pPr>
            <a:lvl4pPr marL="1371600" lvl="3" indent="0">
              <a:buNone/>
              <a:defRPr sz="1000"/>
            </a:lvl4pPr>
            <a:lvl5pPr marL="1828800" lvl="4" indent="0">
              <a:buNone/>
              <a:defRPr sz="1000"/>
            </a:lvl5pPr>
            <a:lvl6pPr marL="2286000" lvl="5" indent="0">
              <a:buNone/>
              <a:defRPr sz="1000"/>
            </a:lvl6pPr>
            <a:lvl7pPr marL="2743200" lvl="6" indent="0">
              <a:buNone/>
              <a:defRPr sz="1000"/>
            </a:lvl7pPr>
            <a:lvl8pPr marL="3200400" lvl="7" indent="0">
              <a:buNone/>
              <a:defRPr sz="1000"/>
            </a:lvl8pPr>
            <a:lvl9pPr marL="3657600" lvl="8" indent="0">
              <a:buNone/>
              <a:defRPr sz="1000"/>
            </a:lvl9pPr>
          </a:lstStyle>
          <a:p>
            <a:pPr lvl="0"/>
            <a:r>
              <a:rPr lang="zh-CN" altLang="zh-CN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218927A-34C1-8447-BFD2-41E82FAE7C6B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/>
          <a:p>
            <a:fld id="{A7670FA3-86D6-4EDA-B9B6-D45949856AF4}" type="datetime1">
              <a:rPr lang="zh-CN" altLang="zh-CN"/>
              <a:t>2024/4/18</a:t>
            </a:fld>
            <a:endParaRPr lang="zh-CN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3453D19-631C-5448-974D-FE77B7D42EF3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/>
          <a:p>
            <a:endParaRPr lang="zh-CN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EBBBB8E-BBC0-E34C-BC1C-F1E4E312FBB9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/>
          <a:p>
            <a:fld id="{1F76F580-08F1-4511-A262-AF69E414D0F8}" type="slidenum">
              <a:rPr lang="zh-CN" altLang="zh-CN"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009994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82FE83B-5215-6D4C-8B3A-C6713C845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r>
              <a:rPr lang="zh-CN" altLang="zh-CN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FFEA994-759E-EE4A-92A4-9609BDE2D3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二级</a:t>
            </a:r>
          </a:p>
          <a:p>
            <a:pPr lvl="2"/>
            <a:r>
              <a:rPr lang="zh-CN" altLang="zh-CN"/>
              <a:t>三级</a:t>
            </a:r>
          </a:p>
          <a:p>
            <a:pPr lvl="3"/>
            <a:r>
              <a:rPr lang="zh-CN" altLang="zh-CN"/>
              <a:t>四级</a:t>
            </a:r>
          </a:p>
          <a:p>
            <a:pPr lvl="4"/>
            <a:r>
              <a:rPr lang="zh-CN" altLang="zh-CN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88A8D9-1050-2F46-ABBF-2D3000A4FFC8}"/>
              </a:ext>
            </a:extLst>
          </p:cNvPr>
          <p:cNvSpPr>
            <a:spLocks noGrp="1"/>
          </p:cNvSpPr>
          <p:nvPr>
            <p:ph type="dt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lvl="0"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9E631E-CF39-4231-8903-920F01D5D483}" type="datetime1">
              <a:rPr lang="zh-CN" altLang="zh-CN"/>
              <a:t>2024/4/18</a:t>
            </a:fld>
            <a:endParaRPr lang="zh-CN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47537B-5185-BD49-952F-0A3EADC5038E}"/>
              </a:ext>
            </a:extLst>
          </p:cNvPr>
          <p:cNvSpPr>
            <a:spLocks noGrp="1"/>
          </p:cNvSpPr>
          <p:nvPr>
            <p:ph type="ft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lvl="0"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444CE1-BE18-CE4C-9363-7F874182ECB7}"/>
              </a:ext>
            </a:extLst>
          </p:cNvPr>
          <p:cNvSpPr>
            <a:spLocks noGrp="1"/>
          </p:cNvSpPr>
          <p:nvPr>
            <p:ph type="sldNum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lvl="0"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9642DE-2565-4895-ACBE-9462391C0BB0}" type="slidenum">
              <a:rPr lang="zh-CN" altLang="zh-CN"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521173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lvl="0" algn="l" defTabSz="914400">
        <a:lnSpc>
          <a:spcPct val="13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"/>
          <a:ea typeface="微软雅黑"/>
        </a:defRPr>
      </a:lvl1pPr>
    </p:titleStyle>
    <p:bodyStyle>
      <a:lvl1pPr marL="228600" lvl="0" indent="-228600" algn="l" defTabSz="914400">
        <a:lnSpc>
          <a:spcPct val="130000"/>
        </a:lnSpc>
        <a:spcBef>
          <a:spcPts val="1000"/>
        </a:spcBef>
        <a:buFont typeface="Arial" charset="0"/>
        <a:buChar char="•"/>
        <a:defRPr sz="2800" kern="1200">
          <a:solidFill>
            <a:schemeClr val="tx1"/>
          </a:solidFill>
          <a:latin typeface="微软雅黑"/>
          <a:ea typeface="微软雅黑"/>
        </a:defRPr>
      </a:lvl1pPr>
      <a:lvl2pPr marL="685800" lvl="1" indent="-228600" algn="l" defTabSz="914400">
        <a:lnSpc>
          <a:spcPct val="130000"/>
        </a:lnSpc>
        <a:spcBef>
          <a:spcPts val="500"/>
        </a:spcBef>
        <a:buFont typeface="Arial" charset="0"/>
        <a:buChar char="•"/>
        <a:defRPr sz="2400" kern="1200">
          <a:solidFill>
            <a:schemeClr val="tx1"/>
          </a:solidFill>
          <a:latin typeface="微软雅黑"/>
          <a:ea typeface="微软雅黑"/>
        </a:defRPr>
      </a:lvl2pPr>
      <a:lvl3pPr marL="1143000" lvl="2" indent="-228600" algn="l" defTabSz="914400">
        <a:lnSpc>
          <a:spcPct val="130000"/>
        </a:lnSpc>
        <a:spcBef>
          <a:spcPts val="500"/>
        </a:spcBef>
        <a:buFont typeface="Arial" charset="0"/>
        <a:buChar char="•"/>
        <a:defRPr sz="2000" kern="1200">
          <a:solidFill>
            <a:schemeClr val="tx1"/>
          </a:solidFill>
          <a:latin typeface="微软雅黑"/>
          <a:ea typeface="微软雅黑"/>
        </a:defRPr>
      </a:lvl3pPr>
      <a:lvl4pPr marL="1600200" lvl="3" indent="-228600" algn="l" defTabSz="914400">
        <a:lnSpc>
          <a:spcPct val="13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微软雅黑"/>
          <a:ea typeface="微软雅黑"/>
        </a:defRPr>
      </a:lvl4pPr>
      <a:lvl5pPr marL="2057400" lvl="4" indent="-228600" algn="l" defTabSz="914400">
        <a:lnSpc>
          <a:spcPct val="13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微软雅黑"/>
          <a:ea typeface="微软雅黑"/>
        </a:defRPr>
      </a:lvl5pPr>
      <a:lvl6pPr marL="2514600" lvl="5" indent="-228600" algn="l" defTabSz="914400">
        <a:lnSpc>
          <a:spcPct val="13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微软雅黑"/>
          <a:ea typeface="微软雅黑"/>
        </a:defRPr>
      </a:lvl6pPr>
      <a:lvl7pPr marL="2971800" lvl="6" indent="-228600" algn="l" defTabSz="914400">
        <a:lnSpc>
          <a:spcPct val="13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微软雅黑"/>
          <a:ea typeface="微软雅黑"/>
        </a:defRPr>
      </a:lvl7pPr>
      <a:lvl8pPr marL="3429000" lvl="7" indent="-228600" algn="l" defTabSz="914400">
        <a:lnSpc>
          <a:spcPct val="13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微软雅黑"/>
          <a:ea typeface="微软雅黑"/>
        </a:defRPr>
      </a:lvl8pPr>
      <a:lvl9pPr marL="3886200" lvl="8" indent="-228600" algn="l" defTabSz="914400">
        <a:lnSpc>
          <a:spcPct val="13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微软雅黑"/>
          <a:ea typeface="微软雅黑"/>
        </a:defRPr>
      </a:lvl9pPr>
    </p:bodyStyle>
    <p:otherStyle>
      <a:lvl1pPr marL="0" lvl="0" algn="l" defTabSz="914400">
        <a:lnSpc>
          <a:spcPct val="130000"/>
        </a:lnSpc>
        <a:defRPr sz="1800" kern="1200">
          <a:solidFill>
            <a:schemeClr val="tx1"/>
          </a:solidFill>
          <a:latin typeface="微软雅黑"/>
          <a:ea typeface="微软雅黑"/>
        </a:defRPr>
      </a:lvl1pPr>
      <a:lvl2pPr marL="457200" lvl="1" algn="l" defTabSz="914400">
        <a:lnSpc>
          <a:spcPct val="130000"/>
        </a:lnSpc>
        <a:defRPr sz="1800" kern="1200">
          <a:solidFill>
            <a:schemeClr val="tx1"/>
          </a:solidFill>
          <a:latin typeface="微软雅黑"/>
          <a:ea typeface="微软雅黑"/>
        </a:defRPr>
      </a:lvl2pPr>
      <a:lvl3pPr marL="914400" lvl="2" algn="l" defTabSz="914400">
        <a:lnSpc>
          <a:spcPct val="130000"/>
        </a:lnSpc>
        <a:defRPr sz="1800" kern="1200">
          <a:solidFill>
            <a:schemeClr val="tx1"/>
          </a:solidFill>
          <a:latin typeface="微软雅黑"/>
          <a:ea typeface="微软雅黑"/>
        </a:defRPr>
      </a:lvl3pPr>
      <a:lvl4pPr marL="1371600" lvl="3" algn="l" defTabSz="914400">
        <a:lnSpc>
          <a:spcPct val="130000"/>
        </a:lnSpc>
        <a:defRPr sz="1800" kern="1200">
          <a:solidFill>
            <a:schemeClr val="tx1"/>
          </a:solidFill>
          <a:latin typeface="微软雅黑"/>
          <a:ea typeface="微软雅黑"/>
        </a:defRPr>
      </a:lvl4pPr>
      <a:lvl5pPr marL="1828800" lvl="4" algn="l" defTabSz="914400">
        <a:lnSpc>
          <a:spcPct val="130000"/>
        </a:lnSpc>
        <a:defRPr sz="1800" kern="1200">
          <a:solidFill>
            <a:schemeClr val="tx1"/>
          </a:solidFill>
          <a:latin typeface="微软雅黑"/>
          <a:ea typeface="微软雅黑"/>
        </a:defRPr>
      </a:lvl5pPr>
      <a:lvl6pPr marL="2286000" lvl="5" algn="l" defTabSz="914400">
        <a:lnSpc>
          <a:spcPct val="130000"/>
        </a:lnSpc>
        <a:defRPr sz="1800" kern="1200">
          <a:solidFill>
            <a:schemeClr val="tx1"/>
          </a:solidFill>
          <a:latin typeface="微软雅黑"/>
          <a:ea typeface="微软雅黑"/>
        </a:defRPr>
      </a:lvl6pPr>
      <a:lvl7pPr marL="2743200" lvl="6" algn="l" defTabSz="914400">
        <a:lnSpc>
          <a:spcPct val="130000"/>
        </a:lnSpc>
        <a:defRPr sz="1800" kern="1200">
          <a:solidFill>
            <a:schemeClr val="tx1"/>
          </a:solidFill>
          <a:latin typeface="微软雅黑"/>
          <a:ea typeface="微软雅黑"/>
        </a:defRPr>
      </a:lvl7pPr>
      <a:lvl8pPr marL="3200400" lvl="7" algn="l" defTabSz="914400">
        <a:lnSpc>
          <a:spcPct val="130000"/>
        </a:lnSpc>
        <a:defRPr sz="1800" kern="1200">
          <a:solidFill>
            <a:schemeClr val="tx1"/>
          </a:solidFill>
          <a:latin typeface="微软雅黑"/>
          <a:ea typeface="微软雅黑"/>
        </a:defRPr>
      </a:lvl8pPr>
      <a:lvl9pPr marL="3657600" lvl="8" algn="l" defTabSz="914400">
        <a:lnSpc>
          <a:spcPct val="130000"/>
        </a:lnSpc>
        <a:defRPr sz="1800" kern="1200">
          <a:solidFill>
            <a:schemeClr val="tx1"/>
          </a:solidFill>
          <a:latin typeface="微软雅黑"/>
          <a:ea typeface="微软雅黑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28">
            <a:extLst>
              <a:ext uri="{FF2B5EF4-FFF2-40B4-BE49-F238E27FC236}">
                <a16:creationId xmlns:a16="http://schemas.microsoft.com/office/drawing/2014/main" id="{8CC66E84-2B42-463F-8329-75BA0D5212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7EA6572-A29F-8445-A830-714B240ACD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3810" y="3130041"/>
            <a:ext cx="4036334" cy="2387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 algn="l" rtl="0">
              <a:lnSpc>
                <a:spcPct val="90000"/>
              </a:lnSpc>
            </a:pPr>
            <a:r>
              <a:rPr lang="zh-CN" altLang="en-US" sz="5400" dirty="0">
                <a:latin typeface="+mj-lt"/>
                <a:ea typeface="+mj-ea"/>
                <a:cs typeface="+mj-cs"/>
              </a:rPr>
              <a:t>家庭影音管理系统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9DD4DBC-30C6-9643-968E-5545DB6645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13809" y="1122362"/>
            <a:ext cx="4036333" cy="170984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lvl="0" algn="l" rtl="0">
              <a:lnSpc>
                <a:spcPct val="90000"/>
              </a:lnSpc>
            </a:pPr>
            <a:r>
              <a:rPr lang="en-US" altLang="zh-CN" sz="2000" dirty="0">
                <a:latin typeface="+mn-lt"/>
                <a:ea typeface="+mn-ea"/>
                <a:cs typeface="+mn-cs"/>
              </a:rPr>
              <a:t>——</a:t>
            </a:r>
            <a:r>
              <a:rPr lang="en-US" altLang="en-US" sz="2000" dirty="0">
                <a:latin typeface="+mn-lt"/>
                <a:ea typeface="+mn-ea"/>
                <a:cs typeface="+mn-cs"/>
              </a:rPr>
              <a:t> </a:t>
            </a:r>
            <a:r>
              <a:rPr lang="zh-CN" altLang="en-US" sz="2000" dirty="0">
                <a:latin typeface="+mn-lt"/>
                <a:ea typeface="+mn-ea"/>
                <a:cs typeface="+mn-cs"/>
              </a:rPr>
              <a:t>一个基于</a:t>
            </a:r>
            <a:r>
              <a:rPr lang="en-US" altLang="en-US" sz="2000" dirty="0">
                <a:latin typeface="+mn-lt"/>
                <a:ea typeface="+mn-ea"/>
                <a:cs typeface="+mn-cs"/>
              </a:rPr>
              <a:t>Linux</a:t>
            </a:r>
            <a:r>
              <a:rPr lang="zh-CN" altLang="en-US" sz="2000" dirty="0">
                <a:latin typeface="+mn-lt"/>
                <a:ea typeface="+mn-ea"/>
                <a:cs typeface="+mn-cs"/>
              </a:rPr>
              <a:t>的服务端客户端套件</a:t>
            </a:r>
          </a:p>
        </p:txBody>
      </p:sp>
      <p:grpSp>
        <p:nvGrpSpPr>
          <p:cNvPr id="47" name="Group 30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5431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32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679732"/>
            <a:ext cx="6009366" cy="542388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FA16FC-FD28-D852-596B-77F2B51DD3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88" r="20410"/>
          <a:stretch/>
        </p:blipFill>
        <p:spPr>
          <a:xfrm>
            <a:off x="5922492" y="928201"/>
            <a:ext cx="5536001" cy="4926942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687568" y="6355073"/>
            <a:ext cx="6007608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008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zh-CN" altLang="zh-CN"/>
              <a:t>功能</a:t>
            </a:r>
            <a:r>
              <a:rPr lang="en-US" altLang="en-US"/>
              <a:t>·</a:t>
            </a:r>
            <a:r>
              <a:rPr lang="zh-CN" altLang="zh-CN"/>
              <a:t>内容组件</a:t>
            </a:r>
            <a:endParaRPr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zh-CN" altLang="zh-CN" dirty="0"/>
              <a:t>内容管理模块</a:t>
            </a:r>
            <a:endParaRPr dirty="0"/>
          </a:p>
          <a:p>
            <a:pPr lvl="0"/>
            <a:r>
              <a:rPr lang="zh-CN" altLang="zh-CN" dirty="0"/>
              <a:t>内容标记模块</a:t>
            </a:r>
          </a:p>
          <a:p>
            <a:pPr lvl="0"/>
            <a:r>
              <a:rPr lang="zh-CN" altLang="zh-CN" dirty="0"/>
              <a:t>搜索过滤模块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08F16D9-9F69-C4D6-505B-46C426BCCD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6180" y="2078506"/>
            <a:ext cx="3699274" cy="423339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D25F061-73BB-BFD9-429B-D50E27C79D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8612" y="2804296"/>
            <a:ext cx="6493425" cy="30761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8226FF2-4DE6-C314-B87D-D3B1A7195C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2178" y="2204858"/>
            <a:ext cx="5374433" cy="42521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zh-CN" altLang="zh-CN" dirty="0"/>
              <a:t>功能</a:t>
            </a:r>
            <a:r>
              <a:rPr lang="en-US" altLang="en-US" dirty="0"/>
              <a:t>·</a:t>
            </a:r>
            <a:r>
              <a:rPr lang="zh-CN" altLang="zh-CN" dirty="0"/>
              <a:t>播放组件</a:t>
            </a:r>
            <a:endParaRPr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zh-CN" altLang="zh-CN" dirty="0"/>
              <a:t>设备控制模块</a:t>
            </a:r>
            <a:endParaRPr dirty="0"/>
          </a:p>
          <a:p>
            <a:pPr lvl="0"/>
            <a:r>
              <a:rPr lang="zh-CN" altLang="zh-CN" dirty="0"/>
              <a:t>媒体播放模块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D94F064-92B4-8028-EAD6-22BFBC97F5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3625" y="2911995"/>
            <a:ext cx="6248885" cy="32649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EB07C1F-7AD8-7964-7C0D-A2DFFF7F20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8243" y="1987420"/>
            <a:ext cx="4503814" cy="36593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zh-CN" altLang="zh-CN"/>
              <a:t>功能</a:t>
            </a:r>
            <a:r>
              <a:rPr lang="en-US" altLang="en-US"/>
              <a:t>·</a:t>
            </a:r>
            <a:r>
              <a:rPr lang="zh-CN" altLang="zh-CN"/>
              <a:t>下载组件</a:t>
            </a:r>
            <a:endParaRPr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zh-CN" altLang="zh-CN" dirty="0"/>
              <a:t>下载模块</a:t>
            </a:r>
            <a:endParaRPr dirty="0"/>
          </a:p>
          <a:p>
            <a:pPr lvl="0"/>
            <a:r>
              <a:rPr lang="zh-CN" altLang="zh-CN" dirty="0"/>
              <a:t>下载筛选模块</a:t>
            </a:r>
          </a:p>
          <a:p>
            <a:pPr lvl="0"/>
            <a:r>
              <a:rPr lang="en-US" altLang="en-US" dirty="0"/>
              <a:t>RSS</a:t>
            </a:r>
            <a:r>
              <a:rPr lang="zh-CN" altLang="zh-CN" dirty="0"/>
              <a:t>订阅模块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E52ED04-0084-AA10-E249-A70EE9131B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2185" y="3359019"/>
            <a:ext cx="3931668" cy="31338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64E20E8-594D-28E6-D688-C27794BFDA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1535" y="1921901"/>
            <a:ext cx="7741298" cy="34033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EA36285-C6C2-B816-4C9D-B786C49A02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2116" y="2807282"/>
            <a:ext cx="7349883" cy="36443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5B339F4-93B9-4E04-9721-143AD6782E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734DDD3-F723-4DD3-8ABE-EC0B2AC87D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522324" y="0"/>
            <a:ext cx="7147352" cy="5777808"/>
            <a:chOff x="329184" y="1"/>
            <a:chExt cx="524256" cy="5777808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7C8EA93-3210-4C62-99E9-153C275E3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3824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EB7D2A2-F448-44D4-938C-DC84CBCB3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1"/>
            <a:ext cx="10999072" cy="532513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4000" y="1231961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 rtl="0">
              <a:lnSpc>
                <a:spcPct val="90000"/>
              </a:lnSpc>
            </a:pPr>
            <a:r>
              <a:rPr lang="zh-CN" alt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谢谢观看</a:t>
            </a:r>
            <a:endParaRPr lang="en-US" sz="60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>
              <a:lnSpc>
                <a:spcPct val="90000"/>
              </a:lnSpc>
            </a:pPr>
            <a:r>
              <a:rPr lang="zh-CN" alt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背景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内容占位符 2">
            <a:extLst>
              <a:ext uri="{FF2B5EF4-FFF2-40B4-BE49-F238E27FC236}">
                <a16:creationId xmlns:a16="http://schemas.microsoft.com/office/drawing/2014/main" id="{4BF20970-51BB-01A2-6327-E2690F3960C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2929914"/>
              </p:ext>
            </p:extLst>
          </p:nvPr>
        </p:nvGraphicFramePr>
        <p:xfrm>
          <a:off x="904602" y="3017519"/>
          <a:ext cx="1037844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>
              <a:lnSpc>
                <a:spcPct val="90000"/>
              </a:lnSpc>
            </a:pPr>
            <a:r>
              <a:rPr lang="zh-CN" alt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需求分析</a:t>
            </a:r>
            <a:endParaRPr lang="en-US" sz="48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内容占位符 2">
            <a:extLst>
              <a:ext uri="{FF2B5EF4-FFF2-40B4-BE49-F238E27FC236}">
                <a16:creationId xmlns:a16="http://schemas.microsoft.com/office/drawing/2014/main" id="{5B206679-B40B-A473-2177-EFA3376DE4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7119056"/>
              </p:ext>
            </p:extLst>
          </p:nvPr>
        </p:nvGraphicFramePr>
        <p:xfrm>
          <a:off x="904602" y="3017519"/>
          <a:ext cx="1037844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lvl="0" rtl="0">
              <a:lnSpc>
                <a:spcPct val="90000"/>
              </a:lnSpc>
            </a:pPr>
            <a:r>
              <a:rPr lang="zh-CN" alt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迭代</a:t>
            </a:r>
            <a:r>
              <a:rPr lang="en-US" alt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· I</a:t>
            </a:r>
            <a:endParaRPr lang="en-US" sz="54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2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2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zh-CN" altLang="en-US" sz="2400">
                <a:latin typeface="+mn-lt"/>
                <a:ea typeface="+mn-ea"/>
                <a:cs typeface="+mn-cs"/>
              </a:rPr>
              <a:t>需求：</a:t>
            </a:r>
            <a:endParaRPr lang="en-US" sz="2400">
              <a:latin typeface="+mn-lt"/>
              <a:ea typeface="+mn-ea"/>
              <a:cs typeface="+mn-cs"/>
            </a:endParaRPr>
          </a:p>
          <a:p>
            <a:pPr lvl="1" rtl="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latin typeface="+mn-lt"/>
                <a:ea typeface="+mn-ea"/>
                <a:cs typeface="+mn-cs"/>
              </a:rPr>
              <a:t>基于</a:t>
            </a:r>
            <a:r>
              <a:rPr lang="en-US" altLang="en-US">
                <a:latin typeface="+mn-lt"/>
                <a:ea typeface="+mn-ea"/>
                <a:cs typeface="+mn-cs"/>
              </a:rPr>
              <a:t>qbittorent</a:t>
            </a:r>
            <a:r>
              <a:rPr lang="zh-CN" altLang="en-US">
                <a:latin typeface="+mn-lt"/>
                <a:ea typeface="+mn-ea"/>
                <a:cs typeface="+mn-cs"/>
              </a:rPr>
              <a:t>的</a:t>
            </a:r>
            <a:r>
              <a:rPr lang="en-US" altLang="en-US">
                <a:latin typeface="+mn-lt"/>
                <a:ea typeface="+mn-ea"/>
                <a:cs typeface="+mn-cs"/>
              </a:rPr>
              <a:t>webui</a:t>
            </a:r>
            <a:r>
              <a:rPr lang="zh-CN" altLang="en-US">
                <a:latin typeface="+mn-lt"/>
                <a:ea typeface="+mn-ea"/>
                <a:cs typeface="+mn-cs"/>
              </a:rPr>
              <a:t>的下载管理</a:t>
            </a:r>
          </a:p>
          <a:p>
            <a:pPr lvl="1" rtl="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latin typeface="+mn-lt"/>
                <a:ea typeface="+mn-ea"/>
                <a:cs typeface="+mn-cs"/>
              </a:rPr>
              <a:t>基于群晖的网络硬盘挂载服务</a:t>
            </a:r>
          </a:p>
          <a:p>
            <a:pPr lvl="1" rtl="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latin typeface="+mn-lt"/>
                <a:ea typeface="+mn-ea"/>
                <a:cs typeface="+mn-cs"/>
              </a:rPr>
              <a:t>基于</a:t>
            </a:r>
            <a:r>
              <a:rPr lang="en-US" altLang="en-US">
                <a:latin typeface="+mn-lt"/>
                <a:ea typeface="+mn-ea"/>
                <a:cs typeface="+mn-cs"/>
              </a:rPr>
              <a:t>jellifin</a:t>
            </a:r>
            <a:r>
              <a:rPr lang="zh-CN" altLang="en-US">
                <a:latin typeface="+mn-lt"/>
                <a:ea typeface="+mn-ea"/>
                <a:cs typeface="+mn-cs"/>
              </a:rPr>
              <a:t>的网络流媒体传输服务</a:t>
            </a:r>
          </a:p>
          <a:p>
            <a:pPr lvl="0" rtl="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zh-CN" altLang="en-US" sz="2400">
                <a:latin typeface="+mn-lt"/>
                <a:ea typeface="+mn-ea"/>
                <a:cs typeface="+mn-cs"/>
              </a:rPr>
              <a:t>实现：</a:t>
            </a:r>
          </a:p>
          <a:p>
            <a:pPr lvl="1" rtl="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latin typeface="+mn-lt"/>
                <a:ea typeface="+mn-ea"/>
                <a:cs typeface="+mn-cs"/>
              </a:rPr>
              <a:t>使用浏览器，直接调用现有接口，实现功能聚合。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lvl="0" rtl="0">
              <a:lnSpc>
                <a:spcPct val="90000"/>
              </a:lnSpc>
            </a:pPr>
            <a:r>
              <a:rPr lang="zh-CN" alt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迭代</a:t>
            </a:r>
            <a:r>
              <a:rPr lang="en-US" alt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· II</a:t>
            </a:r>
            <a:endParaRPr lang="en-US" sz="54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zh-CN" altLang="en-US" sz="2400">
                <a:latin typeface="+mn-lt"/>
                <a:ea typeface="+mn-ea"/>
                <a:cs typeface="+mn-cs"/>
              </a:rPr>
              <a:t>新增需求</a:t>
            </a:r>
            <a:endParaRPr lang="en-US" sz="2400">
              <a:latin typeface="+mn-lt"/>
              <a:ea typeface="+mn-ea"/>
              <a:cs typeface="+mn-cs"/>
            </a:endParaRPr>
          </a:p>
          <a:p>
            <a:pPr lvl="1" rtl="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latin typeface="+mn-lt"/>
                <a:ea typeface="+mn-ea"/>
                <a:cs typeface="+mn-cs"/>
              </a:rPr>
              <a:t>基于</a:t>
            </a:r>
            <a:r>
              <a:rPr lang="en-US" altLang="en-US">
                <a:latin typeface="+mn-lt"/>
                <a:ea typeface="+mn-ea"/>
                <a:cs typeface="+mn-cs"/>
              </a:rPr>
              <a:t>mpv</a:t>
            </a:r>
            <a:r>
              <a:rPr lang="zh-CN" altLang="en-US">
                <a:latin typeface="+mn-lt"/>
                <a:ea typeface="+mn-ea"/>
                <a:cs typeface="+mn-cs"/>
              </a:rPr>
              <a:t>的视频解码。</a:t>
            </a:r>
          </a:p>
          <a:p>
            <a:pPr lvl="1" rtl="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latin typeface="+mn-lt"/>
                <a:ea typeface="+mn-ea"/>
                <a:cs typeface="+mn-cs"/>
              </a:rPr>
              <a:t>更现代化、人性化的</a:t>
            </a:r>
            <a:r>
              <a:rPr lang="en-US" altLang="en-US">
                <a:latin typeface="+mn-lt"/>
                <a:ea typeface="+mn-ea"/>
                <a:cs typeface="+mn-cs"/>
              </a:rPr>
              <a:t>UI</a:t>
            </a:r>
            <a:r>
              <a:rPr lang="zh-CN" altLang="en-US">
                <a:latin typeface="+mn-lt"/>
                <a:ea typeface="+mn-ea"/>
                <a:cs typeface="+mn-cs"/>
              </a:rPr>
              <a:t>设计</a:t>
            </a:r>
          </a:p>
          <a:p>
            <a:pPr lvl="1" rtl="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latin typeface="+mn-lt"/>
                <a:ea typeface="+mn-ea"/>
                <a:cs typeface="+mn-cs"/>
              </a:rPr>
              <a:t>更多的格式支持，弱化服务端的内部</a:t>
            </a:r>
            <a:r>
              <a:rPr lang="en-US" altLang="en-US">
                <a:latin typeface="+mn-lt"/>
                <a:ea typeface="+mn-ea"/>
                <a:cs typeface="+mn-cs"/>
              </a:rPr>
              <a:t>IO</a:t>
            </a:r>
            <a:r>
              <a:rPr lang="zh-CN" altLang="en-US">
                <a:latin typeface="+mn-lt"/>
                <a:ea typeface="+mn-ea"/>
                <a:cs typeface="+mn-cs"/>
              </a:rPr>
              <a:t>需求，强化客户端的视频能力。</a:t>
            </a:r>
          </a:p>
          <a:p>
            <a:pPr lvl="1" rtl="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latin typeface="+mn-lt"/>
                <a:ea typeface="+mn-ea"/>
                <a:cs typeface="+mn-cs"/>
              </a:rPr>
              <a:t>用户管理系统的接入。</a:t>
            </a:r>
          </a:p>
          <a:p>
            <a:pPr lvl="0" rtl="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zh-CN" altLang="en-US" sz="2400">
                <a:latin typeface="+mn-lt"/>
                <a:ea typeface="+mn-ea"/>
                <a:cs typeface="+mn-cs"/>
              </a:rPr>
              <a:t>实现</a:t>
            </a:r>
          </a:p>
          <a:p>
            <a:pPr lvl="1" rtl="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latin typeface="+mn-lt"/>
                <a:ea typeface="+mn-ea"/>
                <a:cs typeface="+mn-cs"/>
              </a:rPr>
              <a:t>采用服务端</a:t>
            </a:r>
            <a:r>
              <a:rPr lang="en-US" altLang="en-US">
                <a:latin typeface="+mn-lt"/>
                <a:ea typeface="+mn-ea"/>
                <a:cs typeface="+mn-cs"/>
              </a:rPr>
              <a:t>-</a:t>
            </a:r>
            <a:r>
              <a:rPr lang="zh-CN" altLang="en-US">
                <a:latin typeface="+mn-lt"/>
                <a:ea typeface="+mn-ea"/>
                <a:cs typeface="+mn-cs"/>
              </a:rPr>
              <a:t>客户端套件的方式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31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lvl="0" rtl="0">
              <a:lnSpc>
                <a:spcPct val="90000"/>
              </a:lnSpc>
            </a:pPr>
            <a:r>
              <a:rPr lang="zh-CN" alt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迭代</a:t>
            </a:r>
            <a:r>
              <a:rPr lang="en-US" alt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· III</a:t>
            </a:r>
            <a:endParaRPr lang="en-US" sz="48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5" name="Rectangle 33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35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93661" y="2599509"/>
            <a:ext cx="4057591" cy="3639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+mn-lt"/>
                <a:ea typeface="+mn-ea"/>
                <a:cs typeface="+mn-cs"/>
              </a:rPr>
              <a:t>新增需求</a:t>
            </a:r>
            <a:endParaRPr lang="en-US" sz="2000" dirty="0">
              <a:latin typeface="+mn-lt"/>
              <a:ea typeface="+mn-ea"/>
              <a:cs typeface="+mn-cs"/>
            </a:endParaRPr>
          </a:p>
          <a:p>
            <a:pPr lvl="1" rtl="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+mn-lt"/>
                <a:ea typeface="+mn-ea"/>
                <a:cs typeface="+mn-cs"/>
              </a:rPr>
              <a:t>更稳定的服务</a:t>
            </a:r>
          </a:p>
          <a:p>
            <a:pPr lvl="1" rtl="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+mn-lt"/>
                <a:ea typeface="+mn-ea"/>
                <a:cs typeface="+mn-cs"/>
              </a:rPr>
              <a:t>模块化、容器化的功能部署</a:t>
            </a:r>
          </a:p>
          <a:p>
            <a:pPr lvl="1" rtl="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+mn-lt"/>
                <a:ea typeface="+mn-ea"/>
                <a:cs typeface="+mn-cs"/>
              </a:rPr>
              <a:t>便于调用的插件接口</a:t>
            </a:r>
          </a:p>
          <a:p>
            <a:pPr lvl="1" rtl="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+mn-lt"/>
                <a:ea typeface="+mn-ea"/>
                <a:cs typeface="+mn-cs"/>
              </a:rPr>
              <a:t>类似于</a:t>
            </a:r>
            <a:r>
              <a:rPr lang="en-US" altLang="en-US" sz="2000" dirty="0">
                <a:latin typeface="+mn-lt"/>
                <a:ea typeface="+mn-ea"/>
                <a:cs typeface="+mn-cs"/>
              </a:rPr>
              <a:t>moonlight</a:t>
            </a:r>
            <a:r>
              <a:rPr lang="zh-CN" altLang="en-US" sz="2000" dirty="0">
                <a:latin typeface="+mn-lt"/>
                <a:ea typeface="+mn-ea"/>
                <a:cs typeface="+mn-cs"/>
              </a:rPr>
              <a:t>的</a:t>
            </a:r>
            <a:r>
              <a:rPr lang="en-US" altLang="en-US" sz="2000" dirty="0">
                <a:latin typeface="+mn-lt"/>
                <a:ea typeface="+mn-ea"/>
                <a:cs typeface="+mn-cs"/>
              </a:rPr>
              <a:t>VVPN</a:t>
            </a:r>
            <a:r>
              <a:rPr lang="zh-CN" altLang="en-US" sz="2000" dirty="0">
                <a:latin typeface="+mn-lt"/>
                <a:ea typeface="+mn-ea"/>
                <a:cs typeface="+mn-cs"/>
              </a:rPr>
              <a:t>技术</a:t>
            </a:r>
          </a:p>
          <a:p>
            <a:pPr lvl="0" rtl="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+mn-lt"/>
                <a:ea typeface="+mn-ea"/>
                <a:cs typeface="+mn-cs"/>
              </a:rPr>
              <a:t>实现</a:t>
            </a:r>
          </a:p>
          <a:p>
            <a:pPr lvl="1" rtl="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+mn-lt"/>
                <a:ea typeface="+mn-ea"/>
                <a:cs typeface="+mn-cs"/>
              </a:rPr>
              <a:t>通过</a:t>
            </a:r>
            <a:r>
              <a:rPr lang="en-US" altLang="en-US" sz="2000" dirty="0">
                <a:latin typeface="+mn-lt"/>
                <a:ea typeface="+mn-ea"/>
                <a:cs typeface="+mn-cs"/>
              </a:rPr>
              <a:t>docker</a:t>
            </a:r>
            <a:r>
              <a:rPr lang="zh-CN" altLang="en-US" sz="2000" dirty="0">
                <a:latin typeface="+mn-lt"/>
                <a:ea typeface="+mn-ea"/>
                <a:cs typeface="+mn-cs"/>
              </a:rPr>
              <a:t>区分应用主进程和附属进程</a:t>
            </a:r>
          </a:p>
          <a:p>
            <a:pPr lvl="1" rtl="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+mn-lt"/>
                <a:ea typeface="+mn-ea"/>
                <a:cs typeface="+mn-cs"/>
              </a:rPr>
              <a:t>通过总线化的接口提供插件接入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9DEF236-742C-FF4A-C337-2894D6AB2D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5938" y="2599509"/>
            <a:ext cx="6437917" cy="3573043"/>
          </a:xfrm>
          <a:prstGeom prst="rect">
            <a:avLst/>
          </a:prstGeom>
        </p:spPr>
      </p:pic>
      <p:sp>
        <p:nvSpPr>
          <p:cNvPr id="47" name="Rectangle 37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lvl="0" rtl="0">
              <a:lnSpc>
                <a:spcPct val="90000"/>
              </a:lnSpc>
            </a:pPr>
            <a:r>
              <a:rPr lang="zh-CN" alt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迭代</a:t>
            </a:r>
            <a:r>
              <a:rPr lang="en-US" alt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· IV</a:t>
            </a:r>
            <a:endParaRPr lang="en-US" sz="54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zh-CN" altLang="en-US" sz="2400">
                <a:latin typeface="+mn-lt"/>
                <a:ea typeface="+mn-ea"/>
                <a:cs typeface="+mn-cs"/>
              </a:rPr>
              <a:t>新增需求：</a:t>
            </a:r>
            <a:endParaRPr lang="en-US" sz="2400">
              <a:latin typeface="+mn-lt"/>
              <a:ea typeface="+mn-ea"/>
              <a:cs typeface="+mn-cs"/>
            </a:endParaRPr>
          </a:p>
          <a:p>
            <a:pPr lvl="1" rtl="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>
                <a:latin typeface="+mn-lt"/>
                <a:ea typeface="+mn-ea"/>
                <a:cs typeface="+mn-cs"/>
              </a:rPr>
              <a:t>RSS</a:t>
            </a:r>
            <a:r>
              <a:rPr lang="zh-CN" altLang="en-US">
                <a:latin typeface="+mn-lt"/>
                <a:ea typeface="+mn-ea"/>
                <a:cs typeface="+mn-cs"/>
              </a:rPr>
              <a:t>订阅下载</a:t>
            </a:r>
          </a:p>
          <a:p>
            <a:pPr lvl="1" rtl="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latin typeface="+mn-lt"/>
                <a:ea typeface="+mn-ea"/>
                <a:cs typeface="+mn-cs"/>
              </a:rPr>
              <a:t>自动的</a:t>
            </a:r>
            <a:r>
              <a:rPr lang="en-US" altLang="en-US">
                <a:latin typeface="+mn-lt"/>
                <a:ea typeface="+mn-ea"/>
                <a:cs typeface="+mn-cs"/>
              </a:rPr>
              <a:t>RSS</a:t>
            </a:r>
            <a:r>
              <a:rPr lang="zh-CN" altLang="en-US">
                <a:latin typeface="+mn-lt"/>
                <a:ea typeface="+mn-ea"/>
                <a:cs typeface="+mn-cs"/>
              </a:rPr>
              <a:t>下载文件审阅</a:t>
            </a:r>
          </a:p>
          <a:p>
            <a:pPr lvl="1" rtl="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latin typeface="+mn-lt"/>
                <a:ea typeface="+mn-ea"/>
                <a:cs typeface="+mn-cs"/>
              </a:rPr>
              <a:t>视频标签处理</a:t>
            </a:r>
          </a:p>
          <a:p>
            <a:pPr lvl="0" rtl="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zh-CN" altLang="en-US" sz="2400">
                <a:latin typeface="+mn-lt"/>
                <a:ea typeface="+mn-ea"/>
                <a:cs typeface="+mn-cs"/>
              </a:rPr>
              <a:t>实现</a:t>
            </a:r>
          </a:p>
          <a:p>
            <a:pPr lvl="1" rtl="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latin typeface="+mn-lt"/>
                <a:ea typeface="+mn-ea"/>
                <a:cs typeface="+mn-cs"/>
              </a:rPr>
              <a:t>预编译的正则匹配处理模块</a:t>
            </a:r>
          </a:p>
          <a:p>
            <a:pPr lvl="1" rtl="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zh-CN">
                <a:latin typeface="+mn-lt"/>
                <a:ea typeface="+mn-ea"/>
                <a:cs typeface="+mn-cs"/>
              </a:rPr>
              <a:t>……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13810" y="2960716"/>
            <a:ext cx="4036334" cy="2387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 rtl="0">
              <a:lnSpc>
                <a:spcPct val="90000"/>
              </a:lnSpc>
            </a:pPr>
            <a:r>
              <a:rPr lang="zh-CN" alt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功能分析</a:t>
            </a:r>
            <a:endParaRPr lang="en-US" sz="54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13809" y="953037"/>
            <a:ext cx="4036333" cy="170984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lvl="0" indent="0" rtl="0">
              <a:lnSpc>
                <a:spcPct val="90000"/>
              </a:lnSpc>
              <a:buNone/>
            </a:pPr>
            <a:r>
              <a:rPr lang="zh-CN" alt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总用例图</a:t>
            </a:r>
            <a:endParaRPr lang="en-US" sz="20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图片 6" descr="图示&#10;&#10;描述已自动生成">
            <a:extLst>
              <a:ext uri="{FF2B5EF4-FFF2-40B4-BE49-F238E27FC236}">
                <a16:creationId xmlns:a16="http://schemas.microsoft.com/office/drawing/2014/main" id="{542DD08D-9CA7-D450-6409-CA8045A5EA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2492" y="1026063"/>
            <a:ext cx="5536001" cy="474712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AB902CB9-C7DC-4673-B7D5-F22DCF0EC5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552741"/>
            <a:ext cx="3999971" cy="16907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>
              <a:lnSpc>
                <a:spcPct val="90000"/>
              </a:lnSpc>
            </a:pPr>
            <a:r>
              <a:rPr lang="zh-CN" alt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功能</a:t>
            </a:r>
            <a:r>
              <a:rPr lang="en-US" alt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·</a:t>
            </a:r>
            <a:r>
              <a:rPr lang="zh-CN" alt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系统组件</a:t>
            </a:r>
            <a:endParaRPr lang="en-US" sz="4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1" y="2400476"/>
            <a:ext cx="2240902" cy="35897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rtl="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latin typeface="+mn-lt"/>
                <a:ea typeface="+mn-ea"/>
                <a:cs typeface="+mn-cs"/>
              </a:rPr>
              <a:t>用户登录模块</a:t>
            </a:r>
            <a:endParaRPr lang="en-US" altLang="zh-CN" sz="2000">
              <a:latin typeface="+mn-lt"/>
              <a:ea typeface="+mn-ea"/>
              <a:cs typeface="+mn-cs"/>
            </a:endParaRPr>
          </a:p>
          <a:p>
            <a:pPr rtl="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latin typeface="+mn-lt"/>
                <a:ea typeface="+mn-ea"/>
                <a:cs typeface="+mn-cs"/>
              </a:rPr>
              <a:t>操作记录模块</a:t>
            </a:r>
            <a:endParaRPr lang="en-US" altLang="zh-CN" sz="2000">
              <a:latin typeface="+mn-lt"/>
              <a:ea typeface="+mn-ea"/>
              <a:cs typeface="+mn-cs"/>
            </a:endParaRPr>
          </a:p>
          <a:p>
            <a:pPr lvl="0" rtl="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latin typeface="+mn-lt"/>
                <a:ea typeface="+mn-ea"/>
                <a:cs typeface="+mn-cs"/>
              </a:rPr>
              <a:t>日志书写模块</a:t>
            </a:r>
            <a:endParaRPr lang="en-US" sz="2000">
              <a:latin typeface="+mn-lt"/>
              <a:ea typeface="+mn-ea"/>
              <a:cs typeface="+mn-cs"/>
            </a:endParaRPr>
          </a:p>
          <a:p>
            <a:pPr lvl="0" rtl="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latin typeface="+mn-lt"/>
                <a:ea typeface="+mn-ea"/>
                <a:cs typeface="+mn-cs"/>
              </a:rPr>
              <a:t>插件接入模块</a:t>
            </a:r>
            <a:endParaRPr lang="en-US" sz="2000">
              <a:latin typeface="+mn-lt"/>
              <a:ea typeface="+mn-ea"/>
              <a:cs typeface="+mn-cs"/>
            </a:endParaRPr>
          </a:p>
          <a:p>
            <a:pPr lvl="0" rtl="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latin typeface="+mn-lt"/>
                <a:ea typeface="+mn-ea"/>
                <a:cs typeface="+mn-cs"/>
              </a:rPr>
              <a:t>远程访问模块</a:t>
            </a:r>
            <a:endParaRPr lang="en-US" sz="2000">
              <a:latin typeface="+mn-lt"/>
              <a:ea typeface="+mn-ea"/>
              <a:cs typeface="+mn-cs"/>
            </a:endParaRPr>
          </a:p>
          <a:p>
            <a:pPr lvl="0" rtl="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latin typeface="+mn-lt"/>
                <a:ea typeface="+mn-ea"/>
                <a:cs typeface="+mn-cs"/>
              </a:rPr>
              <a:t>权限管理模块</a:t>
            </a:r>
            <a:endParaRPr lang="en-US" sz="2000" dirty="0">
              <a:latin typeface="+mn-lt"/>
              <a:ea typeface="+mn-ea"/>
              <a:cs typeface="+mn-cs"/>
            </a:endParaRPr>
          </a:p>
        </p:txBody>
      </p:sp>
      <p:pic>
        <p:nvPicPr>
          <p:cNvPr id="41" name="图片 40">
            <a:extLst>
              <a:ext uri="{FF2B5EF4-FFF2-40B4-BE49-F238E27FC236}">
                <a16:creationId xmlns:a16="http://schemas.microsoft.com/office/drawing/2014/main" id="{D788B934-C3F4-EF58-EA7E-9481E2A2A3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4295" y="1739637"/>
            <a:ext cx="7424228" cy="50399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6" name="图片 45">
            <a:extLst>
              <a:ext uri="{FF2B5EF4-FFF2-40B4-BE49-F238E27FC236}">
                <a16:creationId xmlns:a16="http://schemas.microsoft.com/office/drawing/2014/main" id="{D677BEE3-0BE9-5F22-1B24-C88EC0601B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7305" y="3557857"/>
            <a:ext cx="7801944" cy="29155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0" name="图片 49">
            <a:extLst>
              <a:ext uri="{FF2B5EF4-FFF2-40B4-BE49-F238E27FC236}">
                <a16:creationId xmlns:a16="http://schemas.microsoft.com/office/drawing/2014/main" id="{0927861D-90D3-7B36-3590-1EE2E68B80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8584" y="2766684"/>
            <a:ext cx="7765860" cy="33224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2" name="图片 51">
            <a:extLst>
              <a:ext uri="{FF2B5EF4-FFF2-40B4-BE49-F238E27FC236}">
                <a16:creationId xmlns:a16="http://schemas.microsoft.com/office/drawing/2014/main" id="{CBE8F855-29AB-BF6D-63FD-E17A26DFCB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75833" y="2526295"/>
            <a:ext cx="7843416" cy="288780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4" name="图片 53">
            <a:extLst>
              <a:ext uri="{FF2B5EF4-FFF2-40B4-BE49-F238E27FC236}">
                <a16:creationId xmlns:a16="http://schemas.microsoft.com/office/drawing/2014/main" id="{0C9C46B8-72CB-D605-41A7-AF1BFDA3A03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81165" y="1949553"/>
            <a:ext cx="3040904" cy="288780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6" name="图片 55">
            <a:extLst>
              <a:ext uri="{FF2B5EF4-FFF2-40B4-BE49-F238E27FC236}">
                <a16:creationId xmlns:a16="http://schemas.microsoft.com/office/drawing/2014/main" id="{A8FDF5B4-12E6-AAF3-9A4C-CB4CFF4A920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72050" y="2696547"/>
            <a:ext cx="5279357" cy="24235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默认字体" panose="020F0302020204030204"/>
        <a:ea typeface=""/>
        <a:cs typeface=""/>
        <a:font script="Jpan" typeface="游ゴシック Light"/>
        <a:font script="Hang" typeface="맑은 고딕"/>
        <a:font script="Hans" typeface="默认字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默认字体" panose="020F0502020204030204"/>
        <a:ea typeface=""/>
        <a:cs typeface=""/>
        <a:font script="Jpan" typeface="游ゴシック"/>
        <a:font script="Hang" typeface="맑은 고딕"/>
        <a:font script="Hans" typeface="默认字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</TotalTime>
  <Words>324</Words>
  <Application>Microsoft Office PowerPoint</Application>
  <PresentationFormat>宽屏</PresentationFormat>
  <Paragraphs>69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7" baseType="lpstr">
      <vt:lpstr>默认字体</vt:lpstr>
      <vt:lpstr>微软雅黑</vt:lpstr>
      <vt:lpstr>Arial</vt:lpstr>
      <vt:lpstr>Office 主题​​</vt:lpstr>
      <vt:lpstr>家庭影音管理系统</vt:lpstr>
      <vt:lpstr>背景</vt:lpstr>
      <vt:lpstr>需求分析</vt:lpstr>
      <vt:lpstr>迭代 · I</vt:lpstr>
      <vt:lpstr>迭代 · II</vt:lpstr>
      <vt:lpstr>迭代 · III</vt:lpstr>
      <vt:lpstr>迭代 · IV</vt:lpstr>
      <vt:lpstr>功能分析</vt:lpstr>
      <vt:lpstr>功能·系统组件</vt:lpstr>
      <vt:lpstr>功能·内容组件</vt:lpstr>
      <vt:lpstr>功能·播放组件</vt:lpstr>
      <vt:lpstr>功能·下载组件</vt:lpstr>
      <vt:lpstr>谢谢观看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T137532</dc:creator>
  <cp:lastModifiedBy>一杭 王</cp:lastModifiedBy>
  <cp:revision>3</cp:revision>
  <dcterms:created xsi:type="dcterms:W3CDTF">2022-12-22T07:09:10Z</dcterms:created>
  <dcterms:modified xsi:type="dcterms:W3CDTF">2024-04-18T05:04:26Z</dcterms:modified>
</cp:coreProperties>
</file>