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0"/>
  </p:notesMasterIdLst>
  <p:sldIdLst>
    <p:sldId id="256" r:id="rId5"/>
    <p:sldId id="261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6D03-3284-4464-991A-074F3345470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4EF59-A78A-4F30-AE7F-6C49814C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B199-4BDA-40F9-B4A2-81D8C95A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87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7A69-AE8B-4158-A929-0E2F6362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09" y="215037"/>
            <a:ext cx="8883398" cy="485053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9942-05A6-4250-9D73-F3640403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1ECB-300C-48A3-8B4B-08B04536169A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9329-5B41-4BB2-88DD-2C255239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C2DC2-E87E-40FE-BDF0-DB4E049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EB4B-F7F1-41B0-B4C6-623C3628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5302-9DE7-46D9-BF59-E43A1821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70C1-1889-44B9-9F48-B4C1451E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301-62BD-4D82-934A-CF3ADE2ABA01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78FB-B7A0-40CC-B2D5-C8B4A24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36A2-11C0-4522-A74B-351684B4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6DD78-B307-45BF-B2BF-AE21E2C5F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C70A-BA86-44A5-942D-7095E911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93B8-F1DF-494C-89AC-F67C38EB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D875-2613-4AF9-9211-7F59244BD62C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3326-A8EA-4828-AA33-716BBE00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836E-D184-4E3B-A389-FE271B8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4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3675-CB61-4DED-90BA-76A57929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FE0F-F589-43B8-B29A-EFE5B704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FC2F-CBBE-47D6-A9B1-6F334EC4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348F-9AE5-48D0-8BBB-83CF6634E891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A708-E7E2-4A59-BE92-981E853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D612-1055-4103-8680-AD1793CC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B757-04EA-453D-9FD4-4FBE3420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9402-CA55-45AB-8681-D99E942C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5C82-FA30-46F3-A2FB-EF3A4558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73C4-9461-4651-AD7A-09986D2C1F4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3F1D-7670-4F79-91B9-9C029E9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165E-91A5-4CB1-B4FC-5E263C0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A97-3367-4F5A-9036-2597C95E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05F4-AFDE-4D0B-A853-593F57A3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E4FD-1A5C-4904-A0DD-550DD1FA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F1FA-A3B6-4F05-B173-F8E5749A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748E-6289-4FBE-8A2C-3DDC9F00D620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2AC07-9929-4614-94A6-B5946508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0F7A3-5B8A-46EC-9584-D3AFB05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0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9DE9-458C-42C7-8DC2-0D5F6F9D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4799-CC38-437F-A6C7-22C8B940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F030-86B2-401E-9C73-697BAFF5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575F5-0E18-43BC-A60A-7F7E86D1E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09337-E188-4CC6-987C-F8319589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35831-1B0E-4070-A690-18B4789E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8FD-3EEF-4D48-9A00-1EB6A76522CA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56EA-FCBE-48F7-A790-B88798E4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0ED4-87E0-4F14-AD73-F0FD056C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B5CE-3F25-48CC-8306-A318AF60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B7990-73CA-416F-A430-447E6A98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83C-C54D-4D44-A380-60B35EB5A0B8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C12EF-D539-4955-B0A9-5C88BB5C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DFF4-D8B8-46A5-98D9-26A7B689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CB0-A5AF-4F6A-90B3-4D36C4D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9EB1-13D3-4104-BF1A-C6FFEE26E712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1D33B-7B0A-4619-9AF2-3444B1B6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DB45-ADC9-4E11-8369-F3E0EA46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EF7B-6DFF-48E5-927A-57426B38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9430-A6B4-4F05-B1CB-FBA71C5E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0BF9-B52D-47EA-A807-80434577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65D8-04F7-4B33-B7F9-9BDB3AF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508-6C38-4374-80AA-1B37CD7679E3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E1CE-CA30-4557-91EB-98B22C8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C3A0-C885-4B8F-AC56-53DE0B38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6E9C-504A-4F75-8DFE-C853A122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9430B-2056-40FF-B3B5-084126A92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31FF-4CF5-41BC-A2FF-64C198DD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AE4CD-03C1-41B5-84E7-624B2E16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4019-4874-4F5A-A158-2FEADC0EA481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BE31-6AFB-41BB-AC18-3B28C121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FDCB-1648-44C2-8D41-082B89EB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2324-4CC3-402C-9CFD-3F5582A9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72C26-7573-47DD-A8FF-3C5B5521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5" y="365125"/>
            <a:ext cx="8472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6D43-0D33-4B84-AC72-A189E848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8206-8356-4B14-806F-26626A9DF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1218" y="63318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1D08-1AA2-419E-AF00-5C2814189E2F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D484-BEFB-4011-BEB7-FBBCE71B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44307" y="63318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26F2-F72A-40D2-9C99-04F6A185A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2111" y="6331842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2324-4CC3-402C-9CFD-3F5582A95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7682-0CCE-4431-8887-0B9217F65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Food Services Manager Orientation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B206C-4173-4327-9E62-CB37506A3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Erica </a:t>
            </a:r>
            <a:r>
              <a:rPr lang="en-US"/>
              <a:t>Esinam Gelly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F01975-053C-47A7-8FE4-113C6CFD759B}"/>
              </a:ext>
            </a:extLst>
          </p:cNvPr>
          <p:cNvSpPr/>
          <p:nvPr/>
        </p:nvSpPr>
        <p:spPr>
          <a:xfrm rot="19617222">
            <a:off x="-461929" y="638251"/>
            <a:ext cx="4025890" cy="499873"/>
          </a:xfrm>
          <a:custGeom>
            <a:avLst/>
            <a:gdLst>
              <a:gd name="connsiteX0" fmla="*/ 4025890 w 4025890"/>
              <a:gd name="connsiteY0" fmla="*/ 499873 h 499873"/>
              <a:gd name="connsiteX1" fmla="*/ 0 w 4025890"/>
              <a:gd name="connsiteY1" fmla="*/ 499873 h 499873"/>
              <a:gd name="connsiteX2" fmla="*/ 325196 w 4025890"/>
              <a:gd name="connsiteY2" fmla="*/ 0 h 499873"/>
              <a:gd name="connsiteX3" fmla="*/ 3257513 w 4025890"/>
              <a:gd name="connsiteY3" fmla="*/ 0 h 49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5890" h="499873">
                <a:moveTo>
                  <a:pt x="4025890" y="499873"/>
                </a:moveTo>
                <a:lnTo>
                  <a:pt x="0" y="499873"/>
                </a:lnTo>
                <a:lnTo>
                  <a:pt x="325196" y="0"/>
                </a:lnTo>
                <a:lnTo>
                  <a:pt x="325751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latin typeface="Perpetua Titling MT" panose="02020502060505020804" pitchFamily="18" charset="0"/>
              </a:rPr>
              <a:t>    ABONZA FOOD SERVICES</a:t>
            </a:r>
          </a:p>
        </p:txBody>
      </p:sp>
    </p:spTree>
    <p:extLst>
      <p:ext uri="{BB962C8B-B14F-4D97-AF65-F5344CB8AC3E}">
        <p14:creationId xmlns:p14="http://schemas.microsoft.com/office/powerpoint/2010/main" val="33507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92B4EE-60F4-4F12-9955-0C31BB5C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We Serve</a:t>
            </a:r>
          </a:p>
        </p:txBody>
      </p:sp>
      <p:pic>
        <p:nvPicPr>
          <p:cNvPr id="5" name="Picture 4" descr="Middle school students eating at a cafeteria table">
            <a:extLst>
              <a:ext uri="{FF2B5EF4-FFF2-40B4-BE49-F238E27FC236}">
                <a16:creationId xmlns:a16="http://schemas.microsoft.com/office/drawing/2014/main" id="{57F329B5-BBE4-4C45-A97F-E6A62568F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0" y="2782067"/>
            <a:ext cx="2753804" cy="1828800"/>
          </a:xfrm>
          <a:prstGeom prst="rect">
            <a:avLst/>
          </a:prstGeom>
        </p:spPr>
      </p:pic>
      <p:pic>
        <p:nvPicPr>
          <p:cNvPr id="9" name="Picture 8" descr="Five senior citizens eating at a table in a brightly-lit room with large windows">
            <a:extLst>
              <a:ext uri="{FF2B5EF4-FFF2-40B4-BE49-F238E27FC236}">
                <a16:creationId xmlns:a16="http://schemas.microsoft.com/office/drawing/2014/main" id="{8775B012-276E-435E-9E3E-4EF350A41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01" y="2782338"/>
            <a:ext cx="2743200" cy="1828258"/>
          </a:xfrm>
          <a:prstGeom prst="rect">
            <a:avLst/>
          </a:prstGeom>
        </p:spPr>
      </p:pic>
      <p:pic>
        <p:nvPicPr>
          <p:cNvPr id="13" name="Picture 12" descr="A female medical professional dressed in pink scrubs and wearing a stethoscope serving a meal on a tray to a female patient in a hospital bed">
            <a:extLst>
              <a:ext uri="{FF2B5EF4-FFF2-40B4-BE49-F238E27FC236}">
                <a16:creationId xmlns:a16="http://schemas.microsoft.com/office/drawing/2014/main" id="{9F3B189A-954D-4D5D-969A-24C5026B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80" y="2782338"/>
            <a:ext cx="2743200" cy="1828258"/>
          </a:xfrm>
          <a:prstGeom prst="rect">
            <a:avLst/>
          </a:prstGeom>
        </p:spPr>
      </p:pic>
      <p:pic>
        <p:nvPicPr>
          <p:cNvPr id="16" name="Picture 15" descr="Adults holding trays of food standing in a cafeteria line waiting to pay">
            <a:extLst>
              <a:ext uri="{FF2B5EF4-FFF2-40B4-BE49-F238E27FC236}">
                <a16:creationId xmlns:a16="http://schemas.microsoft.com/office/drawing/2014/main" id="{25A42DC9-0B45-4B40-8D84-06BA70BC4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58" y="2782479"/>
            <a:ext cx="2747661" cy="18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92B4EE-60F4-4F12-9955-0C31BB5C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9B2A7D-BDED-439E-9765-CC91B603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3CBB-F327-46C6-9E20-DF16CAA5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DD97-9D32-4CCF-89A6-4838F25E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Cleanliness</a:t>
            </a:r>
          </a:p>
          <a:p>
            <a:r>
              <a:rPr lang="en-US" dirty="0"/>
              <a:t>Work environment</a:t>
            </a:r>
          </a:p>
          <a:p>
            <a:pPr lvl="1"/>
            <a:r>
              <a:rPr lang="en-US" dirty="0"/>
              <a:t>High-risk operations</a:t>
            </a:r>
          </a:p>
          <a:p>
            <a:r>
              <a:rPr lang="en-US" dirty="0"/>
              <a:t>Zero tolerance for inappropriate behavior</a:t>
            </a:r>
          </a:p>
          <a:p>
            <a:pPr lvl="1"/>
            <a:r>
              <a:rPr lang="en-US" dirty="0"/>
              <a:t>Sexual harassment</a:t>
            </a:r>
          </a:p>
          <a:p>
            <a:pPr lvl="1"/>
            <a:r>
              <a:rPr lang="en-US" dirty="0"/>
              <a:t>Bullying</a:t>
            </a:r>
          </a:p>
          <a:p>
            <a:r>
              <a:rPr lang="en-US" dirty="0"/>
              <a:t>No smoking indoors</a:t>
            </a:r>
          </a:p>
          <a:p>
            <a:r>
              <a:rPr lang="en-US" dirty="0"/>
              <a:t>No drug or alcohol use</a:t>
            </a:r>
          </a:p>
        </p:txBody>
      </p:sp>
    </p:spTree>
    <p:extLst>
      <p:ext uri="{BB962C8B-B14F-4D97-AF65-F5344CB8AC3E}">
        <p14:creationId xmlns:p14="http://schemas.microsoft.com/office/powerpoint/2010/main" val="340522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9741-6878-4BA6-8923-002F9EB1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ServSafe</a:t>
            </a:r>
            <a:r>
              <a:rPr lang="en-US" dirty="0"/>
              <a:t>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1394-0CC9-495E-B903-8A0A4272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Food Services Managers must be </a:t>
            </a:r>
            <a:r>
              <a:rPr lang="en-US" dirty="0" err="1"/>
              <a:t>ServSafe</a:t>
            </a:r>
            <a:r>
              <a:rPr lang="en-US" dirty="0"/>
              <a:t> certified</a:t>
            </a:r>
          </a:p>
          <a:p>
            <a:r>
              <a:rPr lang="en-US" dirty="0"/>
              <a:t>Training will be conducted today through Thursday</a:t>
            </a:r>
          </a:p>
          <a:p>
            <a:r>
              <a:rPr lang="en-US" dirty="0"/>
              <a:t>Test is on Friday</a:t>
            </a:r>
          </a:p>
          <a:p>
            <a:r>
              <a:rPr lang="en-US" dirty="0"/>
              <a:t>Instructors will be available from 4-9 daily</a:t>
            </a:r>
          </a:p>
        </p:txBody>
      </p:sp>
    </p:spTree>
    <p:extLst>
      <p:ext uri="{BB962C8B-B14F-4D97-AF65-F5344CB8AC3E}">
        <p14:creationId xmlns:p14="http://schemas.microsoft.com/office/powerpoint/2010/main" val="3384484373"/>
      </p:ext>
    </p:extLst>
  </p:cSld>
  <p:clrMapOvr>
    <a:masterClrMapping/>
  </p:clrMapOvr>
</p:sld>
</file>

<file path=ppt/theme/theme1.xml><?xml version="1.0" encoding="utf-8"?>
<a:theme xmlns:a="http://schemas.openxmlformats.org/drawingml/2006/main" name="Abondanza Training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C380CEBBF144188CD722609EA32AD" ma:contentTypeVersion="2" ma:contentTypeDescription="Create a new document." ma:contentTypeScope="" ma:versionID="081243f14877dd7cfad6db9b5a269c16">
  <xsd:schema xmlns:xsd="http://www.w3.org/2001/XMLSchema" xmlns:xs="http://www.w3.org/2001/XMLSchema" xmlns:p="http://schemas.microsoft.com/office/2006/metadata/properties" xmlns:ns3="e2303c35-f139-489e-9e88-bcd86cf2a828" targetNamespace="http://schemas.microsoft.com/office/2006/metadata/properties" ma:root="true" ma:fieldsID="584ff082c50b6a90e1b8e44e6e5a0355" ns3:_="">
    <xsd:import namespace="e2303c35-f139-489e-9e88-bcd86cf2a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03c35-f139-489e-9e88-bcd86cf2a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DB92BC-0F93-42DC-8349-33EB9A89A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03c35-f139-489e-9e88-bcd86cf2a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AF808F-F477-4019-86E0-1D1B39F37A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4A2F0-166A-4A57-B5B5-541C0F5C5F93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2303c35-f139-489e-9e88-bcd86cf2a8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Abondanza Training</Template>
  <TotalTime>324</TotalTime>
  <Words>68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Perpetua Titling MT</vt:lpstr>
      <vt:lpstr>Abondanza Training</vt:lpstr>
      <vt:lpstr>Food Services Manager Orientation</vt:lpstr>
      <vt:lpstr>Industries We Serve</vt:lpstr>
      <vt:lpstr>Our Clients</vt:lpstr>
      <vt:lpstr>Health &amp; Safety</vt:lpstr>
      <vt:lpstr>ServSafe Certification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 Name</dc:creator>
  <cp:lastModifiedBy>GELLY ERICA ESINAM</cp:lastModifiedBy>
  <cp:revision>28</cp:revision>
  <dcterms:created xsi:type="dcterms:W3CDTF">2018-05-04T17:24:12Z</dcterms:created>
  <dcterms:modified xsi:type="dcterms:W3CDTF">2023-03-27T12:02:30Z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0x0101004F0C380CEBBF144188CD722609EA32AD</vt:lpwstr>
  </property>
</Properties>
</file>