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b520c9e0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b520c9e0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 are </a:t>
            </a:r>
            <a:r>
              <a:rPr lang="en"/>
              <a:t>almost</a:t>
            </a:r>
            <a:r>
              <a:rPr lang="en"/>
              <a:t> the same as before and will always be.; it’s the knowledge of seas that unknown. We’re exploring them and filling the gaps in this knowledge.</a:t>
            </a:r>
            <a:endParaRPr/>
          </a:p>
          <a:p>
            <a:pPr indent="0" lvl="0" marL="0" rtl="0" algn="l">
              <a:spcBef>
                <a:spcPts val="0"/>
              </a:spcBef>
              <a:spcAft>
                <a:spcPts val="0"/>
              </a:spcAft>
              <a:buNone/>
            </a:pPr>
            <a:r>
              <a:rPr lang="en"/>
              <a:t>What is the start point? We need to know the big picture and details of the most important parts.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b520c9e0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b520c9e0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Aside the seas, we need to know how the </a:t>
            </a:r>
            <a:r>
              <a:rPr lang="en"/>
              <a:t>vessel itself to control its behaviour; but the vessel keeps changing.</a:t>
            </a:r>
            <a:endParaRPr/>
          </a:p>
          <a:p>
            <a:pPr indent="0" lvl="0" marL="0" rtl="0" algn="l">
              <a:spcBef>
                <a:spcPts val="0"/>
              </a:spcBef>
              <a:spcAft>
                <a:spcPts val="0"/>
              </a:spcAft>
              <a:buNone/>
            </a:pPr>
            <a:r>
              <a:rPr lang="en"/>
              <a:t>When this changes </a:t>
            </a:r>
            <a:r>
              <a:rPr lang="en"/>
              <a:t>occur</a:t>
            </a:r>
            <a:r>
              <a:rPr lang="en"/>
              <a:t>, our knowledge on the vessel keep reducing but we don’t need to know all the information about the vessel, we need to know as much as information as possible about the seas.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a7dbaf5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a7dbaf5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learn some stuff to know how to be a operator of a specific service but we have to learn how to become a </a:t>
            </a:r>
            <a:r>
              <a:rPr lang="en"/>
              <a:t>captain</a:t>
            </a:r>
            <a:r>
              <a:rPr lang="en"/>
              <a:t> and to do so, we have to start a long </a:t>
            </a:r>
            <a:r>
              <a:rPr lang="en"/>
              <a:t>journey.</a:t>
            </a:r>
            <a:endParaRPr/>
          </a:p>
          <a:p>
            <a:pPr indent="0" lvl="0" marL="0" rtl="0" algn="l">
              <a:spcBef>
                <a:spcPts val="0"/>
              </a:spcBef>
              <a:spcAft>
                <a:spcPts val="0"/>
              </a:spcAft>
              <a:buNone/>
            </a:pPr>
            <a:r>
              <a:rPr lang="en"/>
              <a:t>Since this journey is not something that anyone could teach, we will try to teach how to get onboard and how to move forward along the way.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09e4a7e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09e4a7e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09e4a7e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09e4a7e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09e4a7e5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09e4a7e5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5" name="Google Shape;13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2"/>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3"/>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pic>
        <p:nvPicPr>
          <p:cNvPr id="44" name="Google Shape;44;p4"/>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pic>
        <p:nvPicPr>
          <p:cNvPr id="52" name="Google Shape;52;p5"/>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6"/>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7"/>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8"/>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9"/>
          <p:cNvGrpSpPr/>
          <p:nvPr/>
        </p:nvGrpSpPr>
        <p:grpSpPr>
          <a:xfrm>
            <a:off x="0" y="381001"/>
            <a:ext cx="1037850" cy="1016287"/>
            <a:chOff x="0" y="381001"/>
            <a:chExt cx="1037850" cy="1016287"/>
          </a:xfrm>
        </p:grpSpPr>
        <p:sp>
          <p:nvSpPr>
            <p:cNvPr id="100" name="Google Shape;10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 name="Google Shape;104;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9"/>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3" name="Google Shape;113;p10"/>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we doing?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Engineering ~ </a:t>
            </a:r>
            <a:r>
              <a:rPr lang="en"/>
              <a:t>Sailing</a:t>
            </a:r>
            <a:endParaRPr/>
          </a:p>
        </p:txBody>
      </p:sp>
      <p:pic>
        <p:nvPicPr>
          <p:cNvPr id="150" name="Google Shape;150;p14"/>
          <p:cNvPicPr preferRelativeResize="0"/>
          <p:nvPr/>
        </p:nvPicPr>
        <p:blipFill>
          <a:blip r:embed="rId3">
            <a:alphaModFix/>
          </a:blip>
          <a:stretch>
            <a:fillRect/>
          </a:stretch>
        </p:blipFill>
        <p:spPr>
          <a:xfrm>
            <a:off x="4044413" y="3582430"/>
            <a:ext cx="1055175" cy="1055175"/>
          </a:xfrm>
          <a:prstGeom prst="rect">
            <a:avLst/>
          </a:prstGeom>
          <a:noFill/>
          <a:ln>
            <a:noFill/>
          </a:ln>
        </p:spPr>
      </p:pic>
      <p:pic>
        <p:nvPicPr>
          <p:cNvPr id="151" name="Google Shape;151;p14"/>
          <p:cNvPicPr preferRelativeResize="0"/>
          <p:nvPr/>
        </p:nvPicPr>
        <p:blipFill>
          <a:blip r:embed="rId4">
            <a:alphaModFix/>
          </a:blip>
          <a:stretch>
            <a:fillRect/>
          </a:stretch>
        </p:blipFill>
        <p:spPr>
          <a:xfrm>
            <a:off x="2702188" y="1393375"/>
            <a:ext cx="3739613" cy="21035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Engineering ~ Sailing</a:t>
            </a:r>
            <a:endParaRPr/>
          </a:p>
        </p:txBody>
      </p:sp>
      <p:pic>
        <p:nvPicPr>
          <p:cNvPr id="157" name="Google Shape;157;p15"/>
          <p:cNvPicPr preferRelativeResize="0"/>
          <p:nvPr/>
        </p:nvPicPr>
        <p:blipFill rotWithShape="1">
          <a:blip r:embed="rId3">
            <a:alphaModFix/>
          </a:blip>
          <a:srcRect b="18394" l="13362" r="14643" t="35939"/>
          <a:stretch/>
        </p:blipFill>
        <p:spPr>
          <a:xfrm>
            <a:off x="663100" y="1846038"/>
            <a:ext cx="1752025" cy="781300"/>
          </a:xfrm>
          <a:prstGeom prst="rect">
            <a:avLst/>
          </a:prstGeom>
          <a:noFill/>
          <a:ln>
            <a:noFill/>
          </a:ln>
        </p:spPr>
      </p:pic>
      <p:pic>
        <p:nvPicPr>
          <p:cNvPr id="158" name="Google Shape;158;p15"/>
          <p:cNvPicPr preferRelativeResize="0"/>
          <p:nvPr/>
        </p:nvPicPr>
        <p:blipFill>
          <a:blip r:embed="rId4">
            <a:alphaModFix/>
          </a:blip>
          <a:stretch>
            <a:fillRect/>
          </a:stretch>
        </p:blipFill>
        <p:spPr>
          <a:xfrm>
            <a:off x="3820938" y="1485613"/>
            <a:ext cx="1502150" cy="1502150"/>
          </a:xfrm>
          <a:prstGeom prst="rect">
            <a:avLst/>
          </a:prstGeom>
          <a:noFill/>
          <a:ln>
            <a:noFill/>
          </a:ln>
        </p:spPr>
      </p:pic>
      <p:pic>
        <p:nvPicPr>
          <p:cNvPr id="159" name="Google Shape;159;p15"/>
          <p:cNvPicPr preferRelativeResize="0"/>
          <p:nvPr/>
        </p:nvPicPr>
        <p:blipFill>
          <a:blip r:embed="rId5">
            <a:alphaModFix/>
          </a:blip>
          <a:stretch>
            <a:fillRect/>
          </a:stretch>
        </p:blipFill>
        <p:spPr>
          <a:xfrm>
            <a:off x="6888225" y="1588137"/>
            <a:ext cx="2081250" cy="1297125"/>
          </a:xfrm>
          <a:prstGeom prst="rect">
            <a:avLst/>
          </a:prstGeom>
          <a:noFill/>
          <a:ln>
            <a:noFill/>
          </a:ln>
        </p:spPr>
      </p:pic>
      <p:pic>
        <p:nvPicPr>
          <p:cNvPr id="160" name="Google Shape;160;p15"/>
          <p:cNvPicPr preferRelativeResize="0"/>
          <p:nvPr/>
        </p:nvPicPr>
        <p:blipFill>
          <a:blip r:embed="rId6">
            <a:alphaModFix/>
          </a:blip>
          <a:stretch>
            <a:fillRect/>
          </a:stretch>
        </p:blipFill>
        <p:spPr>
          <a:xfrm>
            <a:off x="4044413" y="3582430"/>
            <a:ext cx="1055175" cy="1055175"/>
          </a:xfrm>
          <a:prstGeom prst="rect">
            <a:avLst/>
          </a:prstGeom>
          <a:noFill/>
          <a:ln>
            <a:noFill/>
          </a:ln>
        </p:spPr>
      </p:pic>
      <p:cxnSp>
        <p:nvCxnSpPr>
          <p:cNvPr id="161" name="Google Shape;161;p15"/>
          <p:cNvCxnSpPr>
            <a:stCxn id="157" idx="3"/>
            <a:endCxn id="158" idx="1"/>
          </p:cNvCxnSpPr>
          <p:nvPr/>
        </p:nvCxnSpPr>
        <p:spPr>
          <a:xfrm>
            <a:off x="2415125" y="2236687"/>
            <a:ext cx="1405800" cy="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5"/>
          <p:cNvCxnSpPr>
            <a:stCxn id="158" idx="3"/>
            <a:endCxn id="159" idx="1"/>
          </p:cNvCxnSpPr>
          <p:nvPr/>
        </p:nvCxnSpPr>
        <p:spPr>
          <a:xfrm>
            <a:off x="5323087" y="2236687"/>
            <a:ext cx="1565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Operator vs. Engineer</a:t>
            </a:r>
            <a:endParaRPr/>
          </a:p>
        </p:txBody>
      </p:sp>
      <p:pic>
        <p:nvPicPr>
          <p:cNvPr id="168" name="Google Shape;168;p16"/>
          <p:cNvPicPr preferRelativeResize="0"/>
          <p:nvPr/>
        </p:nvPicPr>
        <p:blipFill rotWithShape="1">
          <a:blip r:embed="rId3">
            <a:alphaModFix/>
          </a:blip>
          <a:srcRect b="54618" l="27123" r="29430" t="3083"/>
          <a:stretch/>
        </p:blipFill>
        <p:spPr>
          <a:xfrm>
            <a:off x="1173225" y="1825038"/>
            <a:ext cx="1537100" cy="1493425"/>
          </a:xfrm>
          <a:prstGeom prst="rect">
            <a:avLst/>
          </a:prstGeom>
          <a:noFill/>
          <a:ln>
            <a:noFill/>
          </a:ln>
        </p:spPr>
      </p:pic>
      <p:pic>
        <p:nvPicPr>
          <p:cNvPr id="169" name="Google Shape;169;p16"/>
          <p:cNvPicPr preferRelativeResize="0"/>
          <p:nvPr/>
        </p:nvPicPr>
        <p:blipFill>
          <a:blip r:embed="rId4">
            <a:alphaModFix/>
          </a:blip>
          <a:stretch>
            <a:fillRect/>
          </a:stretch>
        </p:blipFill>
        <p:spPr>
          <a:xfrm>
            <a:off x="6410975" y="1670324"/>
            <a:ext cx="1802875" cy="1802850"/>
          </a:xfrm>
          <a:prstGeom prst="rect">
            <a:avLst/>
          </a:prstGeom>
          <a:noFill/>
          <a:ln>
            <a:noFill/>
          </a:ln>
        </p:spPr>
      </p:pic>
      <p:cxnSp>
        <p:nvCxnSpPr>
          <p:cNvPr id="170" name="Google Shape;170;p16"/>
          <p:cNvCxnSpPr>
            <a:stCxn id="168" idx="3"/>
            <a:endCxn id="169" idx="1"/>
          </p:cNvCxnSpPr>
          <p:nvPr/>
        </p:nvCxnSpPr>
        <p:spPr>
          <a:xfrm>
            <a:off x="2710325" y="2571750"/>
            <a:ext cx="3700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tasks works?</a:t>
            </a:r>
            <a:endParaRPr/>
          </a:p>
        </p:txBody>
      </p:sp>
      <p:sp>
        <p:nvSpPr>
          <p:cNvPr id="176" name="Google Shape;176;p17"/>
          <p:cNvSpPr txBox="1"/>
          <p:nvPr>
            <p:ph idx="1" type="body"/>
          </p:nvPr>
        </p:nvSpPr>
        <p:spPr>
          <a:xfrm>
            <a:off x="1297500" y="1567550"/>
            <a:ext cx="7038900" cy="194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You have until the next session to complete them</a:t>
            </a:r>
            <a:endParaRPr/>
          </a:p>
          <a:p>
            <a:pPr indent="-298450" lvl="1" marL="914400" rtl="0" algn="l">
              <a:spcBef>
                <a:spcPts val="0"/>
              </a:spcBef>
              <a:spcAft>
                <a:spcPts val="0"/>
              </a:spcAft>
              <a:buSzPts val="1100"/>
              <a:buChar char="○"/>
            </a:pPr>
            <a:r>
              <a:rPr lang="en"/>
              <a:t>If you don’t, you will lack behind</a:t>
            </a:r>
            <a:endParaRPr/>
          </a:p>
          <a:p>
            <a:pPr indent="-311150" lvl="0" marL="457200" rtl="0" algn="l">
              <a:spcBef>
                <a:spcPts val="0"/>
              </a:spcBef>
              <a:spcAft>
                <a:spcPts val="0"/>
              </a:spcAft>
              <a:buSzPts val="1300"/>
              <a:buChar char="●"/>
            </a:pPr>
            <a:r>
              <a:rPr lang="en"/>
              <a:t>The day before each session, a </a:t>
            </a:r>
            <a:r>
              <a:rPr lang="en"/>
              <a:t>guideline</a:t>
            </a:r>
            <a:r>
              <a:rPr lang="en"/>
              <a:t> about last session’s task will be provided for you</a:t>
            </a:r>
            <a:endParaRPr/>
          </a:p>
          <a:p>
            <a:pPr indent="-298450" lvl="1" marL="914400" rtl="0" algn="l">
              <a:spcBef>
                <a:spcPts val="0"/>
              </a:spcBef>
              <a:spcAft>
                <a:spcPts val="0"/>
              </a:spcAft>
              <a:buSzPts val="1100"/>
              <a:buChar char="○"/>
            </a:pPr>
            <a:r>
              <a:rPr lang="en"/>
              <a:t>Try not to use it but since you may stuck on some sections, check the </a:t>
            </a:r>
            <a:r>
              <a:rPr lang="en"/>
              <a:t>guideline</a:t>
            </a:r>
            <a:r>
              <a:rPr lang="en"/>
              <a:t> to proceed</a:t>
            </a:r>
            <a:endParaRPr/>
          </a:p>
          <a:p>
            <a:pPr indent="-298450" lvl="1" marL="914400" rtl="0" algn="l">
              <a:spcBef>
                <a:spcPts val="0"/>
              </a:spcBef>
              <a:spcAft>
                <a:spcPts val="0"/>
              </a:spcAft>
              <a:buSzPts val="1100"/>
              <a:buChar char="○"/>
            </a:pPr>
            <a:r>
              <a:rPr lang="en"/>
              <a:t>At first we wanted to create several groups with 5 member and run a Q/A session each week for each group but since this was not a scalable approach, we changed it to this approach</a:t>
            </a:r>
            <a:endParaRPr/>
          </a:p>
          <a:p>
            <a:pPr indent="-311150" lvl="0" marL="457200" rtl="0" algn="l">
              <a:spcBef>
                <a:spcPts val="0"/>
              </a:spcBef>
              <a:spcAft>
                <a:spcPts val="0"/>
              </a:spcAft>
              <a:buSzPts val="1300"/>
              <a:buChar char="●"/>
            </a:pPr>
            <a:r>
              <a:rPr lang="en"/>
              <a:t>You will see that to complete each task, you need to research the crap out of it, otherwise you will not fulfil our purpose here</a:t>
            </a:r>
            <a:endParaRPr/>
          </a:p>
        </p:txBody>
      </p:sp>
      <p:sp>
        <p:nvSpPr>
          <p:cNvPr id="177" name="Google Shape;177;p17"/>
          <p:cNvSpPr txBox="1"/>
          <p:nvPr/>
        </p:nvSpPr>
        <p:spPr>
          <a:xfrm>
            <a:off x="1326225" y="3671525"/>
            <a:ext cx="7010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500">
                <a:solidFill>
                  <a:srgbClr val="FF0000"/>
                </a:solidFill>
                <a:latin typeface="Lato"/>
                <a:ea typeface="Lato"/>
                <a:cs typeface="Lato"/>
                <a:sym typeface="Lato"/>
              </a:rPr>
              <a:t>Cultivating mindset</a:t>
            </a:r>
            <a:r>
              <a:rPr lang="en" sz="1500">
                <a:solidFill>
                  <a:schemeClr val="lt1"/>
                </a:solidFill>
                <a:latin typeface="Lato"/>
                <a:ea typeface="Lato"/>
                <a:cs typeface="Lato"/>
                <a:sym typeface="Lato"/>
              </a:rPr>
              <a:t> so you could be able to resolve any issues an design any needs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Reminder: </a:t>
            </a:r>
            <a:r>
              <a:rPr lang="en"/>
              <a:t>What should you commit to?</a:t>
            </a:r>
            <a:endParaRPr/>
          </a:p>
        </p:txBody>
      </p:sp>
      <p:sp>
        <p:nvSpPr>
          <p:cNvPr id="183" name="Google Shape;183;p18"/>
          <p:cNvSpPr txBox="1"/>
          <p:nvPr>
            <p:ph idx="1" type="body"/>
          </p:nvPr>
        </p:nvSpPr>
        <p:spPr>
          <a:xfrm>
            <a:off x="1297500" y="1567550"/>
            <a:ext cx="7038900" cy="198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Full knowledge of LPIC-1</a:t>
            </a:r>
            <a:endParaRPr/>
          </a:p>
          <a:p>
            <a:pPr indent="-311150" lvl="0" marL="457200" rtl="0" algn="l">
              <a:spcBef>
                <a:spcPts val="0"/>
              </a:spcBef>
              <a:spcAft>
                <a:spcPts val="0"/>
              </a:spcAft>
              <a:buSzPts val="1300"/>
              <a:buChar char="-"/>
            </a:pPr>
            <a:r>
              <a:rPr lang="en"/>
              <a:t>Do not use Windows</a:t>
            </a:r>
            <a:endParaRPr/>
          </a:p>
          <a:p>
            <a:pPr indent="-311150" lvl="0" marL="457200" rtl="0" algn="l">
              <a:spcBef>
                <a:spcPts val="0"/>
              </a:spcBef>
              <a:spcAft>
                <a:spcPts val="0"/>
              </a:spcAft>
              <a:buSzPts val="1300"/>
              <a:buChar char="-"/>
            </a:pPr>
            <a:r>
              <a:rPr lang="en"/>
              <a:t>You have to know a little bit of coding</a:t>
            </a:r>
            <a:endParaRPr/>
          </a:p>
          <a:p>
            <a:pPr indent="-298450" lvl="1" marL="914400" rtl="0" algn="l">
              <a:spcBef>
                <a:spcPts val="0"/>
              </a:spcBef>
              <a:spcAft>
                <a:spcPts val="0"/>
              </a:spcAft>
              <a:buSzPts val="1100"/>
              <a:buChar char="-"/>
            </a:pPr>
            <a:r>
              <a:rPr lang="en"/>
              <a:t>If you don’t, start </a:t>
            </a:r>
            <a:r>
              <a:rPr lang="en"/>
              <a:t>planning</a:t>
            </a:r>
            <a:r>
              <a:rPr lang="en"/>
              <a:t> for it</a:t>
            </a:r>
            <a:endParaRPr/>
          </a:p>
          <a:p>
            <a:pPr indent="-311150" lvl="0" marL="457200" rtl="0" algn="l">
              <a:spcBef>
                <a:spcPts val="0"/>
              </a:spcBef>
              <a:spcAft>
                <a:spcPts val="0"/>
              </a:spcAft>
              <a:buSzPts val="1300"/>
              <a:buChar char="-"/>
            </a:pPr>
            <a:r>
              <a:rPr lang="en">
                <a:solidFill>
                  <a:srgbClr val="CC0000"/>
                </a:solidFill>
              </a:rPr>
              <a:t>AT LEAST</a:t>
            </a:r>
            <a:r>
              <a:rPr lang="en"/>
              <a:t> 2 hours </a:t>
            </a:r>
            <a:r>
              <a:rPr lang="en"/>
              <a:t>per</a:t>
            </a:r>
            <a:r>
              <a:rPr lang="en"/>
              <a:t> day</a:t>
            </a:r>
            <a:endParaRPr/>
          </a:p>
          <a:p>
            <a:pPr indent="-311150" lvl="0" marL="457200" rtl="0" algn="l">
              <a:spcBef>
                <a:spcPts val="0"/>
              </a:spcBef>
              <a:spcAft>
                <a:spcPts val="0"/>
              </a:spcAft>
              <a:buSzPts val="1300"/>
              <a:buChar char="-"/>
            </a:pPr>
            <a:r>
              <a:rPr lang="en"/>
              <a:t>Required hardware:</a:t>
            </a:r>
            <a:endParaRPr/>
          </a:p>
          <a:p>
            <a:pPr indent="-298450" lvl="1" marL="914400" rtl="0" algn="l">
              <a:spcBef>
                <a:spcPts val="0"/>
              </a:spcBef>
              <a:spcAft>
                <a:spcPts val="0"/>
              </a:spcAft>
              <a:buSzPts val="1100"/>
              <a:buChar char="-"/>
            </a:pPr>
            <a:r>
              <a:rPr lang="en"/>
              <a:t>Minimum: 4/8</a:t>
            </a:r>
            <a:endParaRPr/>
          </a:p>
          <a:p>
            <a:pPr indent="-298450" lvl="1" marL="914400" rtl="0" algn="l">
              <a:spcBef>
                <a:spcPts val="0"/>
              </a:spcBef>
              <a:spcAft>
                <a:spcPts val="0"/>
              </a:spcAft>
              <a:buSzPts val="1100"/>
              <a:buChar char="-"/>
            </a:pPr>
            <a:r>
              <a:rPr lang="en"/>
              <a:t>Recommended: 8/16</a:t>
            </a:r>
            <a:endParaRPr/>
          </a:p>
        </p:txBody>
      </p:sp>
      <p:sp>
        <p:nvSpPr>
          <p:cNvPr id="184" name="Google Shape;184;p18"/>
          <p:cNvSpPr txBox="1"/>
          <p:nvPr>
            <p:ph idx="1" type="body"/>
          </p:nvPr>
        </p:nvSpPr>
        <p:spPr>
          <a:xfrm>
            <a:off x="1297500" y="3860025"/>
            <a:ext cx="7038900" cy="80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i="1" lang="en" sz="3000">
                <a:solidFill>
                  <a:schemeClr val="accent6"/>
                </a:solidFill>
              </a:rPr>
              <a:t>This is not all</a:t>
            </a:r>
            <a:endParaRPr b="1" i="1" sz="3000">
              <a:solidFill>
                <a:schemeClr val="accent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Junior DevOps of very near future</a:t>
            </a:r>
            <a:endParaRPr/>
          </a:p>
        </p:txBody>
      </p:sp>
      <p:sp>
        <p:nvSpPr>
          <p:cNvPr id="190" name="Google Shape;190;p19"/>
          <p:cNvSpPr txBox="1"/>
          <p:nvPr/>
        </p:nvSpPr>
        <p:spPr>
          <a:xfrm>
            <a:off x="3008450" y="1546350"/>
            <a:ext cx="110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Invest here</a:t>
            </a:r>
            <a:endParaRPr>
              <a:solidFill>
                <a:schemeClr val="lt1"/>
              </a:solidFill>
            </a:endParaRPr>
          </a:p>
        </p:txBody>
      </p:sp>
      <p:sp>
        <p:nvSpPr>
          <p:cNvPr id="191" name="Google Shape;191;p19"/>
          <p:cNvSpPr txBox="1"/>
          <p:nvPr/>
        </p:nvSpPr>
        <p:spPr>
          <a:xfrm>
            <a:off x="4760475" y="1546350"/>
            <a:ext cx="138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Get less sleep</a:t>
            </a:r>
            <a:endParaRPr>
              <a:solidFill>
                <a:schemeClr val="lt1"/>
              </a:solidFill>
            </a:endParaRPr>
          </a:p>
        </p:txBody>
      </p:sp>
      <p:sp>
        <p:nvSpPr>
          <p:cNvPr id="192" name="Google Shape;192;p19"/>
          <p:cNvSpPr txBox="1"/>
          <p:nvPr/>
        </p:nvSpPr>
        <p:spPr>
          <a:xfrm>
            <a:off x="272225" y="2362400"/>
            <a:ext cx="312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Don’t go out with friends and families</a:t>
            </a:r>
            <a:endParaRPr>
              <a:solidFill>
                <a:schemeClr val="lt1"/>
              </a:solidFill>
            </a:endParaRPr>
          </a:p>
        </p:txBody>
      </p:sp>
      <p:sp>
        <p:nvSpPr>
          <p:cNvPr id="193" name="Google Shape;193;p19"/>
          <p:cNvSpPr txBox="1"/>
          <p:nvPr/>
        </p:nvSpPr>
        <p:spPr>
          <a:xfrm>
            <a:off x="5437550" y="2362425"/>
            <a:ext cx="345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Spend as much time as possible for this</a:t>
            </a:r>
            <a:endParaRPr>
              <a:solidFill>
                <a:schemeClr val="lt1"/>
              </a:solidFill>
            </a:endParaRPr>
          </a:p>
        </p:txBody>
      </p:sp>
      <p:sp>
        <p:nvSpPr>
          <p:cNvPr id="194" name="Google Shape;194;p19"/>
          <p:cNvSpPr txBox="1"/>
          <p:nvPr/>
        </p:nvSpPr>
        <p:spPr>
          <a:xfrm>
            <a:off x="2607150" y="3049350"/>
            <a:ext cx="3929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i="1" lang="en">
                <a:solidFill>
                  <a:srgbClr val="FF0000"/>
                </a:solidFill>
              </a:rPr>
              <a:t>ONLY FOR THE PERIOD OF THIS JOURNEY</a:t>
            </a:r>
            <a:endParaRPr b="1" i="1">
              <a:solidFill>
                <a:srgbClr val="FF0000"/>
              </a:solidFill>
            </a:endParaRPr>
          </a:p>
        </p:txBody>
      </p:sp>
      <p:sp>
        <p:nvSpPr>
          <p:cNvPr id="195" name="Google Shape;195;p19"/>
          <p:cNvSpPr txBox="1"/>
          <p:nvPr/>
        </p:nvSpPr>
        <p:spPr>
          <a:xfrm>
            <a:off x="1357650" y="3817200"/>
            <a:ext cx="64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If you commit, </a:t>
            </a:r>
            <a:r>
              <a:rPr lang="en">
                <a:solidFill>
                  <a:schemeClr val="lt1"/>
                </a:solidFill>
              </a:rPr>
              <a:t>I personally guarantee that you will become a excellent DevOps</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CafeTechnical)">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