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714fd2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714fd2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cb343f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ecb343f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igitalocean.com/community/tutorials/a-deep-dive-into-iptables-and-netfilter-architecture" TargetMode="External"/><Relationship Id="rId4" Type="http://schemas.openxmlformats.org/officeDocument/2006/relationships/hyperlink" Target="https://vincent.bernat.ch/en/blog/2014-tcp-time-wait-state-linux" TargetMode="External"/><Relationship Id="rId5" Type="http://schemas.openxmlformats.org/officeDocument/2006/relationships/hyperlink" Target="https://conntrack-tools.netfilter.org/testca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any kind of virtualization that you desire.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“host-only”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any kind of network which has Internet access through an interface of your host.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test the a</a:t>
            </a:r>
            <a:r>
              <a:rPr lang="en"/>
              <a:t>ccess to another network: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a VM with 2 interfaces; one to access internet and another as host-only = Machine 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another VM with host-only network = Machine 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Grant internet access from A to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</a:t>
            </a:r>
            <a:r>
              <a:rPr lang="en"/>
              <a:t>reat</a:t>
            </a:r>
            <a:r>
              <a:rPr lang="en"/>
              <a:t>e</a:t>
            </a:r>
            <a:r>
              <a:rPr lang="en"/>
              <a:t> a VPN server or Proxy server: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This VPN or proxy server MUST be usable through cli for package managers like apt or yum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https://www.digitalocean.com/community/tutorials/a-deep-dive-into-iptables-and-netfilter-architecture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https://vincent.bernat.ch/en/blog/2014-tcp-time-wait-state-linux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https://conntrack-tools.netfilter.org/testcase.html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