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b89e9a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b89e9a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4e10a6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4e10a6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elseyhightower/kubernetes-the-hard-w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concepts/" TargetMode="External"/><Relationship Id="rId4" Type="http://schemas.openxmlformats.org/officeDocument/2006/relationships/hyperlink" Target="https://kubernetes.io/docs/concepts/overview/components/" TargetMode="External"/><Relationship Id="rId10" Type="http://schemas.openxmlformats.org/officeDocument/2006/relationships/hyperlink" Target="https://www.youtube.com/watch?v=318elIq37PE" TargetMode="External"/><Relationship Id="rId9" Type="http://schemas.openxmlformats.org/officeDocument/2006/relationships/hyperlink" Target="https://www.youtube.com/watch?v=BE77h7dmoQU" TargetMode="External"/><Relationship Id="rId5" Type="http://schemas.openxmlformats.org/officeDocument/2006/relationships/hyperlink" Target="https://kubernetes.io/docs/concepts/cluster-administration/addons/" TargetMode="External"/><Relationship Id="rId6" Type="http://schemas.openxmlformats.org/officeDocument/2006/relationships/hyperlink" Target="https://collabnix.com/5-minutes-to-kubernetes-architecture/" TargetMode="External"/><Relationship Id="rId7" Type="http://schemas.openxmlformats.org/officeDocument/2006/relationships/hyperlink" Target="https://github.com/kelseyhightower/kubernetes-the-hard-way" TargetMode="External"/><Relationship Id="rId8" Type="http://schemas.openxmlformats.org/officeDocument/2006/relationships/hyperlink" Target="https://kubernetes.io/docs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our task is </a:t>
            </a:r>
            <a:r>
              <a:rPr lang="en"/>
              <a:t>extremely</a:t>
            </a:r>
            <a:r>
              <a:rPr lang="en"/>
              <a:t> simple: use the bellow repository and provided </a:t>
            </a:r>
            <a:r>
              <a:rPr lang="en"/>
              <a:t>guideline</a:t>
            </a:r>
            <a:r>
              <a:rPr lang="en"/>
              <a:t> to setup a K8S cluster: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https://github.com/kelseyhightower/kubernetes-the-hard-way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task itself is simple, yes but doing it is hard; hence “the hard way” in the repository name :)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to absorb as many information as possible on how these services are being sets up.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Hint 1</a:t>
            </a:r>
            <a:r>
              <a:rPr lang="en"/>
              <a:t>: This </a:t>
            </a:r>
            <a:r>
              <a:rPr lang="en"/>
              <a:t>guideline</a:t>
            </a:r>
            <a:r>
              <a:rPr lang="en"/>
              <a:t> is based on GCP; you have to change any related part to adapt it </a:t>
            </a:r>
            <a:r>
              <a:rPr lang="en"/>
              <a:t>accordingly. Search a little bit and use “baremetal” keyword; use this result just as guideline and refer to our own link to do the task.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Hint 2</a:t>
            </a:r>
            <a:r>
              <a:rPr lang="en"/>
              <a:t>: Don’t try to fully understand what’s going on; try to understand as much as possible only about the cluster and deliver the task in exact time frame.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https://kubernetes.io/docs/concepts/overview/components/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https://kubernetes.io/docs/concepts/cluster-administration/addons/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https://collabnix.com/5-minutes-to-kubernetes-architecture/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https://github.com/kelseyhightower/kubernetes-the-hard-way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https://kubernetes.io/docs/tutorials/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 &amp; helpful: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https://www.youtube.com/watch?v=BE77h7dmoQU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https://www.youtube.com/watch?v=318elIq37PE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