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509d0c62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509d0c62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509d0c62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509d0c62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3710dee3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3710dee3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509d0c6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509d0c6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509d0c6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509d0c6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509d0c6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509d0c6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509d0c62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509d0c62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509d0c62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509d0c62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509d0c62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509d0c62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509d0c62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509d0c62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Visualized</a:t>
            </a:r>
            <a:r>
              <a:rPr lang="en"/>
              <a:t> Metric example</a:t>
            </a:r>
            <a:endParaRPr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38" y="1307850"/>
            <a:ext cx="696351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vs. Log</a:t>
            </a:r>
            <a:endParaRPr/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of them are required.</a:t>
            </a:r>
            <a:endParaRPr/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1297500" y="18272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Logs are a little hard to investigate and find any specific data; e.g. abnormal activity.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1297500" y="2123975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want, you can create a lot of dashboards from logs but its cost is higher than metrics:</a:t>
            </a:r>
            <a:endParaRPr/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1297500" y="2636400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CPU: for parcing/processing files</a:t>
            </a:r>
            <a:endParaRPr/>
          </a:p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1297500" y="2910500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Memory: to getting ready required data</a:t>
            </a:r>
            <a:endParaRPr/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1297500" y="3184275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Storage: to save data, especially historical data</a:t>
            </a:r>
            <a:endParaRPr/>
          </a:p>
        </p:txBody>
      </p:sp>
      <p:sp>
        <p:nvSpPr>
          <p:cNvPr id="241" name="Google Shape;241;p23"/>
          <p:cNvSpPr txBox="1"/>
          <p:nvPr>
            <p:ph idx="1" type="body"/>
          </p:nvPr>
        </p:nvSpPr>
        <p:spPr>
          <a:xfrm>
            <a:off x="1297500" y="3451325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metric (which is low cost) to pinpoint the problem and the time of the problem.</a:t>
            </a:r>
            <a:endParaRPr/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1297500" y="37321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log for that specific time, to find more details.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Flashback to CI/CD</a:t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4100062" y="2453393"/>
            <a:ext cx="950100" cy="72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4701251" y="1677227"/>
            <a:ext cx="2347200" cy="2319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2154941" y="1677243"/>
            <a:ext cx="2347200" cy="2319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4"/>
          <p:cNvPicPr preferRelativeResize="0"/>
          <p:nvPr/>
        </p:nvPicPr>
        <p:blipFill rotWithShape="1">
          <a:blip r:embed="rId3">
            <a:alphaModFix/>
          </a:blip>
          <a:srcRect b="10771" l="8491" r="8258" t="10314"/>
          <a:stretch/>
        </p:blipFill>
        <p:spPr>
          <a:xfrm>
            <a:off x="1933500" y="1509275"/>
            <a:ext cx="5276999" cy="2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/>
          <p:nvPr/>
        </p:nvSpPr>
        <p:spPr>
          <a:xfrm>
            <a:off x="4980750" y="3081950"/>
            <a:ext cx="1245600" cy="1180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4703288" y="4319850"/>
            <a:ext cx="9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5553713" y="4319850"/>
            <a:ext cx="9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 in software</a:t>
            </a:r>
            <a:endParaRPr/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819963" y="2146900"/>
            <a:ext cx="24171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code here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Some code here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Raise </a:t>
            </a:r>
            <a:r>
              <a:rPr lang="en">
                <a:solidFill>
                  <a:schemeClr val="accent6"/>
                </a:solidFill>
              </a:rPr>
              <a:t>exception</a:t>
            </a:r>
            <a:r>
              <a:rPr lang="en"/>
              <a:t> here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other code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Print</a:t>
            </a:r>
            <a:r>
              <a:rPr lang="en"/>
              <a:t> output here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 little more code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some </a:t>
            </a:r>
            <a:r>
              <a:rPr lang="en">
                <a:solidFill>
                  <a:schemeClr val="accent6"/>
                </a:solidFill>
              </a:rPr>
              <a:t>event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3608388" y="2759775"/>
            <a:ext cx="24171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If something goes wrong, how do I find out about it?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6396813" y="2759775"/>
            <a:ext cx="24171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</a:t>
            </a:r>
            <a:r>
              <a:rPr lang="en"/>
              <a:t>gather</a:t>
            </a:r>
            <a:r>
              <a:rPr lang="en"/>
              <a:t> some info to operate the code</a:t>
            </a:r>
            <a:endParaRPr/>
          </a:p>
        </p:txBody>
      </p:sp>
      <p:pic>
        <p:nvPicPr>
          <p:cNvPr id="165" name="Google Shape;1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099" y="1140600"/>
            <a:ext cx="1643700" cy="1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450013" y="1672250"/>
            <a:ext cx="24171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code here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Some code here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Raise </a:t>
            </a:r>
            <a:r>
              <a:rPr lang="en">
                <a:solidFill>
                  <a:schemeClr val="accent6"/>
                </a:solidFill>
              </a:rPr>
              <a:t>exception</a:t>
            </a:r>
            <a:r>
              <a:rPr lang="en"/>
              <a:t> here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other code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Print</a:t>
            </a:r>
            <a:r>
              <a:rPr lang="en"/>
              <a:t> output here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 little more code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some </a:t>
            </a:r>
            <a:r>
              <a:rPr lang="en">
                <a:solidFill>
                  <a:schemeClr val="accent6"/>
                </a:solidFill>
              </a:rPr>
              <a:t>event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pic>
        <p:nvPicPr>
          <p:cNvPr id="172" name="Google Shape;1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849" y="2517875"/>
            <a:ext cx="798625" cy="7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200" y="2513975"/>
            <a:ext cx="798625" cy="802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7550" y="2399713"/>
            <a:ext cx="798625" cy="10308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6"/>
          <p:cNvCxnSpPr>
            <a:endCxn id="172" idx="1"/>
          </p:cNvCxnSpPr>
          <p:nvPr/>
        </p:nvCxnSpPr>
        <p:spPr>
          <a:xfrm>
            <a:off x="1772949" y="2554862"/>
            <a:ext cx="2181900" cy="360300"/>
          </a:xfrm>
          <a:prstGeom prst="curvedConnector3">
            <a:avLst>
              <a:gd fmla="val 28793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6" name="Google Shape;176;p16"/>
          <p:cNvCxnSpPr>
            <a:endCxn id="172" idx="1"/>
          </p:cNvCxnSpPr>
          <p:nvPr/>
        </p:nvCxnSpPr>
        <p:spPr>
          <a:xfrm flipH="1" rot="10800000">
            <a:off x="844749" y="2915162"/>
            <a:ext cx="3110100" cy="72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7" name="Google Shape;177;p16"/>
          <p:cNvCxnSpPr>
            <a:endCxn id="172" idx="1"/>
          </p:cNvCxnSpPr>
          <p:nvPr/>
        </p:nvCxnSpPr>
        <p:spPr>
          <a:xfrm flipH="1" rot="10800000">
            <a:off x="2010249" y="2915162"/>
            <a:ext cx="1944600" cy="67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8" name="Google Shape;178;p16"/>
          <p:cNvSpPr txBox="1"/>
          <p:nvPr/>
        </p:nvSpPr>
        <p:spPr>
          <a:xfrm>
            <a:off x="2946738" y="2517875"/>
            <a:ext cx="92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Gather logs</a:t>
            </a:r>
            <a:endParaRPr sz="1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1199" y="3832025"/>
            <a:ext cx="798625" cy="802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6"/>
          <p:cNvCxnSpPr>
            <a:stCxn id="172" idx="3"/>
            <a:endCxn id="179" idx="1"/>
          </p:cNvCxnSpPr>
          <p:nvPr/>
        </p:nvCxnSpPr>
        <p:spPr>
          <a:xfrm>
            <a:off x="4753474" y="2915162"/>
            <a:ext cx="1087800" cy="1317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" name="Google Shape;181;p16"/>
          <p:cNvCxnSpPr>
            <a:stCxn id="172" idx="3"/>
            <a:endCxn id="173" idx="1"/>
          </p:cNvCxnSpPr>
          <p:nvPr/>
        </p:nvCxnSpPr>
        <p:spPr>
          <a:xfrm>
            <a:off x="4753474" y="2915162"/>
            <a:ext cx="1087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2" name="Google Shape;182;p16"/>
          <p:cNvCxnSpPr>
            <a:stCxn id="173" idx="3"/>
            <a:endCxn id="174" idx="1"/>
          </p:cNvCxnSpPr>
          <p:nvPr/>
        </p:nvCxnSpPr>
        <p:spPr>
          <a:xfrm>
            <a:off x="6639825" y="2915161"/>
            <a:ext cx="1087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3" name="Google Shape;183;p16"/>
          <p:cNvSpPr txBox="1"/>
          <p:nvPr/>
        </p:nvSpPr>
        <p:spPr>
          <a:xfrm>
            <a:off x="4833088" y="2440925"/>
            <a:ext cx="92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Send to a central place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6658989" y="2399725"/>
            <a:ext cx="104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&amp;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if needed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4937775" y="1440200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Why central?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16"/>
          <p:cNvCxnSpPr>
            <a:stCxn id="183" idx="0"/>
            <a:endCxn id="185" idx="2"/>
          </p:cNvCxnSpPr>
          <p:nvPr/>
        </p:nvCxnSpPr>
        <p:spPr>
          <a:xfrm rot="-5400000">
            <a:off x="5188288" y="1949375"/>
            <a:ext cx="600600" cy="3825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Log example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617100" y="1369125"/>
            <a:ext cx="8141400" cy="3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 21 07:38:14 lb-haproxy-13 haproxy[1119005]: yy.yy.yy.a:60148 [21/Jul/2023:07:38:14.751] web~ web/&lt;NOSRV&gt; 0/-1/-1/-1/5/5/0/0 503 216 - - SC-- 17/16/0/0/0 0/0 {|kubenurse.prod.snpb.app|} "GET /alwayshappy HTTP/1.1"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 21 07:38:15 lb-haproxy-13 haproxy[1119005]: yy.yy.yy.b:44186 [21/Jul/2023:07:38:15.091] web~ web/&lt;NOSRV&gt; 0/-1/-1/-1/4/4/0/0 503 216 - - SC-- 17/16/0/0/0 0/0 {|kubenurse.prod.snpb.app|} "GET /alwayshappy HTTP/1.1"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 21 07:38:15 lb-haproxy-13 haproxy[1119005]: yy.yy.yy.c:34684 [21/Jul/2023:07:38:15.248] web~ web/&lt;NOSRV&gt; 0/-1/-1/-1/4/4/0/0 503 216 - - SC-- 17/16/0/0/0 0/0 {|kubenurse.prod.snpb.app|} "GET /alwayshappy HTTP/1.1"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 21 07:38:15 lb-haproxy-13 haproxy[1119005]: yy.yy.yy.d:10395 [21/Jul/2023:07:38:15.317] web~ bk_noc/noc 0/0/0/101/4834/0/4717/117 200 1769064 - - ---- 16/15/6/6/0 0/0 {|noc.snpb.app|} "POST /api/datasources/1/resources/api/v1/series HTTP/1.1"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 21 07:38:15 lb-haproxy-13 haproxy[1119005]: yy.yy.yy.d:30107 [21/Jul/2023:07:38:15.467] web~ bk_jenkins/jenkins 0/0/0/3/5993/0/5990/3 200 2876 - - ---- 16/15/0/0/0 0/0 {|jenkins.snpb.app|} "GET /view/IaC/job/IaC-IPSec-Restart-Tunnel/wfapi/runs?since=%23251%20-%20afshin.karimi&amp;fullStages=true&amp;_=1689912479532 HTTP/1.1"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 21 07:38:15 lb-haproxy-13 haproxy[1119005]: yy.yy.yy.d:26864 [21/Jul/2023:07:38:15.485] web~ bk_noc/noc 0/0/0/8/3141/0/3133/8 200 233 - - ---- 16/15/8/8/0 0/0 {|noc.snpb.app|} "GET /api/annotations?from=1689908892511&amp;to=1689912492511&amp;limit=100&amp;matchAny=false&amp;dashboardId=482 HTTP/1.1"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 21 07:38:15 lb-haproxy-13 haproxy[1119005]: yy.yy.yy.d:47106 [21/Jul/2023:07:38:15.473] web~ bk_noc/noc 0/0/0/59/4984/0/4910/74 200 1769064 - - ---- 16/15/8/8/0 0/0 {|noc.snpb.app|} "POST /api/datasources/1/resources/api/v1/series HTTP/1.1"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 21 07:38:15 lb-haproxy-13 haproxy[1119005]: yy.yy.yy.d:40813 [21/Jul/2023:07:38:15.489] web~ bk_noc/noc 8/0/0/93/4381/0/4279/102 200 54654 - - ---- 16/15/7/7/0 0/0 {|noc.snpb.app|} "POST /api/ds/query HTTP/1.1"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</a:t>
            </a:r>
            <a:r>
              <a:rPr lang="en"/>
              <a:t>Log example</a:t>
            </a: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38" y="1307850"/>
            <a:ext cx="696351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Visualized</a:t>
            </a:r>
            <a:r>
              <a:rPr lang="en"/>
              <a:t> Log example</a:t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325" y="1307850"/>
            <a:ext cx="696351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/>
          <p:nvPr/>
        </p:nvSpPr>
        <p:spPr>
          <a:xfrm>
            <a:off x="8023850" y="2505625"/>
            <a:ext cx="683400" cy="852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324572" y="1679600"/>
            <a:ext cx="41790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code here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Some code here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Raise </a:t>
            </a:r>
            <a:r>
              <a:rPr lang="en">
                <a:solidFill>
                  <a:schemeClr val="accent6"/>
                </a:solidFill>
              </a:rPr>
              <a:t>exception</a:t>
            </a:r>
            <a:r>
              <a:rPr lang="en"/>
              <a:t> here + propagate related </a:t>
            </a:r>
            <a:r>
              <a:rPr lang="en">
                <a:solidFill>
                  <a:schemeClr val="accent2"/>
                </a:solidFill>
              </a:rPr>
              <a:t>metric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other code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Print</a:t>
            </a:r>
            <a:r>
              <a:rPr lang="en"/>
              <a:t> output here</a:t>
            </a:r>
            <a:r>
              <a:rPr lang="en"/>
              <a:t> + propagate related </a:t>
            </a:r>
            <a:r>
              <a:rPr lang="en">
                <a:solidFill>
                  <a:schemeClr val="accent2"/>
                </a:solidFill>
              </a:rPr>
              <a:t>metric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 little more code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some </a:t>
            </a:r>
            <a:r>
              <a:rPr lang="en">
                <a:solidFill>
                  <a:schemeClr val="accent6"/>
                </a:solidFill>
              </a:rPr>
              <a:t>event</a:t>
            </a:r>
            <a:r>
              <a:rPr lang="en"/>
              <a:t> + propagate related </a:t>
            </a:r>
            <a:r>
              <a:rPr lang="en">
                <a:solidFill>
                  <a:schemeClr val="accent2"/>
                </a:solidFill>
              </a:rPr>
              <a:t>metric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 b="0" l="0" r="58178" t="0"/>
          <a:stretch/>
        </p:blipFill>
        <p:spPr>
          <a:xfrm>
            <a:off x="5089488" y="1753200"/>
            <a:ext cx="1941874" cy="233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7238" y="2465450"/>
            <a:ext cx="922209" cy="914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0"/>
          <p:cNvCxnSpPr>
            <a:endCxn id="212" idx="1"/>
          </p:cNvCxnSpPr>
          <p:nvPr/>
        </p:nvCxnSpPr>
        <p:spPr>
          <a:xfrm>
            <a:off x="4070688" y="2579000"/>
            <a:ext cx="1018800" cy="343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" name="Google Shape;215;p20"/>
          <p:cNvCxnSpPr>
            <a:endCxn id="212" idx="1"/>
          </p:cNvCxnSpPr>
          <p:nvPr/>
        </p:nvCxnSpPr>
        <p:spPr>
          <a:xfrm flipH="1" rot="10800000">
            <a:off x="3431388" y="2922500"/>
            <a:ext cx="1658100" cy="53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6" name="Google Shape;216;p20"/>
          <p:cNvCxnSpPr>
            <a:endCxn id="212" idx="1"/>
          </p:cNvCxnSpPr>
          <p:nvPr/>
        </p:nvCxnSpPr>
        <p:spPr>
          <a:xfrm flipH="1" rot="10800000">
            <a:off x="3857688" y="2922500"/>
            <a:ext cx="1231800" cy="648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7" name="Google Shape;217;p20"/>
          <p:cNvCxnSpPr>
            <a:stCxn id="213" idx="1"/>
            <a:endCxn id="212" idx="3"/>
          </p:cNvCxnSpPr>
          <p:nvPr/>
        </p:nvCxnSpPr>
        <p:spPr>
          <a:xfrm rot="10800000">
            <a:off x="7031438" y="2922499"/>
            <a:ext cx="86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Metric example</a:t>
            </a:r>
            <a:endParaRPr/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1297500" y="1170750"/>
            <a:ext cx="70389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 HELP haproxy_frontend_bytes_in_total Total number of request bytes since process started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 TYPE haproxy_frontend_bytes_in_total counter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haproxy_frontend_bytes_in_total{proxy="stats"} 384636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haproxy_frontend_bytes_in_total{proxy="stats-api"} 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haproxy_frontend_bytes_in_total{proxy="prod_emqx_tcp"} 47305097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haproxy_frontend_bytes_in_total{proxy="prod_emqx_websocket"} 9514353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haproxy_frontend_bytes_in_total{proxy="stg_emqx_tcp"} 44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haproxy_frontend_bytes_in_total{proxy="stg_emqx_websocket"} 47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haproxy_frontend_bytes_in_total{proxy="healthcheck"} 6012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haproxy_frontend_bytes_in_total{proxy="web"} 4220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 HELP haproxy_frontend_bytes_out_total Total number of response bytes since process started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 TYPE haproxy_frontend_bytes_out_total counter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haproxy_frontend_bytes_out_total{proxy="stats"} 6490875832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haproxy_frontend_bytes_out_total{proxy="stats-api"} 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haproxy_frontend_bytes_out_total{proxy="prod_emqx_tcp"} 12982687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haproxy_frontend_bytes_out_total{proxy="prod_emqx_websocket"} 3905328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haproxy_frontend_bytes_out_total{proxy="stg_emqx_tcp"} 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haproxy_frontend_bytes_out_total{proxy="stg_emqx_websocket"} 66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haproxy_frontend_bytes_out_total{proxy="healthcheck"} 5832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haproxy_frontend_bytes_out_total{proxy="web"} 3840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