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4b7c55d4b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4b7c55d4b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b7c55d4b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b7c55d4b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7c55d4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7c55d4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servers → limited resources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 DL380 G7 → lunch: 2011 / Retire: 2013 / EOL:2018 / Max resource: 2*6(12) / 384 GB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Blade servers → Smaller resources, Integrated </a:t>
            </a:r>
            <a:r>
              <a:rPr lang="en"/>
              <a:t>chassis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servers: HP DL380 G10 → Max: 2*24(48) / 6 TB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7c55d4b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b7c55d4b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b7c55d4b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b7c55d4b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4b7c55d4b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4b7c55d4b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b7c55d4b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b7c55d4b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b7c55d4b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b7c55d4b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b7c55d4b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b7c55d4b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4b7c55d4b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4b7c55d4b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 of virtualization &amp; containerization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1699125" y="1307850"/>
            <a:ext cx="2445300" cy="344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1762275" y="4026450"/>
            <a:ext cx="2319000" cy="646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762275" y="3314225"/>
            <a:ext cx="2319000" cy="646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1762275" y="2616300"/>
            <a:ext cx="2319000" cy="64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2033000" y="1588413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"/>
          <p:cNvSpPr/>
          <p:nvPr/>
        </p:nvSpPr>
        <p:spPr>
          <a:xfrm>
            <a:off x="2055004" y="2145788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269" name="Google Shape;269;p22"/>
          <p:cNvSpPr/>
          <p:nvPr/>
        </p:nvSpPr>
        <p:spPr>
          <a:xfrm>
            <a:off x="2055004" y="1877279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2055004" y="1608771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3049425" y="1588400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3071429" y="2145776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273" name="Google Shape;273;p22"/>
          <p:cNvSpPr/>
          <p:nvPr/>
        </p:nvSpPr>
        <p:spPr>
          <a:xfrm>
            <a:off x="3071429" y="1877267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3071429" y="1608758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5606925" y="1307850"/>
            <a:ext cx="2445300" cy="344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5670075" y="4026450"/>
            <a:ext cx="2319000" cy="646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5670075" y="3314225"/>
            <a:ext cx="2319000" cy="646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5670075" y="2616300"/>
            <a:ext cx="2319000" cy="646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System, User, …</a:t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5940800" y="1588421"/>
            <a:ext cx="852000" cy="557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5962804" y="1608771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5962800" y="1881525"/>
            <a:ext cx="808200" cy="243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System, User, …</a:t>
            </a:r>
            <a:endParaRPr sz="800"/>
          </a:p>
        </p:txBody>
      </p:sp>
      <p:sp>
        <p:nvSpPr>
          <p:cNvPr id="282" name="Google Shape;282;p22"/>
          <p:cNvSpPr/>
          <p:nvPr/>
        </p:nvSpPr>
        <p:spPr>
          <a:xfrm>
            <a:off x="7036425" y="1588421"/>
            <a:ext cx="852000" cy="557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7058429" y="1608771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058425" y="1881525"/>
            <a:ext cx="808200" cy="243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System, User, …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network?</a:t>
            </a: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4020063" y="1354325"/>
            <a:ext cx="2445300" cy="344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4083213" y="4072925"/>
            <a:ext cx="2319000" cy="646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4083213" y="3360700"/>
            <a:ext cx="2319000" cy="646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4130163" y="2805675"/>
            <a:ext cx="2225100" cy="64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353938" y="1634888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375942" y="2192263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296" name="Google Shape;296;p23"/>
          <p:cNvSpPr/>
          <p:nvPr/>
        </p:nvSpPr>
        <p:spPr>
          <a:xfrm>
            <a:off x="4375942" y="1923754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4375942" y="1655246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5370363" y="1634875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5392367" y="2192251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300" name="Google Shape;300;p23"/>
          <p:cNvSpPr/>
          <p:nvPr/>
        </p:nvSpPr>
        <p:spPr>
          <a:xfrm>
            <a:off x="5392367" y="1923742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5392367" y="1655233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302" name="Google Shape;302;p23"/>
          <p:cNvSpPr/>
          <p:nvPr/>
        </p:nvSpPr>
        <p:spPr>
          <a:xfrm>
            <a:off x="4083213" y="4174625"/>
            <a:ext cx="523500" cy="19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NIC</a:t>
            </a:r>
            <a:endParaRPr sz="1200"/>
          </a:p>
        </p:txBody>
      </p:sp>
      <p:sp>
        <p:nvSpPr>
          <p:cNvPr id="303" name="Google Shape;303;p23"/>
          <p:cNvSpPr/>
          <p:nvPr/>
        </p:nvSpPr>
        <p:spPr>
          <a:xfrm>
            <a:off x="4083213" y="4422125"/>
            <a:ext cx="523500" cy="19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NIC</a:t>
            </a:r>
            <a:endParaRPr sz="1200"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838" y="3053775"/>
            <a:ext cx="617800" cy="6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950" y="3053775"/>
            <a:ext cx="617800" cy="61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23"/>
          <p:cNvCxnSpPr>
            <a:stCxn id="302" idx="1"/>
            <a:endCxn id="305" idx="2"/>
          </p:cNvCxnSpPr>
          <p:nvPr/>
        </p:nvCxnSpPr>
        <p:spPr>
          <a:xfrm rot="10800000">
            <a:off x="3505713" y="3671675"/>
            <a:ext cx="577500" cy="60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3"/>
          <p:cNvCxnSpPr>
            <a:stCxn id="303" idx="1"/>
            <a:endCxn id="304" idx="2"/>
          </p:cNvCxnSpPr>
          <p:nvPr/>
        </p:nvCxnSpPr>
        <p:spPr>
          <a:xfrm rot="10800000">
            <a:off x="2682813" y="3671675"/>
            <a:ext cx="1400400" cy="848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3"/>
          <p:cNvSpPr/>
          <p:nvPr/>
        </p:nvSpPr>
        <p:spPr>
          <a:xfrm>
            <a:off x="4256538" y="3147400"/>
            <a:ext cx="523500" cy="19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</a:t>
            </a:r>
            <a:r>
              <a:rPr lang="en" sz="1200"/>
              <a:t>NIC</a:t>
            </a:r>
            <a:endParaRPr sz="1200"/>
          </a:p>
        </p:txBody>
      </p:sp>
      <p:sp>
        <p:nvSpPr>
          <p:cNvPr id="309" name="Google Shape;309;p23"/>
          <p:cNvSpPr/>
          <p:nvPr/>
        </p:nvSpPr>
        <p:spPr>
          <a:xfrm>
            <a:off x="4256538" y="3402750"/>
            <a:ext cx="523500" cy="19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vNIC</a:t>
            </a:r>
            <a:endParaRPr sz="1200"/>
          </a:p>
        </p:txBody>
      </p:sp>
      <p:sp>
        <p:nvSpPr>
          <p:cNvPr id="310" name="Google Shape;310;p23"/>
          <p:cNvSpPr/>
          <p:nvPr/>
        </p:nvSpPr>
        <p:spPr>
          <a:xfrm>
            <a:off x="4256538" y="3658100"/>
            <a:ext cx="523500" cy="195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vNIC</a:t>
            </a:r>
            <a:endParaRPr sz="1200"/>
          </a:p>
        </p:txBody>
      </p:sp>
      <p:pic>
        <p:nvPicPr>
          <p:cNvPr id="311" name="Google Shape;3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149" y="3375988"/>
            <a:ext cx="310325" cy="3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 txBox="1"/>
          <p:nvPr/>
        </p:nvSpPr>
        <p:spPr>
          <a:xfrm>
            <a:off x="5508913" y="3595700"/>
            <a:ext cx="4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vSW</a:t>
            </a:r>
            <a:endParaRPr sz="1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699" y="3375988"/>
            <a:ext cx="310325" cy="3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 txBox="1"/>
          <p:nvPr/>
        </p:nvSpPr>
        <p:spPr>
          <a:xfrm>
            <a:off x="5894463" y="3595700"/>
            <a:ext cx="46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vSW</a:t>
            </a:r>
            <a:endParaRPr sz="1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5" name="Google Shape;315;p23"/>
          <p:cNvCxnSpPr>
            <a:stCxn id="302" idx="3"/>
            <a:endCxn id="314" idx="0"/>
          </p:cNvCxnSpPr>
          <p:nvPr/>
        </p:nvCxnSpPr>
        <p:spPr>
          <a:xfrm flipH="1" rot="10800000">
            <a:off x="4606713" y="3595775"/>
            <a:ext cx="1518300" cy="676500"/>
          </a:xfrm>
          <a:prstGeom prst="bentConnector4">
            <a:avLst>
              <a:gd fmla="val 42408" name="adj1"/>
              <a:gd fmla="val 5062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3"/>
          <p:cNvCxnSpPr>
            <a:stCxn id="310" idx="3"/>
            <a:endCxn id="311" idx="1"/>
          </p:cNvCxnSpPr>
          <p:nvPr/>
        </p:nvCxnSpPr>
        <p:spPr>
          <a:xfrm flipH="1" rot="10800000">
            <a:off x="4780038" y="3531050"/>
            <a:ext cx="804000" cy="2247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3"/>
          <p:cNvCxnSpPr>
            <a:stCxn id="309" idx="3"/>
            <a:endCxn id="311" idx="1"/>
          </p:cNvCxnSpPr>
          <p:nvPr/>
        </p:nvCxnSpPr>
        <p:spPr>
          <a:xfrm>
            <a:off x="4780038" y="3500400"/>
            <a:ext cx="804000" cy="309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3"/>
          <p:cNvCxnSpPr>
            <a:stCxn id="308" idx="3"/>
            <a:endCxn id="313" idx="0"/>
          </p:cNvCxnSpPr>
          <p:nvPr/>
        </p:nvCxnSpPr>
        <p:spPr>
          <a:xfrm>
            <a:off x="4780038" y="3245050"/>
            <a:ext cx="1344900" cy="130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3"/>
          <p:cNvSpPr/>
          <p:nvPr/>
        </p:nvSpPr>
        <p:spPr>
          <a:xfrm>
            <a:off x="5392363" y="2421100"/>
            <a:ext cx="310200" cy="130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NIC</a:t>
            </a:r>
            <a:endParaRPr sz="500"/>
          </a:p>
        </p:txBody>
      </p:sp>
      <p:sp>
        <p:nvSpPr>
          <p:cNvPr id="320" name="Google Shape;320;p23"/>
          <p:cNvSpPr/>
          <p:nvPr/>
        </p:nvSpPr>
        <p:spPr>
          <a:xfrm>
            <a:off x="4363188" y="2421113"/>
            <a:ext cx="310200" cy="130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NIC</a:t>
            </a:r>
            <a:endParaRPr sz="500"/>
          </a:p>
        </p:txBody>
      </p:sp>
      <p:cxnSp>
        <p:nvCxnSpPr>
          <p:cNvPr id="321" name="Google Shape;321;p23"/>
          <p:cNvCxnSpPr>
            <a:stCxn id="308" idx="1"/>
            <a:endCxn id="319" idx="2"/>
          </p:cNvCxnSpPr>
          <p:nvPr/>
        </p:nvCxnSpPr>
        <p:spPr>
          <a:xfrm flipH="1" rot="10800000">
            <a:off x="4256538" y="2552050"/>
            <a:ext cx="1290900" cy="693000"/>
          </a:xfrm>
          <a:prstGeom prst="curvedConnector4">
            <a:avLst>
              <a:gd fmla="val -18446" name="adj1"/>
              <a:gd fmla="val 57056" name="adj2"/>
            </a:avLst>
          </a:prstGeom>
          <a:noFill/>
          <a:ln cap="flat" cmpd="sng" w="19050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3"/>
          <p:cNvCxnSpPr>
            <a:stCxn id="309" idx="1"/>
            <a:endCxn id="320" idx="1"/>
          </p:cNvCxnSpPr>
          <p:nvPr/>
        </p:nvCxnSpPr>
        <p:spPr>
          <a:xfrm flipH="1" rot="10800000">
            <a:off x="4256538" y="2486400"/>
            <a:ext cx="106800" cy="1014000"/>
          </a:xfrm>
          <a:prstGeom prst="curvedConnector3">
            <a:avLst>
              <a:gd fmla="val -327949" name="adj1"/>
            </a:avLst>
          </a:prstGeom>
          <a:noFill/>
          <a:ln cap="flat" cmpd="sng" w="19050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23" name="Google Shape;323;p23"/>
          <p:cNvSpPr txBox="1"/>
          <p:nvPr/>
        </p:nvSpPr>
        <p:spPr>
          <a:xfrm>
            <a:off x="554350" y="2192250"/>
            <a:ext cx="3260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Let’s check these out</a:t>
            </a:r>
            <a:endParaRPr b="1"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 b="21804" l="0" r="0" t="18586"/>
          <a:stretch/>
        </p:blipFill>
        <p:spPr>
          <a:xfrm>
            <a:off x="2699163" y="1130725"/>
            <a:ext cx="3745675" cy="11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675" y="3399088"/>
            <a:ext cx="930727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5">
            <a:alphaModFix/>
          </a:blip>
          <a:srcRect b="19022" l="0" r="0" t="25338"/>
          <a:stretch/>
        </p:blipFill>
        <p:spPr>
          <a:xfrm>
            <a:off x="1701450" y="3351508"/>
            <a:ext cx="1814051" cy="10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6">
            <a:alphaModFix/>
          </a:blip>
          <a:srcRect b="6605" l="0" r="7054" t="10303"/>
          <a:stretch/>
        </p:blipFill>
        <p:spPr>
          <a:xfrm>
            <a:off x="4010538" y="3548075"/>
            <a:ext cx="1122919" cy="61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 rotWithShape="1">
          <a:blip r:embed="rId7">
            <a:alphaModFix/>
          </a:blip>
          <a:srcRect b="23595" l="14948" r="18318" t="27754"/>
          <a:stretch/>
        </p:blipFill>
        <p:spPr>
          <a:xfrm>
            <a:off x="5941725" y="3454513"/>
            <a:ext cx="1222675" cy="8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75925" y="3300400"/>
            <a:ext cx="1222675" cy="10092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4"/>
          <p:cNvCxnSpPr>
            <a:stCxn id="150" idx="2"/>
            <a:endCxn id="151" idx="0"/>
          </p:cNvCxnSpPr>
          <p:nvPr/>
        </p:nvCxnSpPr>
        <p:spPr>
          <a:xfrm flipH="1">
            <a:off x="741000" y="2292275"/>
            <a:ext cx="3831000" cy="11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4"/>
          <p:cNvCxnSpPr>
            <a:stCxn id="150" idx="2"/>
          </p:cNvCxnSpPr>
          <p:nvPr/>
        </p:nvCxnSpPr>
        <p:spPr>
          <a:xfrm flipH="1">
            <a:off x="2885100" y="2292275"/>
            <a:ext cx="1686900" cy="11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4"/>
          <p:cNvCxnSpPr>
            <a:stCxn id="150" idx="2"/>
            <a:endCxn id="153" idx="0"/>
          </p:cNvCxnSpPr>
          <p:nvPr/>
        </p:nvCxnSpPr>
        <p:spPr>
          <a:xfrm>
            <a:off x="4572000" y="2292275"/>
            <a:ext cx="0" cy="12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4"/>
          <p:cNvCxnSpPr>
            <a:stCxn id="150" idx="2"/>
          </p:cNvCxnSpPr>
          <p:nvPr/>
        </p:nvCxnSpPr>
        <p:spPr>
          <a:xfrm>
            <a:off x="4572000" y="2292275"/>
            <a:ext cx="1649100" cy="11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4"/>
          <p:cNvCxnSpPr>
            <a:stCxn id="150" idx="2"/>
            <a:endCxn id="155" idx="0"/>
          </p:cNvCxnSpPr>
          <p:nvPr/>
        </p:nvCxnSpPr>
        <p:spPr>
          <a:xfrm>
            <a:off x="4572000" y="2292275"/>
            <a:ext cx="3615300" cy="10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4"/>
          <p:cNvSpPr txBox="1"/>
          <p:nvPr/>
        </p:nvSpPr>
        <p:spPr>
          <a:xfrm>
            <a:off x="1467300" y="4532500"/>
            <a:ext cx="62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You can NOT use one physical server for one service with this huge resource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</a:t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1297500" y="1567550"/>
            <a:ext cx="70389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</a:t>
            </a:r>
            <a:r>
              <a:rPr i="1" lang="en"/>
              <a:t>Virtualization is a process that allows for more efficient utilization of physical computer hardware and is the foundation of cloud computing</a:t>
            </a:r>
            <a:r>
              <a:rPr lang="en"/>
              <a:t>”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7216800" y="2023250"/>
            <a:ext cx="6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IBM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400275" y="2459950"/>
            <a:ext cx="689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Benefits: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300">
                <a:solidFill>
                  <a:schemeClr val="lt1"/>
                </a:solidFill>
              </a:rPr>
              <a:t>Slash your IT expenses</a:t>
            </a:r>
            <a:r>
              <a:rPr b="1" lang="en" sz="1100">
                <a:solidFill>
                  <a:schemeClr val="lt1"/>
                </a:solidFill>
              </a:rPr>
              <a:t>	</a:t>
            </a:r>
            <a:endParaRPr b="1" sz="11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Reduce downtime and enhance resiliency in disaster recovery situations</a:t>
            </a:r>
            <a:endParaRPr b="1" sz="11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Increase efficiency and productivity</a:t>
            </a:r>
            <a:endParaRPr b="1" sz="11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300">
                <a:solidFill>
                  <a:schemeClr val="lt1"/>
                </a:solidFill>
              </a:rPr>
              <a:t>Control independence and DevOps</a:t>
            </a:r>
            <a:endParaRPr b="1" sz="1300"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" sz="1300">
                <a:solidFill>
                  <a:schemeClr val="lt1"/>
                </a:solidFill>
              </a:rPr>
              <a:t>Move to be more green-friendly (organizational and environmental)</a:t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&amp; Virtual Machine</a:t>
            </a:r>
            <a:endParaRPr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1297500" y="1567550"/>
            <a:ext cx="43998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means when we’re talking about virtualization: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Assigning portion of host’s CPU to a 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Assigning p</a:t>
            </a:r>
            <a:r>
              <a:rPr lang="en"/>
              <a:t>ortion of </a:t>
            </a:r>
            <a:r>
              <a:rPr lang="en"/>
              <a:t>host’s</a:t>
            </a:r>
            <a:r>
              <a:rPr lang="en"/>
              <a:t> memory to a VM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Maybe some direct access to other host’s resources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sort of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sort of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1297500" y="3396350"/>
            <a:ext cx="5046000" cy="16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which resources are virtualized?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 resources attached to MB (e.g. CPU, Memory, GPU, 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Remote storage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5965650" y="2615425"/>
            <a:ext cx="14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Hypervisor</a:t>
            </a:r>
            <a:endParaRPr b="1" i="1" sz="2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16"/>
          <p:cNvCxnSpPr>
            <a:endCxn id="177" idx="2"/>
          </p:cNvCxnSpPr>
          <p:nvPr/>
        </p:nvCxnSpPr>
        <p:spPr>
          <a:xfrm rot="-5400000">
            <a:off x="5977350" y="3161575"/>
            <a:ext cx="753600" cy="70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/>
          <p:nvPr/>
        </p:nvSpPr>
        <p:spPr>
          <a:xfrm>
            <a:off x="2151350" y="1298375"/>
            <a:ext cx="4847100" cy="35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Opennebula</a:t>
            </a:r>
            <a:endParaRPr/>
          </a:p>
        </p:txBody>
      </p:sp>
      <p:pic>
        <p:nvPicPr>
          <p:cNvPr id="185" name="Google Shape;1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613" y="1307850"/>
            <a:ext cx="4836782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>
            <a:off x="2369700" y="2040725"/>
            <a:ext cx="2314500" cy="19824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533400" y="1532475"/>
            <a:ext cx="14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Hypervisor</a:t>
            </a:r>
            <a:endParaRPr b="1" i="1" sz="2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17"/>
          <p:cNvCxnSpPr>
            <a:stCxn id="186" idx="2"/>
            <a:endCxn id="187" idx="2"/>
          </p:cNvCxnSpPr>
          <p:nvPr/>
        </p:nvCxnSpPr>
        <p:spPr>
          <a:xfrm rot="10800000">
            <a:off x="1275600" y="2055725"/>
            <a:ext cx="1094100" cy="976200"/>
          </a:xfrm>
          <a:prstGeom prst="curvedConnector2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Openstack</a:t>
            </a:r>
            <a:endParaRPr/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421" y="1307850"/>
            <a:ext cx="6277069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/>
          <p:nvPr/>
        </p:nvSpPr>
        <p:spPr>
          <a:xfrm>
            <a:off x="3311200" y="2636925"/>
            <a:ext cx="706800" cy="5415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1678425" y="1226800"/>
            <a:ext cx="14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Hypervisor</a:t>
            </a:r>
            <a:endParaRPr b="1" i="1" sz="2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18"/>
          <p:cNvCxnSpPr>
            <a:stCxn id="195" idx="1"/>
            <a:endCxn id="196" idx="2"/>
          </p:cNvCxnSpPr>
          <p:nvPr/>
        </p:nvCxnSpPr>
        <p:spPr>
          <a:xfrm flipH="1" rot="5400000">
            <a:off x="2434608" y="1736126"/>
            <a:ext cx="966300" cy="993900"/>
          </a:xfrm>
          <a:prstGeom prst="curvedConnector3">
            <a:avLst>
              <a:gd fmla="val 54099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Hypervisor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1297500" y="1368275"/>
            <a:ext cx="2445300" cy="344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1360650" y="4086875"/>
            <a:ext cx="2319000" cy="646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1360650" y="3374650"/>
            <a:ext cx="2319000" cy="646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1407600" y="2819625"/>
            <a:ext cx="2225100" cy="64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</a:t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1631375" y="1648838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653379" y="2206213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209" name="Google Shape;209;p19"/>
          <p:cNvSpPr/>
          <p:nvPr/>
        </p:nvSpPr>
        <p:spPr>
          <a:xfrm>
            <a:off x="1653379" y="1937704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1653379" y="1669196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2647800" y="1648825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2669804" y="2206201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213" name="Google Shape;213;p19"/>
          <p:cNvSpPr/>
          <p:nvPr/>
        </p:nvSpPr>
        <p:spPr>
          <a:xfrm>
            <a:off x="2669804" y="1937692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2669804" y="1669183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6892550" y="3973300"/>
            <a:ext cx="1676400" cy="472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Hypervisor - Type 1</a:t>
            </a:r>
            <a:endParaRPr sz="1300"/>
          </a:p>
        </p:txBody>
      </p:sp>
      <p:sp>
        <p:nvSpPr>
          <p:cNvPr id="216" name="Google Shape;216;p19"/>
          <p:cNvSpPr/>
          <p:nvPr/>
        </p:nvSpPr>
        <p:spPr>
          <a:xfrm>
            <a:off x="6892550" y="2906625"/>
            <a:ext cx="1676400" cy="472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Hypervisor - Type 2</a:t>
            </a:r>
            <a:endParaRPr sz="1300"/>
          </a:p>
        </p:txBody>
      </p:sp>
      <p:sp>
        <p:nvSpPr>
          <p:cNvPr id="217" name="Google Shape;217;p19"/>
          <p:cNvSpPr/>
          <p:nvPr/>
        </p:nvSpPr>
        <p:spPr>
          <a:xfrm>
            <a:off x="4043375" y="3696263"/>
            <a:ext cx="2319000" cy="324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4043375" y="3374638"/>
            <a:ext cx="2319000" cy="324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System, user, …</a:t>
            </a:r>
            <a:endParaRPr/>
          </a:p>
        </p:txBody>
      </p:sp>
      <p:cxnSp>
        <p:nvCxnSpPr>
          <p:cNvPr id="219" name="Google Shape;219;p19"/>
          <p:cNvCxnSpPr>
            <a:stCxn id="205" idx="3"/>
          </p:cNvCxnSpPr>
          <p:nvPr/>
        </p:nvCxnSpPr>
        <p:spPr>
          <a:xfrm>
            <a:off x="3679650" y="3697750"/>
            <a:ext cx="410700" cy="11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9"/>
          <p:cNvCxnSpPr>
            <a:stCxn id="218" idx="3"/>
            <a:endCxn id="216" idx="1"/>
          </p:cNvCxnSpPr>
          <p:nvPr/>
        </p:nvCxnSpPr>
        <p:spPr>
          <a:xfrm flipH="1" rot="10800000">
            <a:off x="6362375" y="3142738"/>
            <a:ext cx="530100" cy="3942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9"/>
          <p:cNvCxnSpPr>
            <a:stCxn id="217" idx="3"/>
            <a:endCxn id="215" idx="1"/>
          </p:cNvCxnSpPr>
          <p:nvPr/>
        </p:nvCxnSpPr>
        <p:spPr>
          <a:xfrm>
            <a:off x="6362375" y="3858563"/>
            <a:ext cx="530100" cy="350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9"/>
          <p:cNvSpPr txBox="1"/>
          <p:nvPr/>
        </p:nvSpPr>
        <p:spPr>
          <a:xfrm>
            <a:off x="6692800" y="2025200"/>
            <a:ext cx="23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Emulation is possible here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887710" y="2224150"/>
            <a:ext cx="3212000" cy="925750"/>
          </a:xfrm>
          <a:custGeom>
            <a:rect b="b" l="l" r="r" t="t"/>
            <a:pathLst>
              <a:path extrusionOk="0" h="37030" w="128480">
                <a:moveTo>
                  <a:pt x="108011" y="37030"/>
                </a:moveTo>
                <a:cubicBezTo>
                  <a:pt x="110515" y="33711"/>
                  <a:pt x="140441" y="19679"/>
                  <a:pt x="123032" y="17117"/>
                </a:cubicBezTo>
                <a:cubicBezTo>
                  <a:pt x="105623" y="14555"/>
                  <a:pt x="18754" y="24512"/>
                  <a:pt x="3558" y="21659"/>
                </a:cubicBezTo>
                <a:cubicBezTo>
                  <a:pt x="-11638" y="18806"/>
                  <a:pt x="27138" y="3610"/>
                  <a:pt x="31854" y="0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24" name="Google Shape;224;p19"/>
          <p:cNvSpPr/>
          <p:nvPr/>
        </p:nvSpPr>
        <p:spPr>
          <a:xfrm>
            <a:off x="6662950" y="3746500"/>
            <a:ext cx="2358000" cy="92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Type 1</a:t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3349350" y="1307850"/>
            <a:ext cx="2445300" cy="344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3412500" y="4026450"/>
            <a:ext cx="2319000" cy="646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3412500" y="3314225"/>
            <a:ext cx="2319000" cy="64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3683225" y="1588413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>
            <a:off x="3705229" y="2145788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235" name="Google Shape;235;p20"/>
          <p:cNvSpPr/>
          <p:nvPr/>
        </p:nvSpPr>
        <p:spPr>
          <a:xfrm>
            <a:off x="3705229" y="1877279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3705229" y="1608771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4699650" y="1588400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4721654" y="2145776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239" name="Google Shape;239;p20"/>
          <p:cNvSpPr/>
          <p:nvPr/>
        </p:nvSpPr>
        <p:spPr>
          <a:xfrm>
            <a:off x="4721654" y="1877267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4721654" y="1608758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Type 2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594300" y="1307850"/>
            <a:ext cx="2445300" cy="344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657450" y="4026450"/>
            <a:ext cx="2319000" cy="646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3657450" y="3314225"/>
            <a:ext cx="2319000" cy="646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3657450" y="2616300"/>
            <a:ext cx="2319000" cy="64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3928175" y="1588413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3950179" y="2145788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252" name="Google Shape;252;p21"/>
          <p:cNvSpPr/>
          <p:nvPr/>
        </p:nvSpPr>
        <p:spPr>
          <a:xfrm>
            <a:off x="3950179" y="1877279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950179" y="1608771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4944600" y="1588400"/>
            <a:ext cx="852000" cy="8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4966604" y="2145776"/>
            <a:ext cx="808200" cy="2436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Hardware</a:t>
            </a:r>
            <a:endParaRPr sz="1100"/>
          </a:p>
        </p:txBody>
      </p:sp>
      <p:sp>
        <p:nvSpPr>
          <p:cNvPr id="256" name="Google Shape;256;p21"/>
          <p:cNvSpPr/>
          <p:nvPr/>
        </p:nvSpPr>
        <p:spPr>
          <a:xfrm>
            <a:off x="4966604" y="1877267"/>
            <a:ext cx="808200" cy="243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4966604" y="1608758"/>
            <a:ext cx="808200" cy="243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