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baf4f465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baf4f465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eddd2a4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eddd2a4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16" name="Google Shape;116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6" name="Google Shape;13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1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" name="Google Shape;22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Google Shape;45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6" name="Google Shape;46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" name="Google Shape;53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7" name="Google Shape;77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0" name="Google Shape;100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4" name="Google Shape;104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9" name="Google Shape;109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2" name="Google Shape;1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0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linkedin.com/posts/mahdi-bahrami-700302142_a-deep-dive-into-containers-activity-6927584731689570305-v6TY?utm_source=share&amp;utm_medium=member_desktop" TargetMode="External"/><Relationship Id="rId4" Type="http://schemas.openxmlformats.org/officeDocument/2006/relationships/hyperlink" Target="https://docs.docker.com/get-started/" TargetMode="External"/><Relationship Id="rId10" Type="http://schemas.openxmlformats.org/officeDocument/2006/relationships/hyperlink" Target="https://www.mygreatlearning.com/blog/top-essential-docker-commands/" TargetMode="External"/><Relationship Id="rId9" Type="http://schemas.openxmlformats.org/officeDocument/2006/relationships/hyperlink" Target="https://www.tutorialworks.com/difference-docker-containerd-runc-crio-oci/" TargetMode="External"/><Relationship Id="rId5" Type="http://schemas.openxmlformats.org/officeDocument/2006/relationships/hyperlink" Target="https://docs.docker.com/engine/install/ubuntu/#install-using-the-repository" TargetMode="External"/><Relationship Id="rId6" Type="http://schemas.openxmlformats.org/officeDocument/2006/relationships/hyperlink" Target="https://www.tutorialspoint.com/docker/index.htm" TargetMode="External"/><Relationship Id="rId7" Type="http://schemas.openxmlformats.org/officeDocument/2006/relationships/hyperlink" Target="https://docker-curriculum.com/" TargetMode="External"/><Relationship Id="rId8" Type="http://schemas.openxmlformats.org/officeDocument/2006/relationships/hyperlink" Target="https://www.techtarget.com/searchitoperations/tip/A-breakdown-of-container-runtimes-for-Kubernetes-and-Dock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Task: Container</a:t>
            </a:r>
            <a:endParaRPr/>
          </a:p>
        </p:txBody>
      </p:sp>
      <p:sp>
        <p:nvSpPr>
          <p:cNvPr id="150" name="Google Shape;15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Lunch a blog via wordpress using docker-compose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Persist your data, so you don't lose them in case of container restart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Links</a:t>
            </a:r>
            <a:endParaRPr/>
          </a:p>
        </p:txBody>
      </p:sp>
      <p:sp>
        <p:nvSpPr>
          <p:cNvPr id="156" name="Google Shape;15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https://www.linkedin.com/posts/mahdi-bahrami-700302142_a-deep-dive-into-containers-activity-6927584731689570305-v6TY?utm_source=share&amp;utm_medium=member_desktop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https://docs.docker.com/get-started/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https://docs.docker.com/engine/install/ubuntu/#install-using-the-repository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https://www.tutorialspoint.com/docker/index.htm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https://docker-curriculum.com/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https://www.techtarget.com/searchitoperations/tip/A-breakdown-of-container-runtimes-for-Kubernetes-and-Docker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https://www.tutorialworks.com/difference-docker-containerd-runc-crio-oci/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https://www.mygreatlearning.com/blog/top-essential-docker-commands/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 (CafeTechnical)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