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b6c8b97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b6c8b97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5c268b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5c268b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ubernetes.io/docs/setup/production-environment/" TargetMode="External"/><Relationship Id="rId4" Type="http://schemas.openxmlformats.org/officeDocument/2006/relationships/hyperlink" Target="https://kubernetes.io/docs/setup/production-environment/tool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docs/concepts/cluster-administration/networking/" TargetMode="External"/><Relationship Id="rId4" Type="http://schemas.openxmlformats.org/officeDocument/2006/relationships/hyperlink" Target="https://hugomartins.io/essays/2022/02/essential-fields-in-kubernetes-manifests/" TargetMode="External"/><Relationship Id="rId5" Type="http://schemas.openxmlformats.org/officeDocument/2006/relationships/hyperlink" Target="https://monokle.io/learn/kubernetes-manifest-files-explained" TargetMode="External"/><Relationship Id="rId6" Type="http://schemas.openxmlformats.org/officeDocument/2006/relationships/hyperlink" Target="https://ranchermanager.docs.rancher.com/v2.5/how-to-guides/advanced-user-guides/manage-clusters/create-kubernetes-persistent-storage/manage-persistent-storage/about-persistent-storage" TargetMode="External"/><Relationship Id="rId7" Type="http://schemas.openxmlformats.org/officeDocument/2006/relationships/hyperlink" Target="https://blog.devgenius.io/deployments-daemonsets-and-statefulsets-in-kubernetes-which-one-to-use-for-your-application-5d837f738ff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297500" y="1567550"/>
            <a:ext cx="70389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Optional but highly recommended: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It’s a good idea to setup a K8S cluster in a production manner. To do so, I </a:t>
            </a:r>
            <a:r>
              <a:rPr lang="en" sz="1300"/>
              <a:t>recommend</a:t>
            </a:r>
            <a:r>
              <a:rPr lang="en" sz="1300"/>
              <a:t> using kubeadm but you can do however you like according to K8S documentation: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https://kubernetes.io/docs/setup/production-environment/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https://kubernetes.io/docs/setup/production-environment/tools/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Optional: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Setup a reverse proxy and host everything that we will create from this point forward, behind it.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Setup a private registry with authentication for docker.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namespace called “wordpress”.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Setup our own </a:t>
            </a:r>
            <a:r>
              <a:rPr lang="en" sz="1300"/>
              <a:t>wordpress</a:t>
            </a:r>
            <a:r>
              <a:rPr lang="en" sz="1300"/>
              <a:t> site on your K8S cluster and expose it to outside.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Restart &amp; update wordpress to see what will happen.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https://kubernetes.io/docs/concepts/cluster-administration/networking/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https://hugomartins.io/essays/2022/02/essential-fields-in-kubernetes-manifests/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https://monokle.io/learn/kubernetes-manifest-files-explained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https://ranchermanager.docs.rancher.com/v2.5/how-to-guides/advanced-user-guides/manage-clusters/create-kubernetes-persistent-storage/manage-persistent-storage/about-persistent-storage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https://blog.devgenius.io/deployments-daemonsets-and-statefulsets-in-kubernetes-which-one-to-use-for-your-application-5d837f738ff9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