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Lexend Deca Medium"/>
      <p:regular r:id="rId24"/>
      <p:bold r:id="rId25"/>
    </p:embeddedFont>
    <p:embeddedFont>
      <p:font typeface="Fira Sans Extra Condensed Medium"/>
      <p:regular r:id="rId26"/>
      <p:bold r:id="rId27"/>
      <p:italic r:id="rId28"/>
      <p:boldItalic r:id="rId29"/>
    </p:embeddedFont>
    <p:embeddedFont>
      <p:font typeface="Fira Sans Extra Condensed"/>
      <p:regular r:id="rId30"/>
      <p:bold r:id="rId31"/>
      <p:italic r:id="rId32"/>
      <p:boldItalic r:id="rId33"/>
    </p:embeddedFont>
    <p:embeddedFont>
      <p:font typeface="Lexend Deca"/>
      <p:regular r:id="rId34"/>
      <p:bold r:id="rId35"/>
    </p:embeddedFont>
    <p:embeddedFont>
      <p:font typeface="Fira Sans Extra Condensed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exendDecaMedium-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regular.fntdata"/><Relationship Id="rId25" Type="http://schemas.openxmlformats.org/officeDocument/2006/relationships/font" Target="fonts/LexendDecaMedium-bold.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bold.fntdata"/><Relationship Id="rId30" Type="http://schemas.openxmlformats.org/officeDocument/2006/relationships/font" Target="fonts/FiraSansExtraCondensed-regular.fntdata"/><Relationship Id="rId11" Type="http://schemas.openxmlformats.org/officeDocument/2006/relationships/slide" Target="slides/slide7.xml"/><Relationship Id="rId33" Type="http://schemas.openxmlformats.org/officeDocument/2006/relationships/font" Target="fonts/FiraSansExtraCondensed-boldItalic.fntdata"/><Relationship Id="rId10" Type="http://schemas.openxmlformats.org/officeDocument/2006/relationships/slide" Target="slides/slide6.xml"/><Relationship Id="rId32" Type="http://schemas.openxmlformats.org/officeDocument/2006/relationships/font" Target="fonts/FiraSansExtraCondensed-italic.fntdata"/><Relationship Id="rId13" Type="http://schemas.openxmlformats.org/officeDocument/2006/relationships/slide" Target="slides/slide9.xml"/><Relationship Id="rId35" Type="http://schemas.openxmlformats.org/officeDocument/2006/relationships/font" Target="fonts/LexendDeca-bold.fntdata"/><Relationship Id="rId12" Type="http://schemas.openxmlformats.org/officeDocument/2006/relationships/slide" Target="slides/slide8.xml"/><Relationship Id="rId34" Type="http://schemas.openxmlformats.org/officeDocument/2006/relationships/font" Target="fonts/LexendDeca-regular.fntdata"/><Relationship Id="rId15" Type="http://schemas.openxmlformats.org/officeDocument/2006/relationships/slide" Target="slides/slide11.xml"/><Relationship Id="rId37" Type="http://schemas.openxmlformats.org/officeDocument/2006/relationships/font" Target="fonts/FiraSansExtraCondensedSemiBold-bold.fntdata"/><Relationship Id="rId14" Type="http://schemas.openxmlformats.org/officeDocument/2006/relationships/slide" Target="slides/slide10.xml"/><Relationship Id="rId36" Type="http://schemas.openxmlformats.org/officeDocument/2006/relationships/font" Target="fonts/FiraSansExtraCondensedSemiBold-regular.fntdata"/><Relationship Id="rId17" Type="http://schemas.openxmlformats.org/officeDocument/2006/relationships/slide" Target="slides/slide13.xml"/><Relationship Id="rId39" Type="http://schemas.openxmlformats.org/officeDocument/2006/relationships/font" Target="fonts/FiraSansExtraCondensedSemiBold-boldItalic.fntdata"/><Relationship Id="rId16" Type="http://schemas.openxmlformats.org/officeDocument/2006/relationships/slide" Target="slides/slide12.xml"/><Relationship Id="rId38" Type="http://schemas.openxmlformats.org/officeDocument/2006/relationships/font" Target="fonts/FiraSansExtraCondensedSemi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053a51d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053a51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91d1824d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91d1824d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9b015b6a0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9b015b6a0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9b015b6a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9b015b6a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3291cd061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3291cd061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9b015b6a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9b015b6a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3291cd0615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3291cd0615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015b6a0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015b6a0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3291cd0615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3291cd0615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3291cd0615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3291cd0615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3291cd0615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3291cd0615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b015b6a0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9b015b6a0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9b015b6a0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9b015b6a0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91d1824d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91d1824d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91d1824d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91d1824d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12477" y="1508413"/>
            <a:ext cx="3693600" cy="17307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3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812477" y="3239088"/>
            <a:ext cx="3693600" cy="39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445025"/>
            <a:ext cx="8229600" cy="5238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sz="25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800" y="-186600"/>
            <a:ext cx="8938500" cy="17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0"/>
              <a:t>Growth of the Airline Industry</a:t>
            </a:r>
            <a:endParaRPr sz="6000"/>
          </a:p>
        </p:txBody>
      </p:sp>
      <p:sp>
        <p:nvSpPr>
          <p:cNvPr id="55" name="Google Shape;55;p13"/>
          <p:cNvSpPr txBox="1"/>
          <p:nvPr>
            <p:ph idx="1" type="subTitle"/>
          </p:nvPr>
        </p:nvSpPr>
        <p:spPr>
          <a:xfrm>
            <a:off x="601175" y="3426611"/>
            <a:ext cx="3789300" cy="7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Group A7: </a:t>
            </a:r>
            <a:endParaRPr/>
          </a:p>
          <a:p>
            <a:pPr indent="0" lvl="0" marL="0" rtl="0" algn="l">
              <a:spcBef>
                <a:spcPts val="0"/>
              </a:spcBef>
              <a:spcAft>
                <a:spcPts val="0"/>
              </a:spcAft>
              <a:buClr>
                <a:schemeClr val="dk1"/>
              </a:buClr>
              <a:buSzPts val="1100"/>
              <a:buFont typeface="Arial"/>
              <a:buNone/>
            </a:pPr>
            <a:r>
              <a:rPr lang="en"/>
              <a:t>Erya Ma, Wendy Huang, Gloria Hu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56" name="Google Shape;56;p13"/>
          <p:cNvSpPr/>
          <p:nvPr/>
        </p:nvSpPr>
        <p:spPr>
          <a:xfrm>
            <a:off x="5050555" y="2988163"/>
            <a:ext cx="678594" cy="345616"/>
          </a:xfrm>
          <a:custGeom>
            <a:rect b="b" l="l" r="r" t="t"/>
            <a:pathLst>
              <a:path extrusionOk="0" h="11431" w="22444">
                <a:moveTo>
                  <a:pt x="3167" y="5977"/>
                </a:moveTo>
                <a:cubicBezTo>
                  <a:pt x="3131" y="5775"/>
                  <a:pt x="3120" y="5644"/>
                  <a:pt x="3096" y="5525"/>
                </a:cubicBezTo>
                <a:cubicBezTo>
                  <a:pt x="2989" y="5036"/>
                  <a:pt x="3155" y="4620"/>
                  <a:pt x="3477" y="4310"/>
                </a:cubicBezTo>
                <a:cubicBezTo>
                  <a:pt x="3703" y="4084"/>
                  <a:pt x="4024" y="3953"/>
                  <a:pt x="4370" y="3917"/>
                </a:cubicBezTo>
                <a:cubicBezTo>
                  <a:pt x="4715" y="3893"/>
                  <a:pt x="5025" y="3965"/>
                  <a:pt x="5298" y="4167"/>
                </a:cubicBezTo>
                <a:cubicBezTo>
                  <a:pt x="5382" y="4239"/>
                  <a:pt x="5489" y="4298"/>
                  <a:pt x="5608" y="4382"/>
                </a:cubicBezTo>
                <a:cubicBezTo>
                  <a:pt x="5667" y="4274"/>
                  <a:pt x="5739" y="4203"/>
                  <a:pt x="5775" y="4108"/>
                </a:cubicBezTo>
                <a:cubicBezTo>
                  <a:pt x="5846" y="3917"/>
                  <a:pt x="5918" y="3727"/>
                  <a:pt x="5977" y="3524"/>
                </a:cubicBezTo>
                <a:cubicBezTo>
                  <a:pt x="6144" y="2893"/>
                  <a:pt x="6572" y="2417"/>
                  <a:pt x="6906" y="1858"/>
                </a:cubicBezTo>
                <a:cubicBezTo>
                  <a:pt x="7037" y="1619"/>
                  <a:pt x="7263" y="1429"/>
                  <a:pt x="7465" y="1262"/>
                </a:cubicBezTo>
                <a:cubicBezTo>
                  <a:pt x="8013" y="869"/>
                  <a:pt x="8549" y="405"/>
                  <a:pt x="9227" y="226"/>
                </a:cubicBezTo>
                <a:cubicBezTo>
                  <a:pt x="9466" y="167"/>
                  <a:pt x="9704" y="119"/>
                  <a:pt x="9942" y="95"/>
                </a:cubicBezTo>
                <a:cubicBezTo>
                  <a:pt x="10097" y="72"/>
                  <a:pt x="10275" y="36"/>
                  <a:pt x="10442" y="36"/>
                </a:cubicBezTo>
                <a:cubicBezTo>
                  <a:pt x="10811" y="24"/>
                  <a:pt x="11192" y="83"/>
                  <a:pt x="11561" y="0"/>
                </a:cubicBezTo>
                <a:cubicBezTo>
                  <a:pt x="12275" y="155"/>
                  <a:pt x="12942" y="441"/>
                  <a:pt x="13526" y="881"/>
                </a:cubicBezTo>
                <a:cubicBezTo>
                  <a:pt x="13871" y="1155"/>
                  <a:pt x="14169" y="1465"/>
                  <a:pt x="14430" y="1786"/>
                </a:cubicBezTo>
                <a:cubicBezTo>
                  <a:pt x="14716" y="2119"/>
                  <a:pt x="14859" y="2536"/>
                  <a:pt x="14883" y="2965"/>
                </a:cubicBezTo>
                <a:cubicBezTo>
                  <a:pt x="14895" y="3203"/>
                  <a:pt x="14883" y="3441"/>
                  <a:pt x="14883" y="3691"/>
                </a:cubicBezTo>
                <a:lnTo>
                  <a:pt x="14883" y="4227"/>
                </a:lnTo>
                <a:cubicBezTo>
                  <a:pt x="15038" y="4274"/>
                  <a:pt x="15192" y="4203"/>
                  <a:pt x="15323" y="4203"/>
                </a:cubicBezTo>
                <a:cubicBezTo>
                  <a:pt x="15657" y="4191"/>
                  <a:pt x="15978" y="4144"/>
                  <a:pt x="16312" y="4144"/>
                </a:cubicBezTo>
                <a:cubicBezTo>
                  <a:pt x="17050" y="4155"/>
                  <a:pt x="17633" y="4632"/>
                  <a:pt x="17752" y="5358"/>
                </a:cubicBezTo>
                <a:cubicBezTo>
                  <a:pt x="17776" y="5525"/>
                  <a:pt x="17740" y="5691"/>
                  <a:pt x="17717" y="5870"/>
                </a:cubicBezTo>
                <a:cubicBezTo>
                  <a:pt x="18514" y="6072"/>
                  <a:pt x="19133" y="6489"/>
                  <a:pt x="19312" y="7346"/>
                </a:cubicBezTo>
                <a:cubicBezTo>
                  <a:pt x="19669" y="7430"/>
                  <a:pt x="20015" y="7489"/>
                  <a:pt x="20336" y="7596"/>
                </a:cubicBezTo>
                <a:cubicBezTo>
                  <a:pt x="20800" y="7739"/>
                  <a:pt x="21265" y="7906"/>
                  <a:pt x="21634" y="8215"/>
                </a:cubicBezTo>
                <a:cubicBezTo>
                  <a:pt x="21943" y="8465"/>
                  <a:pt x="22170" y="8799"/>
                  <a:pt x="22277" y="9180"/>
                </a:cubicBezTo>
                <a:cubicBezTo>
                  <a:pt x="22443" y="9823"/>
                  <a:pt x="22420" y="9823"/>
                  <a:pt x="22098" y="10597"/>
                </a:cubicBezTo>
                <a:cubicBezTo>
                  <a:pt x="21884" y="10716"/>
                  <a:pt x="21705" y="10835"/>
                  <a:pt x="21503" y="10942"/>
                </a:cubicBezTo>
                <a:cubicBezTo>
                  <a:pt x="21396" y="11002"/>
                  <a:pt x="21277" y="11037"/>
                  <a:pt x="21158" y="11073"/>
                </a:cubicBezTo>
                <a:cubicBezTo>
                  <a:pt x="20669" y="11240"/>
                  <a:pt x="20157" y="11323"/>
                  <a:pt x="19657" y="11382"/>
                </a:cubicBezTo>
                <a:cubicBezTo>
                  <a:pt x="19288" y="11430"/>
                  <a:pt x="18907" y="11371"/>
                  <a:pt x="18526" y="11359"/>
                </a:cubicBezTo>
                <a:cubicBezTo>
                  <a:pt x="18038" y="11347"/>
                  <a:pt x="17526" y="11335"/>
                  <a:pt x="17038" y="11347"/>
                </a:cubicBezTo>
                <a:cubicBezTo>
                  <a:pt x="16514" y="11359"/>
                  <a:pt x="16014" y="11430"/>
                  <a:pt x="15490" y="11347"/>
                </a:cubicBezTo>
                <a:cubicBezTo>
                  <a:pt x="15121" y="11287"/>
                  <a:pt x="14728" y="11299"/>
                  <a:pt x="14359" y="11287"/>
                </a:cubicBezTo>
                <a:cubicBezTo>
                  <a:pt x="14228" y="11287"/>
                  <a:pt x="14073" y="11263"/>
                  <a:pt x="13942" y="11252"/>
                </a:cubicBezTo>
                <a:cubicBezTo>
                  <a:pt x="13752" y="11240"/>
                  <a:pt x="13549" y="11216"/>
                  <a:pt x="13371" y="11228"/>
                </a:cubicBezTo>
                <a:cubicBezTo>
                  <a:pt x="12930" y="11287"/>
                  <a:pt x="12478" y="11252"/>
                  <a:pt x="12037" y="11216"/>
                </a:cubicBezTo>
                <a:cubicBezTo>
                  <a:pt x="11609" y="11168"/>
                  <a:pt x="11168" y="11168"/>
                  <a:pt x="10740" y="11180"/>
                </a:cubicBezTo>
                <a:cubicBezTo>
                  <a:pt x="10180" y="11192"/>
                  <a:pt x="9608" y="11109"/>
                  <a:pt x="9049" y="11061"/>
                </a:cubicBezTo>
                <a:cubicBezTo>
                  <a:pt x="8727" y="11049"/>
                  <a:pt x="8430" y="10990"/>
                  <a:pt x="8120" y="10930"/>
                </a:cubicBezTo>
                <a:cubicBezTo>
                  <a:pt x="7108" y="10740"/>
                  <a:pt x="6084" y="10621"/>
                  <a:pt x="5060" y="10501"/>
                </a:cubicBezTo>
                <a:cubicBezTo>
                  <a:pt x="4203" y="10394"/>
                  <a:pt x="3346" y="10287"/>
                  <a:pt x="2500" y="10168"/>
                </a:cubicBezTo>
                <a:cubicBezTo>
                  <a:pt x="1727" y="10049"/>
                  <a:pt x="1072" y="9704"/>
                  <a:pt x="536" y="9144"/>
                </a:cubicBezTo>
                <a:cubicBezTo>
                  <a:pt x="453" y="9073"/>
                  <a:pt x="393" y="8977"/>
                  <a:pt x="322" y="8918"/>
                </a:cubicBezTo>
                <a:cubicBezTo>
                  <a:pt x="191" y="8811"/>
                  <a:pt x="155" y="8680"/>
                  <a:pt x="119" y="8513"/>
                </a:cubicBezTo>
                <a:cubicBezTo>
                  <a:pt x="36" y="8215"/>
                  <a:pt x="0" y="7954"/>
                  <a:pt x="179" y="7680"/>
                </a:cubicBezTo>
                <a:lnTo>
                  <a:pt x="214" y="7596"/>
                </a:lnTo>
                <a:cubicBezTo>
                  <a:pt x="333" y="6882"/>
                  <a:pt x="845" y="6525"/>
                  <a:pt x="1453" y="6275"/>
                </a:cubicBezTo>
                <a:cubicBezTo>
                  <a:pt x="1667" y="6179"/>
                  <a:pt x="1846" y="6060"/>
                  <a:pt x="2084" y="6060"/>
                </a:cubicBezTo>
                <a:cubicBezTo>
                  <a:pt x="2238" y="6060"/>
                  <a:pt x="2417" y="5989"/>
                  <a:pt x="2584" y="5989"/>
                </a:cubicBezTo>
                <a:cubicBezTo>
                  <a:pt x="2798" y="5918"/>
                  <a:pt x="2941" y="5941"/>
                  <a:pt x="3167" y="5977"/>
                </a:cubicBezTo>
                <a:close/>
                <a:moveTo>
                  <a:pt x="18431" y="8275"/>
                </a:moveTo>
                <a:cubicBezTo>
                  <a:pt x="18419" y="8108"/>
                  <a:pt x="18431" y="7977"/>
                  <a:pt x="18514" y="7858"/>
                </a:cubicBezTo>
                <a:cubicBezTo>
                  <a:pt x="18574" y="7763"/>
                  <a:pt x="18610" y="7644"/>
                  <a:pt x="18657" y="7537"/>
                </a:cubicBezTo>
                <a:cubicBezTo>
                  <a:pt x="18752" y="7346"/>
                  <a:pt x="18705" y="7180"/>
                  <a:pt x="18598" y="7001"/>
                </a:cubicBezTo>
                <a:cubicBezTo>
                  <a:pt x="18348" y="6572"/>
                  <a:pt x="17979" y="6382"/>
                  <a:pt x="17467" y="6489"/>
                </a:cubicBezTo>
                <a:cubicBezTo>
                  <a:pt x="17359" y="6513"/>
                  <a:pt x="17264" y="6537"/>
                  <a:pt x="17157" y="6537"/>
                </a:cubicBezTo>
                <a:cubicBezTo>
                  <a:pt x="16919" y="6549"/>
                  <a:pt x="16800" y="6370"/>
                  <a:pt x="16919" y="6168"/>
                </a:cubicBezTo>
                <a:cubicBezTo>
                  <a:pt x="16931" y="6132"/>
                  <a:pt x="16943" y="6108"/>
                  <a:pt x="16978" y="6072"/>
                </a:cubicBezTo>
                <a:cubicBezTo>
                  <a:pt x="17133" y="5906"/>
                  <a:pt x="17157" y="5727"/>
                  <a:pt x="17157" y="5513"/>
                </a:cubicBezTo>
                <a:cubicBezTo>
                  <a:pt x="17157" y="5084"/>
                  <a:pt x="16978" y="4786"/>
                  <a:pt x="16574" y="4644"/>
                </a:cubicBezTo>
                <a:cubicBezTo>
                  <a:pt x="16205" y="4525"/>
                  <a:pt x="15824" y="4513"/>
                  <a:pt x="15443" y="4584"/>
                </a:cubicBezTo>
                <a:cubicBezTo>
                  <a:pt x="15133" y="4644"/>
                  <a:pt x="14800" y="4715"/>
                  <a:pt x="14609" y="5048"/>
                </a:cubicBezTo>
                <a:cubicBezTo>
                  <a:pt x="14573" y="5096"/>
                  <a:pt x="14538" y="5108"/>
                  <a:pt x="14490" y="5144"/>
                </a:cubicBezTo>
                <a:cubicBezTo>
                  <a:pt x="14430" y="5179"/>
                  <a:pt x="14300" y="5144"/>
                  <a:pt x="14264" y="5060"/>
                </a:cubicBezTo>
                <a:cubicBezTo>
                  <a:pt x="14252" y="4989"/>
                  <a:pt x="14216" y="4906"/>
                  <a:pt x="14240" y="4810"/>
                </a:cubicBezTo>
                <a:cubicBezTo>
                  <a:pt x="14323" y="4322"/>
                  <a:pt x="14383" y="3834"/>
                  <a:pt x="14335" y="3334"/>
                </a:cubicBezTo>
                <a:cubicBezTo>
                  <a:pt x="14276" y="2727"/>
                  <a:pt x="14121" y="2191"/>
                  <a:pt x="13657" y="1774"/>
                </a:cubicBezTo>
                <a:cubicBezTo>
                  <a:pt x="13383" y="1536"/>
                  <a:pt x="13109" y="1310"/>
                  <a:pt x="12787" y="1119"/>
                </a:cubicBezTo>
                <a:cubicBezTo>
                  <a:pt x="11942" y="595"/>
                  <a:pt x="11025" y="500"/>
                  <a:pt x="10049" y="655"/>
                </a:cubicBezTo>
                <a:cubicBezTo>
                  <a:pt x="9573" y="738"/>
                  <a:pt x="9132" y="941"/>
                  <a:pt x="8680" y="1096"/>
                </a:cubicBezTo>
                <a:cubicBezTo>
                  <a:pt x="8382" y="1191"/>
                  <a:pt x="8132" y="1357"/>
                  <a:pt x="7942" y="1631"/>
                </a:cubicBezTo>
                <a:cubicBezTo>
                  <a:pt x="7870" y="1750"/>
                  <a:pt x="7763" y="1834"/>
                  <a:pt x="7656" y="1929"/>
                </a:cubicBezTo>
                <a:cubicBezTo>
                  <a:pt x="7061" y="2441"/>
                  <a:pt x="6703" y="3131"/>
                  <a:pt x="6358" y="3834"/>
                </a:cubicBezTo>
                <a:cubicBezTo>
                  <a:pt x="6299" y="3953"/>
                  <a:pt x="6227" y="4084"/>
                  <a:pt x="6203" y="4203"/>
                </a:cubicBezTo>
                <a:cubicBezTo>
                  <a:pt x="6096" y="4560"/>
                  <a:pt x="6001" y="4929"/>
                  <a:pt x="5918" y="5287"/>
                </a:cubicBezTo>
                <a:cubicBezTo>
                  <a:pt x="5870" y="5417"/>
                  <a:pt x="5798" y="5525"/>
                  <a:pt x="5608" y="5513"/>
                </a:cubicBezTo>
                <a:cubicBezTo>
                  <a:pt x="5548" y="5382"/>
                  <a:pt x="5489" y="5227"/>
                  <a:pt x="5429" y="5096"/>
                </a:cubicBezTo>
                <a:cubicBezTo>
                  <a:pt x="5144" y="4465"/>
                  <a:pt x="4798" y="4322"/>
                  <a:pt x="4143" y="4501"/>
                </a:cubicBezTo>
                <a:cubicBezTo>
                  <a:pt x="3822" y="4584"/>
                  <a:pt x="3643" y="4822"/>
                  <a:pt x="3608" y="5167"/>
                </a:cubicBezTo>
                <a:cubicBezTo>
                  <a:pt x="3584" y="5465"/>
                  <a:pt x="3655" y="5751"/>
                  <a:pt x="3762" y="6037"/>
                </a:cubicBezTo>
                <a:cubicBezTo>
                  <a:pt x="3834" y="6239"/>
                  <a:pt x="3917" y="6453"/>
                  <a:pt x="4013" y="6656"/>
                </a:cubicBezTo>
                <a:cubicBezTo>
                  <a:pt x="4060" y="6763"/>
                  <a:pt x="4024" y="6870"/>
                  <a:pt x="3953" y="6941"/>
                </a:cubicBezTo>
                <a:cubicBezTo>
                  <a:pt x="3858" y="7013"/>
                  <a:pt x="3715" y="7049"/>
                  <a:pt x="3608" y="6989"/>
                </a:cubicBezTo>
                <a:cubicBezTo>
                  <a:pt x="3584" y="6965"/>
                  <a:pt x="3548" y="6953"/>
                  <a:pt x="3536" y="6930"/>
                </a:cubicBezTo>
                <a:cubicBezTo>
                  <a:pt x="3262" y="6572"/>
                  <a:pt x="2834" y="6489"/>
                  <a:pt x="2465" y="6358"/>
                </a:cubicBezTo>
                <a:cubicBezTo>
                  <a:pt x="2155" y="6239"/>
                  <a:pt x="1834" y="6299"/>
                  <a:pt x="1572" y="6489"/>
                </a:cubicBezTo>
                <a:cubicBezTo>
                  <a:pt x="1215" y="6751"/>
                  <a:pt x="917" y="7061"/>
                  <a:pt x="738" y="7465"/>
                </a:cubicBezTo>
                <a:cubicBezTo>
                  <a:pt x="512" y="7954"/>
                  <a:pt x="667" y="8370"/>
                  <a:pt x="1119" y="8632"/>
                </a:cubicBezTo>
                <a:cubicBezTo>
                  <a:pt x="1322" y="8751"/>
                  <a:pt x="1500" y="8870"/>
                  <a:pt x="1500" y="9144"/>
                </a:cubicBezTo>
                <a:cubicBezTo>
                  <a:pt x="1500" y="9168"/>
                  <a:pt x="1536" y="9227"/>
                  <a:pt x="1572" y="9251"/>
                </a:cubicBezTo>
                <a:cubicBezTo>
                  <a:pt x="1679" y="9299"/>
                  <a:pt x="1774" y="9370"/>
                  <a:pt x="1893" y="9394"/>
                </a:cubicBezTo>
                <a:cubicBezTo>
                  <a:pt x="2703" y="9644"/>
                  <a:pt x="3536" y="9787"/>
                  <a:pt x="4382" y="9811"/>
                </a:cubicBezTo>
                <a:cubicBezTo>
                  <a:pt x="4775" y="9823"/>
                  <a:pt x="5132" y="9906"/>
                  <a:pt x="5501" y="9966"/>
                </a:cubicBezTo>
                <a:cubicBezTo>
                  <a:pt x="6048" y="10037"/>
                  <a:pt x="6584" y="10168"/>
                  <a:pt x="7120" y="10240"/>
                </a:cubicBezTo>
                <a:cubicBezTo>
                  <a:pt x="7596" y="10323"/>
                  <a:pt x="8073" y="10347"/>
                  <a:pt x="8549" y="10418"/>
                </a:cubicBezTo>
                <a:cubicBezTo>
                  <a:pt x="9204" y="10513"/>
                  <a:pt x="9847" y="10573"/>
                  <a:pt x="10501" y="10585"/>
                </a:cubicBezTo>
                <a:cubicBezTo>
                  <a:pt x="10823" y="10585"/>
                  <a:pt x="11156" y="10644"/>
                  <a:pt x="11466" y="10644"/>
                </a:cubicBezTo>
                <a:cubicBezTo>
                  <a:pt x="12192" y="10656"/>
                  <a:pt x="12906" y="10668"/>
                  <a:pt x="13645" y="10692"/>
                </a:cubicBezTo>
                <a:cubicBezTo>
                  <a:pt x="14026" y="10704"/>
                  <a:pt x="14430" y="10597"/>
                  <a:pt x="14811" y="10740"/>
                </a:cubicBezTo>
                <a:cubicBezTo>
                  <a:pt x="14895" y="10763"/>
                  <a:pt x="14978" y="10716"/>
                  <a:pt x="15073" y="10716"/>
                </a:cubicBezTo>
                <a:cubicBezTo>
                  <a:pt x="15157" y="10716"/>
                  <a:pt x="15252" y="10704"/>
                  <a:pt x="15323" y="10716"/>
                </a:cubicBezTo>
                <a:cubicBezTo>
                  <a:pt x="15764" y="10835"/>
                  <a:pt x="16216" y="10775"/>
                  <a:pt x="16657" y="10751"/>
                </a:cubicBezTo>
                <a:cubicBezTo>
                  <a:pt x="16978" y="10716"/>
                  <a:pt x="17276" y="10763"/>
                  <a:pt x="17586" y="10775"/>
                </a:cubicBezTo>
                <a:cubicBezTo>
                  <a:pt x="17717" y="10787"/>
                  <a:pt x="17848" y="10811"/>
                  <a:pt x="17990" y="10811"/>
                </a:cubicBezTo>
                <a:cubicBezTo>
                  <a:pt x="18467" y="10811"/>
                  <a:pt x="18955" y="10823"/>
                  <a:pt x="19431" y="10811"/>
                </a:cubicBezTo>
                <a:cubicBezTo>
                  <a:pt x="19657" y="10811"/>
                  <a:pt x="19872" y="10823"/>
                  <a:pt x="20086" y="10704"/>
                </a:cubicBezTo>
                <a:cubicBezTo>
                  <a:pt x="20205" y="10632"/>
                  <a:pt x="20348" y="10597"/>
                  <a:pt x="20491" y="10597"/>
                </a:cubicBezTo>
                <a:cubicBezTo>
                  <a:pt x="20634" y="10597"/>
                  <a:pt x="20753" y="10537"/>
                  <a:pt x="20872" y="10466"/>
                </a:cubicBezTo>
                <a:cubicBezTo>
                  <a:pt x="21003" y="10394"/>
                  <a:pt x="21158" y="10335"/>
                  <a:pt x="21288" y="10263"/>
                </a:cubicBezTo>
                <a:cubicBezTo>
                  <a:pt x="21503" y="10168"/>
                  <a:pt x="21646" y="10001"/>
                  <a:pt x="21622" y="9787"/>
                </a:cubicBezTo>
                <a:cubicBezTo>
                  <a:pt x="21574" y="9216"/>
                  <a:pt x="21419" y="8680"/>
                  <a:pt x="20907" y="8370"/>
                </a:cubicBezTo>
                <a:cubicBezTo>
                  <a:pt x="20622" y="8204"/>
                  <a:pt x="20336" y="8025"/>
                  <a:pt x="20026" y="7942"/>
                </a:cubicBezTo>
                <a:cubicBezTo>
                  <a:pt x="19776" y="7858"/>
                  <a:pt x="19514" y="7823"/>
                  <a:pt x="19276" y="7858"/>
                </a:cubicBezTo>
                <a:cubicBezTo>
                  <a:pt x="18776" y="8382"/>
                  <a:pt x="18824" y="8335"/>
                  <a:pt x="18431" y="827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574126" y="3196070"/>
            <a:ext cx="520913" cy="250814"/>
          </a:xfrm>
          <a:custGeom>
            <a:rect b="b" l="l" r="r" t="t"/>
            <a:pathLst>
              <a:path extrusionOk="0" h="12693" w="26362">
                <a:moveTo>
                  <a:pt x="20039" y="6811"/>
                </a:moveTo>
                <a:cubicBezTo>
                  <a:pt x="20456" y="6835"/>
                  <a:pt x="20849" y="6847"/>
                  <a:pt x="21253" y="6859"/>
                </a:cubicBezTo>
                <a:cubicBezTo>
                  <a:pt x="21956" y="6894"/>
                  <a:pt x="22492" y="7251"/>
                  <a:pt x="22968" y="7728"/>
                </a:cubicBezTo>
                <a:cubicBezTo>
                  <a:pt x="23313" y="8061"/>
                  <a:pt x="23408" y="8502"/>
                  <a:pt x="23397" y="8978"/>
                </a:cubicBezTo>
                <a:cubicBezTo>
                  <a:pt x="23825" y="9192"/>
                  <a:pt x="24230" y="9430"/>
                  <a:pt x="24659" y="9633"/>
                </a:cubicBezTo>
                <a:cubicBezTo>
                  <a:pt x="25171" y="9847"/>
                  <a:pt x="25587" y="10192"/>
                  <a:pt x="25956" y="10597"/>
                </a:cubicBezTo>
                <a:cubicBezTo>
                  <a:pt x="26361" y="11014"/>
                  <a:pt x="26326" y="11561"/>
                  <a:pt x="25897" y="11966"/>
                </a:cubicBezTo>
                <a:cubicBezTo>
                  <a:pt x="25671" y="12169"/>
                  <a:pt x="25421" y="12312"/>
                  <a:pt x="25123" y="12347"/>
                </a:cubicBezTo>
                <a:cubicBezTo>
                  <a:pt x="24325" y="12454"/>
                  <a:pt x="23516" y="12550"/>
                  <a:pt x="22694" y="12550"/>
                </a:cubicBezTo>
                <a:cubicBezTo>
                  <a:pt x="22087" y="12562"/>
                  <a:pt x="21480" y="12574"/>
                  <a:pt x="20872" y="12621"/>
                </a:cubicBezTo>
                <a:cubicBezTo>
                  <a:pt x="20015" y="12693"/>
                  <a:pt x="19158" y="12669"/>
                  <a:pt x="18313" y="12574"/>
                </a:cubicBezTo>
                <a:cubicBezTo>
                  <a:pt x="17693" y="12514"/>
                  <a:pt x="17098" y="12478"/>
                  <a:pt x="16479" y="12550"/>
                </a:cubicBezTo>
                <a:cubicBezTo>
                  <a:pt x="16027" y="12585"/>
                  <a:pt x="15574" y="12550"/>
                  <a:pt x="15122" y="12514"/>
                </a:cubicBezTo>
                <a:cubicBezTo>
                  <a:pt x="14288" y="12466"/>
                  <a:pt x="13455" y="12490"/>
                  <a:pt x="12633" y="12371"/>
                </a:cubicBezTo>
                <a:cubicBezTo>
                  <a:pt x="11419" y="12193"/>
                  <a:pt x="10193" y="12347"/>
                  <a:pt x="8978" y="12347"/>
                </a:cubicBezTo>
                <a:cubicBezTo>
                  <a:pt x="7871" y="12347"/>
                  <a:pt x="6764" y="12454"/>
                  <a:pt x="5656" y="12502"/>
                </a:cubicBezTo>
                <a:cubicBezTo>
                  <a:pt x="5251" y="12514"/>
                  <a:pt x="4835" y="12478"/>
                  <a:pt x="4442" y="12466"/>
                </a:cubicBezTo>
                <a:cubicBezTo>
                  <a:pt x="4144" y="12454"/>
                  <a:pt x="3858" y="12443"/>
                  <a:pt x="3561" y="12431"/>
                </a:cubicBezTo>
                <a:cubicBezTo>
                  <a:pt x="3442" y="12431"/>
                  <a:pt x="3335" y="12431"/>
                  <a:pt x="3215" y="12395"/>
                </a:cubicBezTo>
                <a:cubicBezTo>
                  <a:pt x="2561" y="12228"/>
                  <a:pt x="1918" y="12038"/>
                  <a:pt x="1299" y="11776"/>
                </a:cubicBezTo>
                <a:cubicBezTo>
                  <a:pt x="1049" y="11669"/>
                  <a:pt x="822" y="11442"/>
                  <a:pt x="608" y="11240"/>
                </a:cubicBezTo>
                <a:cubicBezTo>
                  <a:pt x="453" y="11073"/>
                  <a:pt x="346" y="10883"/>
                  <a:pt x="191" y="10692"/>
                </a:cubicBezTo>
                <a:cubicBezTo>
                  <a:pt x="60" y="10538"/>
                  <a:pt x="1" y="10347"/>
                  <a:pt x="1" y="10133"/>
                </a:cubicBezTo>
                <a:cubicBezTo>
                  <a:pt x="13" y="9787"/>
                  <a:pt x="13" y="9442"/>
                  <a:pt x="37" y="9121"/>
                </a:cubicBezTo>
                <a:cubicBezTo>
                  <a:pt x="37" y="9061"/>
                  <a:pt x="37" y="8966"/>
                  <a:pt x="60" y="8930"/>
                </a:cubicBezTo>
                <a:cubicBezTo>
                  <a:pt x="358" y="8454"/>
                  <a:pt x="537" y="7894"/>
                  <a:pt x="1049" y="7573"/>
                </a:cubicBezTo>
                <a:cubicBezTo>
                  <a:pt x="1668" y="7168"/>
                  <a:pt x="1942" y="7037"/>
                  <a:pt x="2573" y="6906"/>
                </a:cubicBezTo>
                <a:cubicBezTo>
                  <a:pt x="2680" y="6870"/>
                  <a:pt x="2799" y="6882"/>
                  <a:pt x="2918" y="6882"/>
                </a:cubicBezTo>
                <a:cubicBezTo>
                  <a:pt x="3275" y="6906"/>
                  <a:pt x="3644" y="6918"/>
                  <a:pt x="4001" y="6930"/>
                </a:cubicBezTo>
                <a:cubicBezTo>
                  <a:pt x="4228" y="6942"/>
                  <a:pt x="4466" y="6942"/>
                  <a:pt x="4692" y="6978"/>
                </a:cubicBezTo>
                <a:cubicBezTo>
                  <a:pt x="4918" y="7025"/>
                  <a:pt x="5120" y="7097"/>
                  <a:pt x="5371" y="7168"/>
                </a:cubicBezTo>
                <a:cubicBezTo>
                  <a:pt x="5371" y="7061"/>
                  <a:pt x="5394" y="6990"/>
                  <a:pt x="5371" y="6918"/>
                </a:cubicBezTo>
                <a:cubicBezTo>
                  <a:pt x="5192" y="6263"/>
                  <a:pt x="5287" y="5656"/>
                  <a:pt x="5668" y="5120"/>
                </a:cubicBezTo>
                <a:cubicBezTo>
                  <a:pt x="5966" y="4704"/>
                  <a:pt x="6430" y="4644"/>
                  <a:pt x="6895" y="4763"/>
                </a:cubicBezTo>
                <a:cubicBezTo>
                  <a:pt x="7323" y="4858"/>
                  <a:pt x="7776" y="4977"/>
                  <a:pt x="8097" y="5275"/>
                </a:cubicBezTo>
                <a:cubicBezTo>
                  <a:pt x="8288" y="5192"/>
                  <a:pt x="8204" y="5073"/>
                  <a:pt x="8192" y="4977"/>
                </a:cubicBezTo>
                <a:cubicBezTo>
                  <a:pt x="8085" y="4323"/>
                  <a:pt x="8157" y="3691"/>
                  <a:pt x="8407" y="3060"/>
                </a:cubicBezTo>
                <a:cubicBezTo>
                  <a:pt x="8621" y="2560"/>
                  <a:pt x="8847" y="2060"/>
                  <a:pt x="9181" y="1632"/>
                </a:cubicBezTo>
                <a:cubicBezTo>
                  <a:pt x="9585" y="1132"/>
                  <a:pt x="10097" y="751"/>
                  <a:pt x="10657" y="477"/>
                </a:cubicBezTo>
                <a:cubicBezTo>
                  <a:pt x="10835" y="382"/>
                  <a:pt x="11050" y="370"/>
                  <a:pt x="11240" y="322"/>
                </a:cubicBezTo>
                <a:cubicBezTo>
                  <a:pt x="11324" y="310"/>
                  <a:pt x="11419" y="322"/>
                  <a:pt x="11502" y="298"/>
                </a:cubicBezTo>
                <a:cubicBezTo>
                  <a:pt x="12455" y="1"/>
                  <a:pt x="13276" y="310"/>
                  <a:pt x="14038" y="858"/>
                </a:cubicBezTo>
                <a:cubicBezTo>
                  <a:pt x="14419" y="1144"/>
                  <a:pt x="14776" y="1429"/>
                  <a:pt x="15098" y="1798"/>
                </a:cubicBezTo>
                <a:cubicBezTo>
                  <a:pt x="15717" y="2537"/>
                  <a:pt x="16003" y="3406"/>
                  <a:pt x="16169" y="4323"/>
                </a:cubicBezTo>
                <a:cubicBezTo>
                  <a:pt x="16205" y="4549"/>
                  <a:pt x="16241" y="4763"/>
                  <a:pt x="16289" y="5025"/>
                </a:cubicBezTo>
                <a:cubicBezTo>
                  <a:pt x="16527" y="5001"/>
                  <a:pt x="16729" y="5001"/>
                  <a:pt x="16908" y="4942"/>
                </a:cubicBezTo>
                <a:cubicBezTo>
                  <a:pt x="17717" y="4704"/>
                  <a:pt x="18444" y="4942"/>
                  <a:pt x="19146" y="5263"/>
                </a:cubicBezTo>
                <a:cubicBezTo>
                  <a:pt x="19575" y="5477"/>
                  <a:pt x="19837" y="5906"/>
                  <a:pt x="19956" y="6382"/>
                </a:cubicBezTo>
                <a:cubicBezTo>
                  <a:pt x="19991" y="6537"/>
                  <a:pt x="20003" y="6668"/>
                  <a:pt x="20039" y="6811"/>
                </a:cubicBezTo>
                <a:close/>
                <a:moveTo>
                  <a:pt x="6240" y="7763"/>
                </a:moveTo>
                <a:cubicBezTo>
                  <a:pt x="6013" y="7918"/>
                  <a:pt x="5835" y="7930"/>
                  <a:pt x="5704" y="7763"/>
                </a:cubicBezTo>
                <a:cubicBezTo>
                  <a:pt x="5597" y="7621"/>
                  <a:pt x="5442" y="7609"/>
                  <a:pt x="5287" y="7585"/>
                </a:cubicBezTo>
                <a:cubicBezTo>
                  <a:pt x="4323" y="7501"/>
                  <a:pt x="3335" y="7501"/>
                  <a:pt x="2382" y="7692"/>
                </a:cubicBezTo>
                <a:cubicBezTo>
                  <a:pt x="1799" y="7811"/>
                  <a:pt x="1310" y="8121"/>
                  <a:pt x="1001" y="8680"/>
                </a:cubicBezTo>
                <a:cubicBezTo>
                  <a:pt x="763" y="9073"/>
                  <a:pt x="715" y="9514"/>
                  <a:pt x="751" y="9907"/>
                </a:cubicBezTo>
                <a:cubicBezTo>
                  <a:pt x="787" y="10418"/>
                  <a:pt x="965" y="10942"/>
                  <a:pt x="1501" y="11192"/>
                </a:cubicBezTo>
                <a:cubicBezTo>
                  <a:pt x="1680" y="11276"/>
                  <a:pt x="1834" y="11431"/>
                  <a:pt x="2025" y="11561"/>
                </a:cubicBezTo>
                <a:cubicBezTo>
                  <a:pt x="2418" y="11490"/>
                  <a:pt x="2799" y="11538"/>
                  <a:pt x="3192" y="11728"/>
                </a:cubicBezTo>
                <a:cubicBezTo>
                  <a:pt x="3382" y="11835"/>
                  <a:pt x="3620" y="11835"/>
                  <a:pt x="3847" y="11847"/>
                </a:cubicBezTo>
                <a:cubicBezTo>
                  <a:pt x="4513" y="11895"/>
                  <a:pt x="5192" y="11871"/>
                  <a:pt x="5871" y="11847"/>
                </a:cubicBezTo>
                <a:cubicBezTo>
                  <a:pt x="6978" y="11800"/>
                  <a:pt x="8085" y="11788"/>
                  <a:pt x="9204" y="11776"/>
                </a:cubicBezTo>
                <a:cubicBezTo>
                  <a:pt x="10050" y="11752"/>
                  <a:pt x="10907" y="11657"/>
                  <a:pt x="11776" y="11728"/>
                </a:cubicBezTo>
                <a:cubicBezTo>
                  <a:pt x="12443" y="11788"/>
                  <a:pt x="13110" y="11812"/>
                  <a:pt x="13800" y="11871"/>
                </a:cubicBezTo>
                <a:cubicBezTo>
                  <a:pt x="14288" y="11919"/>
                  <a:pt x="14776" y="11978"/>
                  <a:pt x="15288" y="11966"/>
                </a:cubicBezTo>
                <a:cubicBezTo>
                  <a:pt x="16193" y="11919"/>
                  <a:pt x="17098" y="11931"/>
                  <a:pt x="17991" y="11966"/>
                </a:cubicBezTo>
                <a:cubicBezTo>
                  <a:pt x="18670" y="11978"/>
                  <a:pt x="19348" y="12073"/>
                  <a:pt x="20015" y="12050"/>
                </a:cubicBezTo>
                <a:cubicBezTo>
                  <a:pt x="21170" y="12026"/>
                  <a:pt x="22325" y="11978"/>
                  <a:pt x="23468" y="11931"/>
                </a:cubicBezTo>
                <a:cubicBezTo>
                  <a:pt x="23694" y="11931"/>
                  <a:pt x="23920" y="11954"/>
                  <a:pt x="24147" y="11954"/>
                </a:cubicBezTo>
                <a:cubicBezTo>
                  <a:pt x="24325" y="11954"/>
                  <a:pt x="24504" y="11919"/>
                  <a:pt x="24659" y="11871"/>
                </a:cubicBezTo>
                <a:cubicBezTo>
                  <a:pt x="24885" y="11812"/>
                  <a:pt x="25099" y="11728"/>
                  <a:pt x="25302" y="11633"/>
                </a:cubicBezTo>
                <a:cubicBezTo>
                  <a:pt x="25671" y="11490"/>
                  <a:pt x="25730" y="11180"/>
                  <a:pt x="25421" y="10907"/>
                </a:cubicBezTo>
                <a:cubicBezTo>
                  <a:pt x="25171" y="10680"/>
                  <a:pt x="24873" y="10526"/>
                  <a:pt x="24599" y="10323"/>
                </a:cubicBezTo>
                <a:cubicBezTo>
                  <a:pt x="23992" y="9847"/>
                  <a:pt x="23325" y="9657"/>
                  <a:pt x="22575" y="9895"/>
                </a:cubicBezTo>
                <a:cubicBezTo>
                  <a:pt x="22373" y="9966"/>
                  <a:pt x="22242" y="9871"/>
                  <a:pt x="22099" y="9752"/>
                </a:cubicBezTo>
                <a:cubicBezTo>
                  <a:pt x="22087" y="9395"/>
                  <a:pt x="22385" y="9252"/>
                  <a:pt x="22587" y="9073"/>
                </a:cubicBezTo>
                <a:cubicBezTo>
                  <a:pt x="22611" y="8942"/>
                  <a:pt x="22623" y="8835"/>
                  <a:pt x="22646" y="8716"/>
                </a:cubicBezTo>
                <a:cubicBezTo>
                  <a:pt x="22754" y="8394"/>
                  <a:pt x="22611" y="8168"/>
                  <a:pt x="22385" y="7942"/>
                </a:cubicBezTo>
                <a:cubicBezTo>
                  <a:pt x="22099" y="7644"/>
                  <a:pt x="21730" y="7525"/>
                  <a:pt x="21361" y="7454"/>
                </a:cubicBezTo>
                <a:cubicBezTo>
                  <a:pt x="20777" y="7335"/>
                  <a:pt x="20182" y="7275"/>
                  <a:pt x="19706" y="7752"/>
                </a:cubicBezTo>
                <a:cubicBezTo>
                  <a:pt x="19658" y="7799"/>
                  <a:pt x="19598" y="7859"/>
                  <a:pt x="19539" y="7859"/>
                </a:cubicBezTo>
                <a:cubicBezTo>
                  <a:pt x="19456" y="7859"/>
                  <a:pt x="19337" y="7859"/>
                  <a:pt x="19289" y="7799"/>
                </a:cubicBezTo>
                <a:cubicBezTo>
                  <a:pt x="19217" y="7728"/>
                  <a:pt x="19182" y="7609"/>
                  <a:pt x="19158" y="7501"/>
                </a:cubicBezTo>
                <a:cubicBezTo>
                  <a:pt x="19134" y="7454"/>
                  <a:pt x="19217" y="7382"/>
                  <a:pt x="19241" y="7323"/>
                </a:cubicBezTo>
                <a:cubicBezTo>
                  <a:pt x="19527" y="6692"/>
                  <a:pt x="19337" y="6025"/>
                  <a:pt x="18765" y="5763"/>
                </a:cubicBezTo>
                <a:cubicBezTo>
                  <a:pt x="17932" y="5370"/>
                  <a:pt x="17086" y="5263"/>
                  <a:pt x="16253" y="5775"/>
                </a:cubicBezTo>
                <a:cubicBezTo>
                  <a:pt x="15955" y="5954"/>
                  <a:pt x="15777" y="5882"/>
                  <a:pt x="15705" y="5561"/>
                </a:cubicBezTo>
                <a:cubicBezTo>
                  <a:pt x="15669" y="5418"/>
                  <a:pt x="15669" y="5251"/>
                  <a:pt x="15669" y="5085"/>
                </a:cubicBezTo>
                <a:cubicBezTo>
                  <a:pt x="15669" y="4954"/>
                  <a:pt x="15717" y="4811"/>
                  <a:pt x="15669" y="4692"/>
                </a:cubicBezTo>
                <a:cubicBezTo>
                  <a:pt x="15479" y="4037"/>
                  <a:pt x="15443" y="3334"/>
                  <a:pt x="15015" y="2763"/>
                </a:cubicBezTo>
                <a:cubicBezTo>
                  <a:pt x="14955" y="2679"/>
                  <a:pt x="14931" y="2560"/>
                  <a:pt x="14872" y="2465"/>
                </a:cubicBezTo>
                <a:cubicBezTo>
                  <a:pt x="14788" y="2346"/>
                  <a:pt x="14717" y="2227"/>
                  <a:pt x="14634" y="2144"/>
                </a:cubicBezTo>
                <a:cubicBezTo>
                  <a:pt x="14419" y="1929"/>
                  <a:pt x="14193" y="1739"/>
                  <a:pt x="13979" y="1548"/>
                </a:cubicBezTo>
                <a:cubicBezTo>
                  <a:pt x="13276" y="953"/>
                  <a:pt x="12455" y="727"/>
                  <a:pt x="11574" y="858"/>
                </a:cubicBezTo>
                <a:cubicBezTo>
                  <a:pt x="10835" y="977"/>
                  <a:pt x="10240" y="1382"/>
                  <a:pt x="9776" y="1977"/>
                </a:cubicBezTo>
                <a:cubicBezTo>
                  <a:pt x="9454" y="2394"/>
                  <a:pt x="9276" y="2882"/>
                  <a:pt x="9038" y="3334"/>
                </a:cubicBezTo>
                <a:cubicBezTo>
                  <a:pt x="8692" y="3989"/>
                  <a:pt x="8716" y="4668"/>
                  <a:pt x="8835" y="5370"/>
                </a:cubicBezTo>
                <a:cubicBezTo>
                  <a:pt x="9109" y="5704"/>
                  <a:pt x="8895" y="6025"/>
                  <a:pt x="8895" y="6370"/>
                </a:cubicBezTo>
                <a:cubicBezTo>
                  <a:pt x="8585" y="6394"/>
                  <a:pt x="8359" y="6311"/>
                  <a:pt x="8157" y="6156"/>
                </a:cubicBezTo>
                <a:cubicBezTo>
                  <a:pt x="7990" y="6037"/>
                  <a:pt x="7847" y="5906"/>
                  <a:pt x="7668" y="5787"/>
                </a:cubicBezTo>
                <a:cubicBezTo>
                  <a:pt x="7311" y="5549"/>
                  <a:pt x="6930" y="5430"/>
                  <a:pt x="6502" y="5549"/>
                </a:cubicBezTo>
                <a:cubicBezTo>
                  <a:pt x="6323" y="5596"/>
                  <a:pt x="6192" y="5704"/>
                  <a:pt x="6121" y="5894"/>
                </a:cubicBezTo>
                <a:cubicBezTo>
                  <a:pt x="5942" y="6382"/>
                  <a:pt x="5894" y="6859"/>
                  <a:pt x="6085" y="7347"/>
                </a:cubicBezTo>
                <a:cubicBezTo>
                  <a:pt x="6133" y="7490"/>
                  <a:pt x="6180" y="7609"/>
                  <a:pt x="6240" y="776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068020" y="2305941"/>
            <a:ext cx="797055" cy="383773"/>
          </a:xfrm>
          <a:custGeom>
            <a:rect b="b" l="l" r="r" t="t"/>
            <a:pathLst>
              <a:path extrusionOk="0" h="12693" w="26362">
                <a:moveTo>
                  <a:pt x="20039" y="6823"/>
                </a:moveTo>
                <a:cubicBezTo>
                  <a:pt x="20456" y="6835"/>
                  <a:pt x="20849" y="6846"/>
                  <a:pt x="21253" y="6858"/>
                </a:cubicBezTo>
                <a:cubicBezTo>
                  <a:pt x="21956" y="6894"/>
                  <a:pt x="22492" y="7251"/>
                  <a:pt x="22968" y="7728"/>
                </a:cubicBezTo>
                <a:cubicBezTo>
                  <a:pt x="23313" y="8061"/>
                  <a:pt x="23409" y="8501"/>
                  <a:pt x="23397" y="8978"/>
                </a:cubicBezTo>
                <a:cubicBezTo>
                  <a:pt x="23825" y="9192"/>
                  <a:pt x="24230" y="9430"/>
                  <a:pt x="24659" y="9633"/>
                </a:cubicBezTo>
                <a:cubicBezTo>
                  <a:pt x="25171" y="9847"/>
                  <a:pt x="25587" y="10192"/>
                  <a:pt x="25956" y="10597"/>
                </a:cubicBezTo>
                <a:cubicBezTo>
                  <a:pt x="26361" y="11014"/>
                  <a:pt x="26326" y="11561"/>
                  <a:pt x="25897" y="11966"/>
                </a:cubicBezTo>
                <a:cubicBezTo>
                  <a:pt x="25671" y="12169"/>
                  <a:pt x="25421" y="12311"/>
                  <a:pt x="25123" y="12359"/>
                </a:cubicBezTo>
                <a:cubicBezTo>
                  <a:pt x="24325" y="12454"/>
                  <a:pt x="23516" y="12550"/>
                  <a:pt x="22694" y="12550"/>
                </a:cubicBezTo>
                <a:cubicBezTo>
                  <a:pt x="22087" y="12561"/>
                  <a:pt x="21480" y="12573"/>
                  <a:pt x="20872" y="12621"/>
                </a:cubicBezTo>
                <a:cubicBezTo>
                  <a:pt x="20015" y="12692"/>
                  <a:pt x="19158" y="12669"/>
                  <a:pt x="18313" y="12573"/>
                </a:cubicBezTo>
                <a:cubicBezTo>
                  <a:pt x="17694" y="12502"/>
                  <a:pt x="17098" y="12490"/>
                  <a:pt x="16479" y="12550"/>
                </a:cubicBezTo>
                <a:cubicBezTo>
                  <a:pt x="16027" y="12585"/>
                  <a:pt x="15574" y="12550"/>
                  <a:pt x="15122" y="12514"/>
                </a:cubicBezTo>
                <a:cubicBezTo>
                  <a:pt x="14288" y="12466"/>
                  <a:pt x="13455" y="12490"/>
                  <a:pt x="12633" y="12371"/>
                </a:cubicBezTo>
                <a:cubicBezTo>
                  <a:pt x="11419" y="12192"/>
                  <a:pt x="10193" y="12347"/>
                  <a:pt x="8978" y="12347"/>
                </a:cubicBezTo>
                <a:cubicBezTo>
                  <a:pt x="7871" y="12347"/>
                  <a:pt x="6764" y="12454"/>
                  <a:pt x="5656" y="12502"/>
                </a:cubicBezTo>
                <a:cubicBezTo>
                  <a:pt x="5251" y="12514"/>
                  <a:pt x="4835" y="12490"/>
                  <a:pt x="4442" y="12466"/>
                </a:cubicBezTo>
                <a:cubicBezTo>
                  <a:pt x="4144" y="12454"/>
                  <a:pt x="3858" y="12442"/>
                  <a:pt x="3561" y="12430"/>
                </a:cubicBezTo>
                <a:cubicBezTo>
                  <a:pt x="3442" y="12430"/>
                  <a:pt x="3335" y="12430"/>
                  <a:pt x="3216" y="12395"/>
                </a:cubicBezTo>
                <a:cubicBezTo>
                  <a:pt x="2561" y="12228"/>
                  <a:pt x="1918" y="12038"/>
                  <a:pt x="1299" y="11776"/>
                </a:cubicBezTo>
                <a:cubicBezTo>
                  <a:pt x="1049" y="11668"/>
                  <a:pt x="822" y="11442"/>
                  <a:pt x="608" y="11240"/>
                </a:cubicBezTo>
                <a:cubicBezTo>
                  <a:pt x="453" y="11073"/>
                  <a:pt x="346" y="10883"/>
                  <a:pt x="191" y="10704"/>
                </a:cubicBezTo>
                <a:cubicBezTo>
                  <a:pt x="60" y="10537"/>
                  <a:pt x="1" y="10347"/>
                  <a:pt x="1" y="10133"/>
                </a:cubicBezTo>
                <a:cubicBezTo>
                  <a:pt x="13" y="9787"/>
                  <a:pt x="13" y="9454"/>
                  <a:pt x="37" y="9121"/>
                </a:cubicBezTo>
                <a:cubicBezTo>
                  <a:pt x="37" y="9049"/>
                  <a:pt x="37" y="8978"/>
                  <a:pt x="60" y="8930"/>
                </a:cubicBezTo>
                <a:cubicBezTo>
                  <a:pt x="358" y="8454"/>
                  <a:pt x="537" y="7906"/>
                  <a:pt x="1049" y="7573"/>
                </a:cubicBezTo>
                <a:cubicBezTo>
                  <a:pt x="1668" y="7168"/>
                  <a:pt x="1942" y="7037"/>
                  <a:pt x="2573" y="6906"/>
                </a:cubicBezTo>
                <a:cubicBezTo>
                  <a:pt x="2680" y="6870"/>
                  <a:pt x="2799" y="6894"/>
                  <a:pt x="2918" y="6894"/>
                </a:cubicBezTo>
                <a:cubicBezTo>
                  <a:pt x="3275" y="6906"/>
                  <a:pt x="3644" y="6918"/>
                  <a:pt x="4001" y="6930"/>
                </a:cubicBezTo>
                <a:cubicBezTo>
                  <a:pt x="4228" y="6954"/>
                  <a:pt x="4466" y="6954"/>
                  <a:pt x="4692" y="6977"/>
                </a:cubicBezTo>
                <a:cubicBezTo>
                  <a:pt x="4918" y="7025"/>
                  <a:pt x="5121" y="7096"/>
                  <a:pt x="5371" y="7168"/>
                </a:cubicBezTo>
                <a:cubicBezTo>
                  <a:pt x="5371" y="7073"/>
                  <a:pt x="5394" y="6989"/>
                  <a:pt x="5371" y="6918"/>
                </a:cubicBezTo>
                <a:cubicBezTo>
                  <a:pt x="5192" y="6263"/>
                  <a:pt x="5287" y="5656"/>
                  <a:pt x="5668" y="5120"/>
                </a:cubicBezTo>
                <a:cubicBezTo>
                  <a:pt x="5966" y="4703"/>
                  <a:pt x="6430" y="4644"/>
                  <a:pt x="6895" y="4763"/>
                </a:cubicBezTo>
                <a:cubicBezTo>
                  <a:pt x="7323" y="4870"/>
                  <a:pt x="7776" y="4989"/>
                  <a:pt x="8097" y="5287"/>
                </a:cubicBezTo>
                <a:cubicBezTo>
                  <a:pt x="8288" y="5191"/>
                  <a:pt x="8204" y="5072"/>
                  <a:pt x="8192" y="4989"/>
                </a:cubicBezTo>
                <a:cubicBezTo>
                  <a:pt x="8085" y="4334"/>
                  <a:pt x="8157" y="3691"/>
                  <a:pt x="8407" y="3060"/>
                </a:cubicBezTo>
                <a:cubicBezTo>
                  <a:pt x="8621" y="2560"/>
                  <a:pt x="8847" y="2072"/>
                  <a:pt x="9181" y="1632"/>
                </a:cubicBezTo>
                <a:cubicBezTo>
                  <a:pt x="9585" y="1131"/>
                  <a:pt x="10097" y="762"/>
                  <a:pt x="10657" y="477"/>
                </a:cubicBezTo>
                <a:cubicBezTo>
                  <a:pt x="10836" y="381"/>
                  <a:pt x="11050" y="369"/>
                  <a:pt x="11240" y="322"/>
                </a:cubicBezTo>
                <a:cubicBezTo>
                  <a:pt x="11324" y="310"/>
                  <a:pt x="11419" y="322"/>
                  <a:pt x="11502" y="298"/>
                </a:cubicBezTo>
                <a:cubicBezTo>
                  <a:pt x="12455" y="0"/>
                  <a:pt x="13276" y="310"/>
                  <a:pt x="14038" y="858"/>
                </a:cubicBezTo>
                <a:cubicBezTo>
                  <a:pt x="14419" y="1143"/>
                  <a:pt x="14776" y="1429"/>
                  <a:pt x="15098" y="1798"/>
                </a:cubicBezTo>
                <a:cubicBezTo>
                  <a:pt x="15717" y="2548"/>
                  <a:pt x="16003" y="3406"/>
                  <a:pt x="16170" y="4334"/>
                </a:cubicBezTo>
                <a:cubicBezTo>
                  <a:pt x="16205" y="4549"/>
                  <a:pt x="16241" y="4763"/>
                  <a:pt x="16289" y="5025"/>
                </a:cubicBezTo>
                <a:cubicBezTo>
                  <a:pt x="16527" y="5001"/>
                  <a:pt x="16729" y="5001"/>
                  <a:pt x="16908" y="4941"/>
                </a:cubicBezTo>
                <a:cubicBezTo>
                  <a:pt x="17717" y="4703"/>
                  <a:pt x="18444" y="4941"/>
                  <a:pt x="19146" y="5263"/>
                </a:cubicBezTo>
                <a:cubicBezTo>
                  <a:pt x="19575" y="5477"/>
                  <a:pt x="19837" y="5906"/>
                  <a:pt x="19956" y="6382"/>
                </a:cubicBezTo>
                <a:cubicBezTo>
                  <a:pt x="19991" y="6537"/>
                  <a:pt x="20003" y="6668"/>
                  <a:pt x="20039" y="6823"/>
                </a:cubicBezTo>
                <a:close/>
                <a:moveTo>
                  <a:pt x="6252" y="7751"/>
                </a:moveTo>
                <a:cubicBezTo>
                  <a:pt x="6025" y="7906"/>
                  <a:pt x="5847" y="7918"/>
                  <a:pt x="5716" y="7751"/>
                </a:cubicBezTo>
                <a:cubicBezTo>
                  <a:pt x="5609" y="7608"/>
                  <a:pt x="5466" y="7585"/>
                  <a:pt x="5299" y="7573"/>
                </a:cubicBezTo>
                <a:cubicBezTo>
                  <a:pt x="4335" y="7489"/>
                  <a:pt x="3346" y="7489"/>
                  <a:pt x="2394" y="7680"/>
                </a:cubicBezTo>
                <a:cubicBezTo>
                  <a:pt x="1822" y="7799"/>
                  <a:pt x="1322" y="8109"/>
                  <a:pt x="1013" y="8668"/>
                </a:cubicBezTo>
                <a:cubicBezTo>
                  <a:pt x="775" y="9061"/>
                  <a:pt x="727" y="9502"/>
                  <a:pt x="763" y="9894"/>
                </a:cubicBezTo>
                <a:cubicBezTo>
                  <a:pt x="810" y="10406"/>
                  <a:pt x="989" y="10918"/>
                  <a:pt x="1525" y="11180"/>
                </a:cubicBezTo>
                <a:cubicBezTo>
                  <a:pt x="1703" y="11264"/>
                  <a:pt x="1846" y="11418"/>
                  <a:pt x="2037" y="11549"/>
                </a:cubicBezTo>
                <a:cubicBezTo>
                  <a:pt x="2430" y="11478"/>
                  <a:pt x="2811" y="11514"/>
                  <a:pt x="3204" y="11716"/>
                </a:cubicBezTo>
                <a:cubicBezTo>
                  <a:pt x="3394" y="11823"/>
                  <a:pt x="3632" y="11823"/>
                  <a:pt x="3858" y="11835"/>
                </a:cubicBezTo>
                <a:cubicBezTo>
                  <a:pt x="4525" y="11871"/>
                  <a:pt x="5216" y="11859"/>
                  <a:pt x="5883" y="11835"/>
                </a:cubicBezTo>
                <a:cubicBezTo>
                  <a:pt x="7002" y="11788"/>
                  <a:pt x="8097" y="11776"/>
                  <a:pt x="9216" y="11764"/>
                </a:cubicBezTo>
                <a:cubicBezTo>
                  <a:pt x="10062" y="11740"/>
                  <a:pt x="10931" y="11645"/>
                  <a:pt x="11788" y="11716"/>
                </a:cubicBezTo>
                <a:cubicBezTo>
                  <a:pt x="12455" y="11776"/>
                  <a:pt x="13133" y="11799"/>
                  <a:pt x="13812" y="11859"/>
                </a:cubicBezTo>
                <a:cubicBezTo>
                  <a:pt x="14300" y="11907"/>
                  <a:pt x="14788" y="11966"/>
                  <a:pt x="15300" y="11954"/>
                </a:cubicBezTo>
                <a:cubicBezTo>
                  <a:pt x="16205" y="11907"/>
                  <a:pt x="17122" y="11919"/>
                  <a:pt x="18015" y="11954"/>
                </a:cubicBezTo>
                <a:cubicBezTo>
                  <a:pt x="18682" y="11966"/>
                  <a:pt x="19360" y="12061"/>
                  <a:pt x="20027" y="12038"/>
                </a:cubicBezTo>
                <a:cubicBezTo>
                  <a:pt x="21182" y="12014"/>
                  <a:pt x="22337" y="11966"/>
                  <a:pt x="23492" y="11919"/>
                </a:cubicBezTo>
                <a:cubicBezTo>
                  <a:pt x="23706" y="11919"/>
                  <a:pt x="23932" y="11942"/>
                  <a:pt x="24159" y="11942"/>
                </a:cubicBezTo>
                <a:cubicBezTo>
                  <a:pt x="24337" y="11942"/>
                  <a:pt x="24516" y="11907"/>
                  <a:pt x="24682" y="11859"/>
                </a:cubicBezTo>
                <a:cubicBezTo>
                  <a:pt x="24897" y="11799"/>
                  <a:pt x="25111" y="11716"/>
                  <a:pt x="25314" y="11621"/>
                </a:cubicBezTo>
                <a:cubicBezTo>
                  <a:pt x="25683" y="11478"/>
                  <a:pt x="25754" y="11168"/>
                  <a:pt x="25433" y="10895"/>
                </a:cubicBezTo>
                <a:cubicBezTo>
                  <a:pt x="25183" y="10668"/>
                  <a:pt x="24885" y="10514"/>
                  <a:pt x="24611" y="10311"/>
                </a:cubicBezTo>
                <a:cubicBezTo>
                  <a:pt x="24004" y="9835"/>
                  <a:pt x="23337" y="9644"/>
                  <a:pt x="22599" y="9883"/>
                </a:cubicBezTo>
                <a:cubicBezTo>
                  <a:pt x="22385" y="9954"/>
                  <a:pt x="22254" y="9859"/>
                  <a:pt x="22111" y="9740"/>
                </a:cubicBezTo>
                <a:cubicBezTo>
                  <a:pt x="22099" y="9382"/>
                  <a:pt x="22396" y="9240"/>
                  <a:pt x="22611" y="9061"/>
                </a:cubicBezTo>
                <a:cubicBezTo>
                  <a:pt x="22623" y="8930"/>
                  <a:pt x="22635" y="8823"/>
                  <a:pt x="22670" y="8704"/>
                </a:cubicBezTo>
                <a:cubicBezTo>
                  <a:pt x="22777" y="8382"/>
                  <a:pt x="22623" y="8156"/>
                  <a:pt x="22396" y="7930"/>
                </a:cubicBezTo>
                <a:cubicBezTo>
                  <a:pt x="22111" y="7632"/>
                  <a:pt x="21742" y="7513"/>
                  <a:pt x="21373" y="7442"/>
                </a:cubicBezTo>
                <a:cubicBezTo>
                  <a:pt x="20789" y="7323"/>
                  <a:pt x="20194" y="7263"/>
                  <a:pt x="19718" y="7739"/>
                </a:cubicBezTo>
                <a:cubicBezTo>
                  <a:pt x="19682" y="7787"/>
                  <a:pt x="19622" y="7847"/>
                  <a:pt x="19563" y="7847"/>
                </a:cubicBezTo>
                <a:cubicBezTo>
                  <a:pt x="19468" y="7847"/>
                  <a:pt x="19348" y="7847"/>
                  <a:pt x="19301" y="7787"/>
                </a:cubicBezTo>
                <a:cubicBezTo>
                  <a:pt x="19229" y="7716"/>
                  <a:pt x="19206" y="7597"/>
                  <a:pt x="19170" y="7489"/>
                </a:cubicBezTo>
                <a:cubicBezTo>
                  <a:pt x="19158" y="7442"/>
                  <a:pt x="19229" y="7370"/>
                  <a:pt x="19253" y="7311"/>
                </a:cubicBezTo>
                <a:cubicBezTo>
                  <a:pt x="19539" y="6680"/>
                  <a:pt x="19348" y="6013"/>
                  <a:pt x="18777" y="5751"/>
                </a:cubicBezTo>
                <a:cubicBezTo>
                  <a:pt x="17944" y="5358"/>
                  <a:pt x="17098" y="5251"/>
                  <a:pt x="16265" y="5763"/>
                </a:cubicBezTo>
                <a:cubicBezTo>
                  <a:pt x="15967" y="5942"/>
                  <a:pt x="15789" y="5870"/>
                  <a:pt x="15717" y="5549"/>
                </a:cubicBezTo>
                <a:cubicBezTo>
                  <a:pt x="15681" y="5406"/>
                  <a:pt x="15681" y="5239"/>
                  <a:pt x="15681" y="5072"/>
                </a:cubicBezTo>
                <a:cubicBezTo>
                  <a:pt x="15681" y="4941"/>
                  <a:pt x="15729" y="4799"/>
                  <a:pt x="15681" y="4680"/>
                </a:cubicBezTo>
                <a:cubicBezTo>
                  <a:pt x="15491" y="4025"/>
                  <a:pt x="15467" y="3322"/>
                  <a:pt x="15027" y="2751"/>
                </a:cubicBezTo>
                <a:cubicBezTo>
                  <a:pt x="14967" y="2667"/>
                  <a:pt x="14943" y="2548"/>
                  <a:pt x="14884" y="2453"/>
                </a:cubicBezTo>
                <a:cubicBezTo>
                  <a:pt x="14812" y="2334"/>
                  <a:pt x="14729" y="2215"/>
                  <a:pt x="14646" y="2132"/>
                </a:cubicBezTo>
                <a:cubicBezTo>
                  <a:pt x="14431" y="1917"/>
                  <a:pt x="14217" y="1727"/>
                  <a:pt x="13991" y="1536"/>
                </a:cubicBezTo>
                <a:cubicBezTo>
                  <a:pt x="13288" y="941"/>
                  <a:pt x="12467" y="715"/>
                  <a:pt x="11598" y="846"/>
                </a:cubicBezTo>
                <a:cubicBezTo>
                  <a:pt x="10847" y="965"/>
                  <a:pt x="10252" y="1370"/>
                  <a:pt x="9788" y="1965"/>
                </a:cubicBezTo>
                <a:cubicBezTo>
                  <a:pt x="9466" y="2382"/>
                  <a:pt x="9288" y="2870"/>
                  <a:pt x="9050" y="3322"/>
                </a:cubicBezTo>
                <a:cubicBezTo>
                  <a:pt x="8704" y="3977"/>
                  <a:pt x="8740" y="4656"/>
                  <a:pt x="8859" y="5358"/>
                </a:cubicBezTo>
                <a:cubicBezTo>
                  <a:pt x="9121" y="5692"/>
                  <a:pt x="8919" y="6013"/>
                  <a:pt x="8919" y="6358"/>
                </a:cubicBezTo>
                <a:cubicBezTo>
                  <a:pt x="8609" y="6382"/>
                  <a:pt x="8383" y="6299"/>
                  <a:pt x="8169" y="6144"/>
                </a:cubicBezTo>
                <a:cubicBezTo>
                  <a:pt x="8014" y="6025"/>
                  <a:pt x="7859" y="5894"/>
                  <a:pt x="7680" y="5775"/>
                </a:cubicBezTo>
                <a:cubicBezTo>
                  <a:pt x="7323" y="5537"/>
                  <a:pt x="6954" y="5418"/>
                  <a:pt x="6525" y="5537"/>
                </a:cubicBezTo>
                <a:cubicBezTo>
                  <a:pt x="6335" y="5584"/>
                  <a:pt x="6204" y="5692"/>
                  <a:pt x="6133" y="5882"/>
                </a:cubicBezTo>
                <a:cubicBezTo>
                  <a:pt x="5954" y="6370"/>
                  <a:pt x="5906" y="6846"/>
                  <a:pt x="6109" y="7335"/>
                </a:cubicBezTo>
                <a:cubicBezTo>
                  <a:pt x="6133" y="7477"/>
                  <a:pt x="6192" y="7608"/>
                  <a:pt x="6252" y="775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3"/>
          <p:cNvGrpSpPr/>
          <p:nvPr/>
        </p:nvGrpSpPr>
        <p:grpSpPr>
          <a:xfrm>
            <a:off x="7156097" y="2439859"/>
            <a:ext cx="1304358" cy="1013068"/>
            <a:chOff x="6256718" y="405594"/>
            <a:chExt cx="1534358" cy="1191704"/>
          </a:xfrm>
        </p:grpSpPr>
        <p:sp>
          <p:nvSpPr>
            <p:cNvPr id="60" name="Google Shape;60;p13"/>
            <p:cNvSpPr/>
            <p:nvPr/>
          </p:nvSpPr>
          <p:spPr>
            <a:xfrm>
              <a:off x="6807617" y="417543"/>
              <a:ext cx="584320" cy="414447"/>
            </a:xfrm>
            <a:custGeom>
              <a:rect b="b" l="l" r="r" t="t"/>
              <a:pathLst>
                <a:path extrusionOk="0" h="11967" w="16872">
                  <a:moveTo>
                    <a:pt x="9906" y="11895"/>
                  </a:moveTo>
                  <a:cubicBezTo>
                    <a:pt x="9359" y="11967"/>
                    <a:pt x="8858" y="11800"/>
                    <a:pt x="8358" y="11764"/>
                  </a:cubicBezTo>
                  <a:cubicBezTo>
                    <a:pt x="7965" y="11717"/>
                    <a:pt x="7549" y="11645"/>
                    <a:pt x="7144" y="11586"/>
                  </a:cubicBezTo>
                  <a:cubicBezTo>
                    <a:pt x="7013" y="11562"/>
                    <a:pt x="6882" y="11538"/>
                    <a:pt x="6751" y="11502"/>
                  </a:cubicBezTo>
                  <a:cubicBezTo>
                    <a:pt x="6322" y="11431"/>
                    <a:pt x="5894" y="11383"/>
                    <a:pt x="5477" y="11300"/>
                  </a:cubicBezTo>
                  <a:cubicBezTo>
                    <a:pt x="5060" y="11205"/>
                    <a:pt x="4644" y="11086"/>
                    <a:pt x="4227" y="10967"/>
                  </a:cubicBezTo>
                  <a:cubicBezTo>
                    <a:pt x="4132" y="10943"/>
                    <a:pt x="4048" y="10883"/>
                    <a:pt x="3953" y="10871"/>
                  </a:cubicBezTo>
                  <a:cubicBezTo>
                    <a:pt x="3465" y="10824"/>
                    <a:pt x="3024" y="10645"/>
                    <a:pt x="2548" y="10538"/>
                  </a:cubicBezTo>
                  <a:cubicBezTo>
                    <a:pt x="2286" y="10490"/>
                    <a:pt x="2024" y="10514"/>
                    <a:pt x="1750" y="10466"/>
                  </a:cubicBezTo>
                  <a:cubicBezTo>
                    <a:pt x="1215" y="10371"/>
                    <a:pt x="679" y="10276"/>
                    <a:pt x="167" y="10169"/>
                  </a:cubicBezTo>
                  <a:cubicBezTo>
                    <a:pt x="119" y="10157"/>
                    <a:pt x="72" y="10121"/>
                    <a:pt x="24" y="10097"/>
                  </a:cubicBezTo>
                  <a:cubicBezTo>
                    <a:pt x="0" y="9954"/>
                    <a:pt x="72" y="9895"/>
                    <a:pt x="167" y="9871"/>
                  </a:cubicBezTo>
                  <a:cubicBezTo>
                    <a:pt x="596" y="9752"/>
                    <a:pt x="905" y="9419"/>
                    <a:pt x="1298" y="9240"/>
                  </a:cubicBezTo>
                  <a:cubicBezTo>
                    <a:pt x="1477" y="9157"/>
                    <a:pt x="1655" y="9038"/>
                    <a:pt x="1834" y="8942"/>
                  </a:cubicBezTo>
                  <a:cubicBezTo>
                    <a:pt x="2036" y="8847"/>
                    <a:pt x="2227" y="8740"/>
                    <a:pt x="2405" y="8609"/>
                  </a:cubicBezTo>
                  <a:cubicBezTo>
                    <a:pt x="2608" y="8454"/>
                    <a:pt x="2822" y="8371"/>
                    <a:pt x="3036" y="8228"/>
                  </a:cubicBezTo>
                  <a:cubicBezTo>
                    <a:pt x="3536" y="7919"/>
                    <a:pt x="4060" y="7621"/>
                    <a:pt x="4536" y="7252"/>
                  </a:cubicBezTo>
                  <a:cubicBezTo>
                    <a:pt x="5060" y="6847"/>
                    <a:pt x="5596" y="6478"/>
                    <a:pt x="6144" y="6109"/>
                  </a:cubicBezTo>
                  <a:cubicBezTo>
                    <a:pt x="6894" y="5585"/>
                    <a:pt x="7680" y="5097"/>
                    <a:pt x="8466" y="4632"/>
                  </a:cubicBezTo>
                  <a:cubicBezTo>
                    <a:pt x="8573" y="4573"/>
                    <a:pt x="8692" y="4537"/>
                    <a:pt x="8763" y="4466"/>
                  </a:cubicBezTo>
                  <a:cubicBezTo>
                    <a:pt x="9168" y="4049"/>
                    <a:pt x="9704" y="3847"/>
                    <a:pt x="10168" y="3549"/>
                  </a:cubicBezTo>
                  <a:cubicBezTo>
                    <a:pt x="10549" y="3287"/>
                    <a:pt x="10918" y="2989"/>
                    <a:pt x="11323" y="2751"/>
                  </a:cubicBezTo>
                  <a:cubicBezTo>
                    <a:pt x="11752" y="2501"/>
                    <a:pt x="12133" y="2132"/>
                    <a:pt x="12633" y="1977"/>
                  </a:cubicBezTo>
                  <a:cubicBezTo>
                    <a:pt x="12704" y="1965"/>
                    <a:pt x="12764" y="1906"/>
                    <a:pt x="12823" y="1858"/>
                  </a:cubicBezTo>
                  <a:cubicBezTo>
                    <a:pt x="13430" y="1489"/>
                    <a:pt x="14014" y="1084"/>
                    <a:pt x="14657" y="751"/>
                  </a:cubicBezTo>
                  <a:cubicBezTo>
                    <a:pt x="15252" y="430"/>
                    <a:pt x="15836" y="60"/>
                    <a:pt x="16550" y="1"/>
                  </a:cubicBezTo>
                  <a:cubicBezTo>
                    <a:pt x="16812" y="239"/>
                    <a:pt x="16871" y="513"/>
                    <a:pt x="16764" y="870"/>
                  </a:cubicBezTo>
                  <a:cubicBezTo>
                    <a:pt x="16586" y="1465"/>
                    <a:pt x="16240" y="1942"/>
                    <a:pt x="15907" y="2442"/>
                  </a:cubicBezTo>
                  <a:cubicBezTo>
                    <a:pt x="15490" y="3085"/>
                    <a:pt x="15074" y="3739"/>
                    <a:pt x="14669" y="4394"/>
                  </a:cubicBezTo>
                  <a:cubicBezTo>
                    <a:pt x="14657" y="4406"/>
                    <a:pt x="14657" y="4442"/>
                    <a:pt x="14645" y="4442"/>
                  </a:cubicBezTo>
                  <a:cubicBezTo>
                    <a:pt x="14300" y="4751"/>
                    <a:pt x="14121" y="5168"/>
                    <a:pt x="13859" y="5525"/>
                  </a:cubicBezTo>
                  <a:cubicBezTo>
                    <a:pt x="13561" y="5906"/>
                    <a:pt x="13299" y="6323"/>
                    <a:pt x="13049" y="6740"/>
                  </a:cubicBezTo>
                  <a:cubicBezTo>
                    <a:pt x="12811" y="7145"/>
                    <a:pt x="12537" y="7538"/>
                    <a:pt x="12287" y="7919"/>
                  </a:cubicBezTo>
                  <a:cubicBezTo>
                    <a:pt x="11692" y="8823"/>
                    <a:pt x="11097" y="9752"/>
                    <a:pt x="10561" y="10693"/>
                  </a:cubicBezTo>
                  <a:cubicBezTo>
                    <a:pt x="10430" y="10931"/>
                    <a:pt x="10168" y="11121"/>
                    <a:pt x="10263" y="11443"/>
                  </a:cubicBezTo>
                  <a:cubicBezTo>
                    <a:pt x="10121" y="11609"/>
                    <a:pt x="10013" y="11740"/>
                    <a:pt x="9906" y="118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7177076" y="1194419"/>
              <a:ext cx="25178" cy="76711"/>
            </a:xfrm>
            <a:custGeom>
              <a:rect b="b" l="l" r="r" t="t"/>
              <a:pathLst>
                <a:path extrusionOk="0" h="2215" w="727">
                  <a:moveTo>
                    <a:pt x="524" y="2215"/>
                  </a:moveTo>
                  <a:cubicBezTo>
                    <a:pt x="298" y="1905"/>
                    <a:pt x="393" y="1512"/>
                    <a:pt x="286" y="1179"/>
                  </a:cubicBezTo>
                  <a:cubicBezTo>
                    <a:pt x="179" y="822"/>
                    <a:pt x="107" y="465"/>
                    <a:pt x="0" y="60"/>
                  </a:cubicBezTo>
                  <a:cubicBezTo>
                    <a:pt x="72" y="48"/>
                    <a:pt x="155" y="0"/>
                    <a:pt x="215" y="12"/>
                  </a:cubicBezTo>
                  <a:cubicBezTo>
                    <a:pt x="405" y="60"/>
                    <a:pt x="548" y="167"/>
                    <a:pt x="643" y="346"/>
                  </a:cubicBezTo>
                  <a:cubicBezTo>
                    <a:pt x="691" y="441"/>
                    <a:pt x="726" y="548"/>
                    <a:pt x="726" y="667"/>
                  </a:cubicBezTo>
                  <a:cubicBezTo>
                    <a:pt x="726" y="1131"/>
                    <a:pt x="703" y="1584"/>
                    <a:pt x="691" y="2048"/>
                  </a:cubicBezTo>
                  <a:cubicBezTo>
                    <a:pt x="691" y="2108"/>
                    <a:pt x="667" y="2203"/>
                    <a:pt x="524" y="2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7220367" y="1360170"/>
              <a:ext cx="13645" cy="49524"/>
            </a:xfrm>
            <a:custGeom>
              <a:rect b="b" l="l" r="r" t="t"/>
              <a:pathLst>
                <a:path extrusionOk="0" h="1430" w="394">
                  <a:moveTo>
                    <a:pt x="358" y="1429"/>
                  </a:moveTo>
                  <a:cubicBezTo>
                    <a:pt x="155" y="929"/>
                    <a:pt x="12" y="501"/>
                    <a:pt x="0" y="1"/>
                  </a:cubicBezTo>
                  <a:cubicBezTo>
                    <a:pt x="334" y="334"/>
                    <a:pt x="393" y="524"/>
                    <a:pt x="358" y="14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7224904" y="706620"/>
              <a:ext cx="21888" cy="36295"/>
            </a:xfrm>
            <a:custGeom>
              <a:rect b="b" l="l" r="r" t="t"/>
              <a:pathLst>
                <a:path extrusionOk="0" h="1048" w="632">
                  <a:moveTo>
                    <a:pt x="0" y="1048"/>
                  </a:moveTo>
                  <a:cubicBezTo>
                    <a:pt x="107" y="643"/>
                    <a:pt x="346" y="334"/>
                    <a:pt x="596" y="0"/>
                  </a:cubicBezTo>
                  <a:cubicBezTo>
                    <a:pt x="596" y="84"/>
                    <a:pt x="631" y="167"/>
                    <a:pt x="596" y="226"/>
                  </a:cubicBezTo>
                  <a:cubicBezTo>
                    <a:pt x="453" y="524"/>
                    <a:pt x="358" y="881"/>
                    <a:pt x="0" y="10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319728" y="577960"/>
              <a:ext cx="10355" cy="12398"/>
            </a:xfrm>
            <a:custGeom>
              <a:rect b="b" l="l" r="r" t="t"/>
              <a:pathLst>
                <a:path extrusionOk="0" h="358" w="299">
                  <a:moveTo>
                    <a:pt x="298" y="24"/>
                  </a:moveTo>
                  <a:cubicBezTo>
                    <a:pt x="298" y="191"/>
                    <a:pt x="263" y="322"/>
                    <a:pt x="1" y="358"/>
                  </a:cubicBezTo>
                  <a:cubicBezTo>
                    <a:pt x="60" y="262"/>
                    <a:pt x="72" y="203"/>
                    <a:pt x="120" y="143"/>
                  </a:cubicBezTo>
                  <a:cubicBezTo>
                    <a:pt x="167" y="84"/>
                    <a:pt x="227" y="48"/>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329633" y="566428"/>
              <a:ext cx="8693" cy="12398"/>
            </a:xfrm>
            <a:custGeom>
              <a:rect b="b" l="l" r="r" t="t"/>
              <a:pathLst>
                <a:path extrusionOk="0" h="358" w="251">
                  <a:moveTo>
                    <a:pt x="1" y="333"/>
                  </a:moveTo>
                  <a:cubicBezTo>
                    <a:pt x="48" y="238"/>
                    <a:pt x="108" y="155"/>
                    <a:pt x="179" y="0"/>
                  </a:cubicBezTo>
                  <a:cubicBezTo>
                    <a:pt x="251" y="226"/>
                    <a:pt x="179" y="322"/>
                    <a:pt x="36" y="3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6256718" y="405594"/>
              <a:ext cx="1534358" cy="1191704"/>
            </a:xfrm>
            <a:custGeom>
              <a:rect b="b" l="l" r="r" t="t"/>
              <a:pathLst>
                <a:path extrusionOk="0" h="34410" w="44304">
                  <a:moveTo>
                    <a:pt x="27599" y="26909"/>
                  </a:moveTo>
                  <a:cubicBezTo>
                    <a:pt x="27647" y="26944"/>
                    <a:pt x="27682" y="26968"/>
                    <a:pt x="27718" y="26968"/>
                  </a:cubicBezTo>
                  <a:cubicBezTo>
                    <a:pt x="28433" y="27135"/>
                    <a:pt x="28623" y="27694"/>
                    <a:pt x="28754" y="28314"/>
                  </a:cubicBezTo>
                  <a:cubicBezTo>
                    <a:pt x="28778" y="28492"/>
                    <a:pt x="28790" y="28683"/>
                    <a:pt x="28814" y="28873"/>
                  </a:cubicBezTo>
                  <a:cubicBezTo>
                    <a:pt x="28873" y="29349"/>
                    <a:pt x="28814" y="29814"/>
                    <a:pt x="28635" y="30266"/>
                  </a:cubicBezTo>
                  <a:cubicBezTo>
                    <a:pt x="28587" y="30361"/>
                    <a:pt x="28552" y="30481"/>
                    <a:pt x="28587" y="30588"/>
                  </a:cubicBezTo>
                  <a:cubicBezTo>
                    <a:pt x="28671" y="30945"/>
                    <a:pt x="28718" y="31314"/>
                    <a:pt x="28814" y="31695"/>
                  </a:cubicBezTo>
                  <a:cubicBezTo>
                    <a:pt x="28968" y="32302"/>
                    <a:pt x="29016" y="32909"/>
                    <a:pt x="28956" y="33529"/>
                  </a:cubicBezTo>
                  <a:cubicBezTo>
                    <a:pt x="28909" y="33933"/>
                    <a:pt x="28647" y="34207"/>
                    <a:pt x="28314" y="34410"/>
                  </a:cubicBezTo>
                  <a:cubicBezTo>
                    <a:pt x="27682" y="34231"/>
                    <a:pt x="27159" y="33910"/>
                    <a:pt x="26706" y="33433"/>
                  </a:cubicBezTo>
                  <a:cubicBezTo>
                    <a:pt x="26278" y="32981"/>
                    <a:pt x="25873" y="32517"/>
                    <a:pt x="25432" y="32100"/>
                  </a:cubicBezTo>
                  <a:cubicBezTo>
                    <a:pt x="24765" y="31469"/>
                    <a:pt x="24146" y="30778"/>
                    <a:pt x="23551" y="30076"/>
                  </a:cubicBezTo>
                  <a:cubicBezTo>
                    <a:pt x="22896" y="29302"/>
                    <a:pt x="22301" y="28504"/>
                    <a:pt x="21646" y="27718"/>
                  </a:cubicBezTo>
                  <a:cubicBezTo>
                    <a:pt x="21456" y="27492"/>
                    <a:pt x="21205" y="27373"/>
                    <a:pt x="21027" y="27147"/>
                  </a:cubicBezTo>
                  <a:cubicBezTo>
                    <a:pt x="20860" y="26944"/>
                    <a:pt x="20789" y="26659"/>
                    <a:pt x="20610" y="26480"/>
                  </a:cubicBezTo>
                  <a:cubicBezTo>
                    <a:pt x="20158" y="26016"/>
                    <a:pt x="19824" y="25480"/>
                    <a:pt x="19431" y="24980"/>
                  </a:cubicBezTo>
                  <a:cubicBezTo>
                    <a:pt x="19408" y="24944"/>
                    <a:pt x="19384" y="24920"/>
                    <a:pt x="19372" y="24885"/>
                  </a:cubicBezTo>
                  <a:cubicBezTo>
                    <a:pt x="19241" y="24647"/>
                    <a:pt x="18943" y="24539"/>
                    <a:pt x="18836" y="24242"/>
                  </a:cubicBezTo>
                  <a:cubicBezTo>
                    <a:pt x="18753" y="23992"/>
                    <a:pt x="18598" y="23742"/>
                    <a:pt x="18431" y="23515"/>
                  </a:cubicBezTo>
                  <a:cubicBezTo>
                    <a:pt x="18253" y="23277"/>
                    <a:pt x="18050" y="23075"/>
                    <a:pt x="17860" y="22837"/>
                  </a:cubicBezTo>
                  <a:cubicBezTo>
                    <a:pt x="17753" y="22718"/>
                    <a:pt x="17657" y="22611"/>
                    <a:pt x="17586" y="22480"/>
                  </a:cubicBezTo>
                  <a:cubicBezTo>
                    <a:pt x="17300" y="21956"/>
                    <a:pt x="16884" y="21551"/>
                    <a:pt x="16491" y="21134"/>
                  </a:cubicBezTo>
                  <a:cubicBezTo>
                    <a:pt x="16217" y="20848"/>
                    <a:pt x="15979" y="20539"/>
                    <a:pt x="15729" y="20229"/>
                  </a:cubicBezTo>
                  <a:cubicBezTo>
                    <a:pt x="15383" y="19813"/>
                    <a:pt x="15014" y="19408"/>
                    <a:pt x="14776" y="18908"/>
                  </a:cubicBezTo>
                  <a:cubicBezTo>
                    <a:pt x="14740" y="18848"/>
                    <a:pt x="14669" y="18801"/>
                    <a:pt x="14598" y="18789"/>
                  </a:cubicBezTo>
                  <a:cubicBezTo>
                    <a:pt x="14359" y="18705"/>
                    <a:pt x="14121" y="18646"/>
                    <a:pt x="13883" y="18610"/>
                  </a:cubicBezTo>
                  <a:cubicBezTo>
                    <a:pt x="13216" y="18491"/>
                    <a:pt x="12538" y="18396"/>
                    <a:pt x="11883" y="18277"/>
                  </a:cubicBezTo>
                  <a:cubicBezTo>
                    <a:pt x="11371" y="18193"/>
                    <a:pt x="10859" y="18074"/>
                    <a:pt x="10335" y="17979"/>
                  </a:cubicBezTo>
                  <a:cubicBezTo>
                    <a:pt x="9728" y="17860"/>
                    <a:pt x="9121" y="17777"/>
                    <a:pt x="8513" y="17658"/>
                  </a:cubicBezTo>
                  <a:cubicBezTo>
                    <a:pt x="8037" y="17562"/>
                    <a:pt x="7537" y="17455"/>
                    <a:pt x="7085" y="17324"/>
                  </a:cubicBezTo>
                  <a:cubicBezTo>
                    <a:pt x="6442" y="17134"/>
                    <a:pt x="5787" y="17062"/>
                    <a:pt x="5144" y="16907"/>
                  </a:cubicBezTo>
                  <a:cubicBezTo>
                    <a:pt x="5037" y="16884"/>
                    <a:pt x="4906" y="16884"/>
                    <a:pt x="4822" y="16836"/>
                  </a:cubicBezTo>
                  <a:cubicBezTo>
                    <a:pt x="4299" y="16586"/>
                    <a:pt x="3775" y="16312"/>
                    <a:pt x="3251" y="16062"/>
                  </a:cubicBezTo>
                  <a:cubicBezTo>
                    <a:pt x="2584" y="15729"/>
                    <a:pt x="2096" y="15169"/>
                    <a:pt x="1513" y="14717"/>
                  </a:cubicBezTo>
                  <a:cubicBezTo>
                    <a:pt x="1310" y="14574"/>
                    <a:pt x="1155" y="14336"/>
                    <a:pt x="1012" y="14121"/>
                  </a:cubicBezTo>
                  <a:cubicBezTo>
                    <a:pt x="679" y="13633"/>
                    <a:pt x="310" y="13157"/>
                    <a:pt x="143" y="12562"/>
                  </a:cubicBezTo>
                  <a:cubicBezTo>
                    <a:pt x="0" y="12038"/>
                    <a:pt x="60" y="11585"/>
                    <a:pt x="417" y="11133"/>
                  </a:cubicBezTo>
                  <a:cubicBezTo>
                    <a:pt x="691" y="10788"/>
                    <a:pt x="1024" y="10526"/>
                    <a:pt x="1453" y="10407"/>
                  </a:cubicBezTo>
                  <a:cubicBezTo>
                    <a:pt x="1822" y="10299"/>
                    <a:pt x="2203" y="10180"/>
                    <a:pt x="2596" y="10169"/>
                  </a:cubicBezTo>
                  <a:cubicBezTo>
                    <a:pt x="3298" y="10133"/>
                    <a:pt x="3989" y="10049"/>
                    <a:pt x="4668" y="9990"/>
                  </a:cubicBezTo>
                  <a:cubicBezTo>
                    <a:pt x="4906" y="9978"/>
                    <a:pt x="5156" y="9954"/>
                    <a:pt x="5394" y="9954"/>
                  </a:cubicBezTo>
                  <a:cubicBezTo>
                    <a:pt x="5715" y="9942"/>
                    <a:pt x="6037" y="9942"/>
                    <a:pt x="6346" y="9942"/>
                  </a:cubicBezTo>
                  <a:cubicBezTo>
                    <a:pt x="6585" y="9942"/>
                    <a:pt x="6847" y="9954"/>
                    <a:pt x="7085" y="9954"/>
                  </a:cubicBezTo>
                  <a:cubicBezTo>
                    <a:pt x="7537" y="9954"/>
                    <a:pt x="8013" y="9954"/>
                    <a:pt x="8478" y="9978"/>
                  </a:cubicBezTo>
                  <a:cubicBezTo>
                    <a:pt x="8942" y="9990"/>
                    <a:pt x="9418" y="10038"/>
                    <a:pt x="9883" y="10061"/>
                  </a:cubicBezTo>
                  <a:cubicBezTo>
                    <a:pt x="9954" y="10061"/>
                    <a:pt x="10026" y="10061"/>
                    <a:pt x="10097" y="10049"/>
                  </a:cubicBezTo>
                  <a:cubicBezTo>
                    <a:pt x="10180" y="10038"/>
                    <a:pt x="10264" y="9990"/>
                    <a:pt x="10323" y="10014"/>
                  </a:cubicBezTo>
                  <a:cubicBezTo>
                    <a:pt x="10776" y="10192"/>
                    <a:pt x="11252" y="10073"/>
                    <a:pt x="11704" y="10180"/>
                  </a:cubicBezTo>
                  <a:cubicBezTo>
                    <a:pt x="12121" y="10276"/>
                    <a:pt x="12573" y="10276"/>
                    <a:pt x="13002" y="10311"/>
                  </a:cubicBezTo>
                  <a:cubicBezTo>
                    <a:pt x="13240" y="10347"/>
                    <a:pt x="13490" y="10335"/>
                    <a:pt x="13728" y="10395"/>
                  </a:cubicBezTo>
                  <a:cubicBezTo>
                    <a:pt x="14288" y="10514"/>
                    <a:pt x="14788" y="10347"/>
                    <a:pt x="15252" y="10109"/>
                  </a:cubicBezTo>
                  <a:cubicBezTo>
                    <a:pt x="15562" y="9942"/>
                    <a:pt x="15848" y="9716"/>
                    <a:pt x="16145" y="9514"/>
                  </a:cubicBezTo>
                  <a:cubicBezTo>
                    <a:pt x="16753" y="9097"/>
                    <a:pt x="17360" y="8704"/>
                    <a:pt x="18050" y="8430"/>
                  </a:cubicBezTo>
                  <a:cubicBezTo>
                    <a:pt x="18157" y="8383"/>
                    <a:pt x="18253" y="8323"/>
                    <a:pt x="18336" y="8252"/>
                  </a:cubicBezTo>
                  <a:cubicBezTo>
                    <a:pt x="18753" y="7835"/>
                    <a:pt x="19253" y="7549"/>
                    <a:pt x="19777" y="7263"/>
                  </a:cubicBezTo>
                  <a:cubicBezTo>
                    <a:pt x="20039" y="7121"/>
                    <a:pt x="20265" y="6859"/>
                    <a:pt x="20503" y="6656"/>
                  </a:cubicBezTo>
                  <a:cubicBezTo>
                    <a:pt x="20658" y="6501"/>
                    <a:pt x="20801" y="6370"/>
                    <a:pt x="21015" y="6311"/>
                  </a:cubicBezTo>
                  <a:cubicBezTo>
                    <a:pt x="21134" y="6263"/>
                    <a:pt x="21229" y="6180"/>
                    <a:pt x="21336" y="6109"/>
                  </a:cubicBezTo>
                  <a:cubicBezTo>
                    <a:pt x="21563" y="5954"/>
                    <a:pt x="21741" y="5763"/>
                    <a:pt x="22003" y="5692"/>
                  </a:cubicBezTo>
                  <a:cubicBezTo>
                    <a:pt x="22408" y="5251"/>
                    <a:pt x="23039" y="5132"/>
                    <a:pt x="23420" y="4680"/>
                  </a:cubicBezTo>
                  <a:cubicBezTo>
                    <a:pt x="23480" y="4585"/>
                    <a:pt x="23599" y="4525"/>
                    <a:pt x="23706" y="4501"/>
                  </a:cubicBezTo>
                  <a:cubicBezTo>
                    <a:pt x="23992" y="4442"/>
                    <a:pt x="24230" y="4275"/>
                    <a:pt x="24468" y="4120"/>
                  </a:cubicBezTo>
                  <a:cubicBezTo>
                    <a:pt x="24980" y="3787"/>
                    <a:pt x="25551" y="3513"/>
                    <a:pt x="26039" y="3144"/>
                  </a:cubicBezTo>
                  <a:cubicBezTo>
                    <a:pt x="26516" y="2775"/>
                    <a:pt x="27051" y="2501"/>
                    <a:pt x="27563" y="2191"/>
                  </a:cubicBezTo>
                  <a:cubicBezTo>
                    <a:pt x="28040" y="1894"/>
                    <a:pt x="28516" y="1560"/>
                    <a:pt x="29064" y="1417"/>
                  </a:cubicBezTo>
                  <a:cubicBezTo>
                    <a:pt x="29206" y="1370"/>
                    <a:pt x="29349" y="1310"/>
                    <a:pt x="29468" y="1227"/>
                  </a:cubicBezTo>
                  <a:cubicBezTo>
                    <a:pt x="29968" y="870"/>
                    <a:pt x="30564" y="667"/>
                    <a:pt x="31100" y="358"/>
                  </a:cubicBezTo>
                  <a:cubicBezTo>
                    <a:pt x="31588" y="60"/>
                    <a:pt x="32124" y="48"/>
                    <a:pt x="32683" y="1"/>
                  </a:cubicBezTo>
                  <a:cubicBezTo>
                    <a:pt x="32743" y="1"/>
                    <a:pt x="32826" y="48"/>
                    <a:pt x="32874" y="108"/>
                  </a:cubicBezTo>
                  <a:cubicBezTo>
                    <a:pt x="33076" y="453"/>
                    <a:pt x="33231" y="786"/>
                    <a:pt x="33076" y="1227"/>
                  </a:cubicBezTo>
                  <a:cubicBezTo>
                    <a:pt x="32874" y="1798"/>
                    <a:pt x="32647" y="2370"/>
                    <a:pt x="32290" y="2894"/>
                  </a:cubicBezTo>
                  <a:cubicBezTo>
                    <a:pt x="32004" y="3287"/>
                    <a:pt x="31814" y="3739"/>
                    <a:pt x="31564" y="4204"/>
                  </a:cubicBezTo>
                  <a:cubicBezTo>
                    <a:pt x="31588" y="4346"/>
                    <a:pt x="31647" y="4537"/>
                    <a:pt x="31683" y="4715"/>
                  </a:cubicBezTo>
                  <a:cubicBezTo>
                    <a:pt x="31731" y="4954"/>
                    <a:pt x="31695" y="5168"/>
                    <a:pt x="31528" y="5358"/>
                  </a:cubicBezTo>
                  <a:cubicBezTo>
                    <a:pt x="31254" y="5692"/>
                    <a:pt x="30981" y="6025"/>
                    <a:pt x="30695" y="6359"/>
                  </a:cubicBezTo>
                  <a:cubicBezTo>
                    <a:pt x="30504" y="6585"/>
                    <a:pt x="30242" y="6668"/>
                    <a:pt x="29909" y="6656"/>
                  </a:cubicBezTo>
                  <a:cubicBezTo>
                    <a:pt x="29611" y="7085"/>
                    <a:pt x="29326" y="7537"/>
                    <a:pt x="29028" y="7978"/>
                  </a:cubicBezTo>
                  <a:cubicBezTo>
                    <a:pt x="29076" y="8216"/>
                    <a:pt x="29123" y="8454"/>
                    <a:pt x="29147" y="8692"/>
                  </a:cubicBezTo>
                  <a:cubicBezTo>
                    <a:pt x="29171" y="8752"/>
                    <a:pt x="29147" y="8811"/>
                    <a:pt x="29147" y="8859"/>
                  </a:cubicBezTo>
                  <a:cubicBezTo>
                    <a:pt x="29028" y="9347"/>
                    <a:pt x="28992" y="9871"/>
                    <a:pt x="28516" y="10180"/>
                  </a:cubicBezTo>
                  <a:cubicBezTo>
                    <a:pt x="28480" y="10192"/>
                    <a:pt x="28468" y="10240"/>
                    <a:pt x="28433" y="10276"/>
                  </a:cubicBezTo>
                  <a:cubicBezTo>
                    <a:pt x="28242" y="10585"/>
                    <a:pt x="27944" y="10716"/>
                    <a:pt x="27587" y="10752"/>
                  </a:cubicBezTo>
                  <a:cubicBezTo>
                    <a:pt x="27504" y="10764"/>
                    <a:pt x="27409" y="10764"/>
                    <a:pt x="27301" y="10776"/>
                  </a:cubicBezTo>
                  <a:cubicBezTo>
                    <a:pt x="27087" y="11061"/>
                    <a:pt x="26920" y="11347"/>
                    <a:pt x="26849" y="11681"/>
                  </a:cubicBezTo>
                  <a:cubicBezTo>
                    <a:pt x="26801" y="11919"/>
                    <a:pt x="26682" y="12145"/>
                    <a:pt x="26587" y="12395"/>
                  </a:cubicBezTo>
                  <a:cubicBezTo>
                    <a:pt x="26635" y="12431"/>
                    <a:pt x="26706" y="12490"/>
                    <a:pt x="26790" y="12502"/>
                  </a:cubicBezTo>
                  <a:cubicBezTo>
                    <a:pt x="27159" y="12550"/>
                    <a:pt x="27528" y="12621"/>
                    <a:pt x="27885" y="12693"/>
                  </a:cubicBezTo>
                  <a:cubicBezTo>
                    <a:pt x="28278" y="12776"/>
                    <a:pt x="28659" y="12812"/>
                    <a:pt x="29052" y="12871"/>
                  </a:cubicBezTo>
                  <a:cubicBezTo>
                    <a:pt x="29718" y="12966"/>
                    <a:pt x="30385" y="13038"/>
                    <a:pt x="31040" y="13205"/>
                  </a:cubicBezTo>
                  <a:cubicBezTo>
                    <a:pt x="31433" y="13288"/>
                    <a:pt x="31814" y="13347"/>
                    <a:pt x="32207" y="13431"/>
                  </a:cubicBezTo>
                  <a:cubicBezTo>
                    <a:pt x="32457" y="13467"/>
                    <a:pt x="32719" y="13526"/>
                    <a:pt x="32981" y="13574"/>
                  </a:cubicBezTo>
                  <a:cubicBezTo>
                    <a:pt x="33290" y="13633"/>
                    <a:pt x="33600" y="13693"/>
                    <a:pt x="33933" y="13693"/>
                  </a:cubicBezTo>
                  <a:cubicBezTo>
                    <a:pt x="34362" y="13693"/>
                    <a:pt x="34791" y="13752"/>
                    <a:pt x="35219" y="13812"/>
                  </a:cubicBezTo>
                  <a:cubicBezTo>
                    <a:pt x="35457" y="13848"/>
                    <a:pt x="35672" y="13812"/>
                    <a:pt x="35862" y="13681"/>
                  </a:cubicBezTo>
                  <a:cubicBezTo>
                    <a:pt x="36398" y="13312"/>
                    <a:pt x="36946" y="12931"/>
                    <a:pt x="37481" y="12550"/>
                  </a:cubicBezTo>
                  <a:cubicBezTo>
                    <a:pt x="37767" y="12359"/>
                    <a:pt x="38053" y="12157"/>
                    <a:pt x="38303" y="11943"/>
                  </a:cubicBezTo>
                  <a:cubicBezTo>
                    <a:pt x="38791" y="11502"/>
                    <a:pt x="39267" y="11050"/>
                    <a:pt x="39744" y="10597"/>
                  </a:cubicBezTo>
                  <a:cubicBezTo>
                    <a:pt x="39970" y="10395"/>
                    <a:pt x="40184" y="10169"/>
                    <a:pt x="40458" y="10061"/>
                  </a:cubicBezTo>
                  <a:cubicBezTo>
                    <a:pt x="40565" y="10014"/>
                    <a:pt x="40672" y="9954"/>
                    <a:pt x="40744" y="9871"/>
                  </a:cubicBezTo>
                  <a:cubicBezTo>
                    <a:pt x="40958" y="9633"/>
                    <a:pt x="41208" y="9645"/>
                    <a:pt x="41470" y="9716"/>
                  </a:cubicBezTo>
                  <a:cubicBezTo>
                    <a:pt x="41625" y="9764"/>
                    <a:pt x="41756" y="9823"/>
                    <a:pt x="41910" y="9835"/>
                  </a:cubicBezTo>
                  <a:cubicBezTo>
                    <a:pt x="42172" y="9859"/>
                    <a:pt x="42327" y="10014"/>
                    <a:pt x="42422" y="10216"/>
                  </a:cubicBezTo>
                  <a:cubicBezTo>
                    <a:pt x="42625" y="10597"/>
                    <a:pt x="42649" y="11002"/>
                    <a:pt x="42518" y="11419"/>
                  </a:cubicBezTo>
                  <a:cubicBezTo>
                    <a:pt x="42303" y="12038"/>
                    <a:pt x="42101" y="12657"/>
                    <a:pt x="42030" y="13324"/>
                  </a:cubicBezTo>
                  <a:cubicBezTo>
                    <a:pt x="41970" y="13871"/>
                    <a:pt x="41815" y="14419"/>
                    <a:pt x="41684" y="14979"/>
                  </a:cubicBezTo>
                  <a:cubicBezTo>
                    <a:pt x="41553" y="15491"/>
                    <a:pt x="41398" y="16026"/>
                    <a:pt x="41256" y="16586"/>
                  </a:cubicBezTo>
                  <a:cubicBezTo>
                    <a:pt x="41387" y="16622"/>
                    <a:pt x="41506" y="16681"/>
                    <a:pt x="41625" y="16705"/>
                  </a:cubicBezTo>
                  <a:cubicBezTo>
                    <a:pt x="41934" y="16741"/>
                    <a:pt x="42268" y="16776"/>
                    <a:pt x="42577" y="16800"/>
                  </a:cubicBezTo>
                  <a:cubicBezTo>
                    <a:pt x="43006" y="16848"/>
                    <a:pt x="43423" y="16967"/>
                    <a:pt x="43827" y="17146"/>
                  </a:cubicBezTo>
                  <a:cubicBezTo>
                    <a:pt x="44137" y="17277"/>
                    <a:pt x="44304" y="17598"/>
                    <a:pt x="44208" y="17919"/>
                  </a:cubicBezTo>
                  <a:cubicBezTo>
                    <a:pt x="44173" y="18086"/>
                    <a:pt x="44089" y="18229"/>
                    <a:pt x="43958" y="18348"/>
                  </a:cubicBezTo>
                  <a:cubicBezTo>
                    <a:pt x="43661" y="18646"/>
                    <a:pt x="43399" y="18943"/>
                    <a:pt x="43113" y="19241"/>
                  </a:cubicBezTo>
                  <a:cubicBezTo>
                    <a:pt x="42934" y="19443"/>
                    <a:pt x="42720" y="19598"/>
                    <a:pt x="42541" y="19777"/>
                  </a:cubicBezTo>
                  <a:cubicBezTo>
                    <a:pt x="42530" y="19801"/>
                    <a:pt x="42518" y="19801"/>
                    <a:pt x="42506" y="19813"/>
                  </a:cubicBezTo>
                  <a:cubicBezTo>
                    <a:pt x="42303" y="20015"/>
                    <a:pt x="42125" y="20241"/>
                    <a:pt x="41910" y="20408"/>
                  </a:cubicBezTo>
                  <a:cubicBezTo>
                    <a:pt x="41684" y="20575"/>
                    <a:pt x="41434" y="20694"/>
                    <a:pt x="41196" y="20825"/>
                  </a:cubicBezTo>
                  <a:cubicBezTo>
                    <a:pt x="41160" y="21146"/>
                    <a:pt x="41279" y="21420"/>
                    <a:pt x="41398" y="21658"/>
                  </a:cubicBezTo>
                  <a:cubicBezTo>
                    <a:pt x="41589" y="22063"/>
                    <a:pt x="41791" y="22456"/>
                    <a:pt x="41922" y="22896"/>
                  </a:cubicBezTo>
                  <a:cubicBezTo>
                    <a:pt x="41946" y="22992"/>
                    <a:pt x="42006" y="23099"/>
                    <a:pt x="42065" y="23194"/>
                  </a:cubicBezTo>
                  <a:cubicBezTo>
                    <a:pt x="42232" y="23492"/>
                    <a:pt x="42363" y="23801"/>
                    <a:pt x="42458" y="24123"/>
                  </a:cubicBezTo>
                  <a:cubicBezTo>
                    <a:pt x="42518" y="24325"/>
                    <a:pt x="42601" y="24516"/>
                    <a:pt x="42684" y="24706"/>
                  </a:cubicBezTo>
                  <a:cubicBezTo>
                    <a:pt x="42756" y="24885"/>
                    <a:pt x="42815" y="25051"/>
                    <a:pt x="42875" y="25218"/>
                  </a:cubicBezTo>
                  <a:cubicBezTo>
                    <a:pt x="42720" y="25420"/>
                    <a:pt x="42601" y="25611"/>
                    <a:pt x="42482" y="25789"/>
                  </a:cubicBezTo>
                  <a:cubicBezTo>
                    <a:pt x="42399" y="25944"/>
                    <a:pt x="42268" y="26028"/>
                    <a:pt x="42101" y="26111"/>
                  </a:cubicBezTo>
                  <a:cubicBezTo>
                    <a:pt x="41803" y="26206"/>
                    <a:pt x="41506" y="26242"/>
                    <a:pt x="41208" y="26194"/>
                  </a:cubicBezTo>
                  <a:cubicBezTo>
                    <a:pt x="40672" y="26123"/>
                    <a:pt x="40136" y="26016"/>
                    <a:pt x="39601" y="25932"/>
                  </a:cubicBezTo>
                  <a:cubicBezTo>
                    <a:pt x="39470" y="25909"/>
                    <a:pt x="39351" y="25932"/>
                    <a:pt x="39208" y="25932"/>
                  </a:cubicBezTo>
                  <a:cubicBezTo>
                    <a:pt x="38910" y="25932"/>
                    <a:pt x="38660" y="25837"/>
                    <a:pt x="38434" y="25647"/>
                  </a:cubicBezTo>
                  <a:cubicBezTo>
                    <a:pt x="38243" y="25468"/>
                    <a:pt x="38053" y="25289"/>
                    <a:pt x="37862" y="25123"/>
                  </a:cubicBezTo>
                  <a:cubicBezTo>
                    <a:pt x="37684" y="24980"/>
                    <a:pt x="37517" y="24837"/>
                    <a:pt x="37398" y="24635"/>
                  </a:cubicBezTo>
                  <a:cubicBezTo>
                    <a:pt x="37338" y="24539"/>
                    <a:pt x="37243" y="24468"/>
                    <a:pt x="37160" y="24396"/>
                  </a:cubicBezTo>
                  <a:cubicBezTo>
                    <a:pt x="36636" y="23885"/>
                    <a:pt x="36076" y="23396"/>
                    <a:pt x="35612" y="22837"/>
                  </a:cubicBezTo>
                  <a:cubicBezTo>
                    <a:pt x="35398" y="22599"/>
                    <a:pt x="35195" y="22361"/>
                    <a:pt x="34957" y="22134"/>
                  </a:cubicBezTo>
                  <a:cubicBezTo>
                    <a:pt x="34850" y="22039"/>
                    <a:pt x="34707" y="21980"/>
                    <a:pt x="34552" y="21956"/>
                  </a:cubicBezTo>
                  <a:cubicBezTo>
                    <a:pt x="34267" y="21908"/>
                    <a:pt x="33993" y="21908"/>
                    <a:pt x="33707" y="21860"/>
                  </a:cubicBezTo>
                  <a:cubicBezTo>
                    <a:pt x="33052" y="21765"/>
                    <a:pt x="32409" y="21646"/>
                    <a:pt x="31754" y="21539"/>
                  </a:cubicBezTo>
                  <a:cubicBezTo>
                    <a:pt x="31290" y="21468"/>
                    <a:pt x="30814" y="21408"/>
                    <a:pt x="30361" y="21325"/>
                  </a:cubicBezTo>
                  <a:cubicBezTo>
                    <a:pt x="29778" y="21241"/>
                    <a:pt x="29206" y="21075"/>
                    <a:pt x="28635" y="21110"/>
                  </a:cubicBezTo>
                  <a:cubicBezTo>
                    <a:pt x="28111" y="20896"/>
                    <a:pt x="27516" y="21003"/>
                    <a:pt x="26992" y="20765"/>
                  </a:cubicBezTo>
                  <a:cubicBezTo>
                    <a:pt x="26754" y="20658"/>
                    <a:pt x="26492" y="20658"/>
                    <a:pt x="26194" y="20598"/>
                  </a:cubicBezTo>
                  <a:cubicBezTo>
                    <a:pt x="26087" y="20872"/>
                    <a:pt x="26289" y="21122"/>
                    <a:pt x="26313" y="21384"/>
                  </a:cubicBezTo>
                  <a:cubicBezTo>
                    <a:pt x="26325" y="21670"/>
                    <a:pt x="26409" y="21944"/>
                    <a:pt x="26528" y="22206"/>
                  </a:cubicBezTo>
                  <a:cubicBezTo>
                    <a:pt x="26980" y="22277"/>
                    <a:pt x="27361" y="22444"/>
                    <a:pt x="27706" y="22742"/>
                  </a:cubicBezTo>
                  <a:cubicBezTo>
                    <a:pt x="27813" y="22837"/>
                    <a:pt x="27885" y="22920"/>
                    <a:pt x="27897" y="23075"/>
                  </a:cubicBezTo>
                  <a:cubicBezTo>
                    <a:pt x="27992" y="23765"/>
                    <a:pt x="28075" y="24456"/>
                    <a:pt x="27873" y="25135"/>
                  </a:cubicBezTo>
                  <a:cubicBezTo>
                    <a:pt x="27802" y="25373"/>
                    <a:pt x="27742" y="25611"/>
                    <a:pt x="27528" y="25766"/>
                  </a:cubicBezTo>
                  <a:cubicBezTo>
                    <a:pt x="27409" y="25849"/>
                    <a:pt x="27385" y="25968"/>
                    <a:pt x="27409" y="26111"/>
                  </a:cubicBezTo>
                  <a:cubicBezTo>
                    <a:pt x="27444" y="26349"/>
                    <a:pt x="27528" y="26635"/>
                    <a:pt x="27599" y="26909"/>
                  </a:cubicBezTo>
                  <a:close/>
                  <a:moveTo>
                    <a:pt x="30981" y="4977"/>
                  </a:moveTo>
                  <a:cubicBezTo>
                    <a:pt x="30933" y="5025"/>
                    <a:pt x="30873" y="5061"/>
                    <a:pt x="30838" y="5120"/>
                  </a:cubicBezTo>
                  <a:cubicBezTo>
                    <a:pt x="30790" y="5168"/>
                    <a:pt x="30766" y="5227"/>
                    <a:pt x="30719" y="5335"/>
                  </a:cubicBezTo>
                  <a:cubicBezTo>
                    <a:pt x="30969" y="5299"/>
                    <a:pt x="30992" y="5168"/>
                    <a:pt x="31016" y="5001"/>
                  </a:cubicBezTo>
                  <a:cubicBezTo>
                    <a:pt x="31159" y="4966"/>
                    <a:pt x="31231" y="4870"/>
                    <a:pt x="31159" y="4644"/>
                  </a:cubicBezTo>
                  <a:cubicBezTo>
                    <a:pt x="31064" y="4799"/>
                    <a:pt x="31028" y="4882"/>
                    <a:pt x="30981" y="4977"/>
                  </a:cubicBezTo>
                  <a:close/>
                  <a:moveTo>
                    <a:pt x="40684" y="10514"/>
                  </a:moveTo>
                  <a:cubicBezTo>
                    <a:pt x="40636" y="10514"/>
                    <a:pt x="40625" y="10502"/>
                    <a:pt x="40613" y="10514"/>
                  </a:cubicBezTo>
                  <a:cubicBezTo>
                    <a:pt x="39946" y="11061"/>
                    <a:pt x="39327" y="11657"/>
                    <a:pt x="38660" y="12204"/>
                  </a:cubicBezTo>
                  <a:cubicBezTo>
                    <a:pt x="38470" y="12359"/>
                    <a:pt x="38303" y="12550"/>
                    <a:pt x="38124" y="12705"/>
                  </a:cubicBezTo>
                  <a:cubicBezTo>
                    <a:pt x="37993" y="12800"/>
                    <a:pt x="37839" y="12895"/>
                    <a:pt x="37708" y="12978"/>
                  </a:cubicBezTo>
                  <a:cubicBezTo>
                    <a:pt x="37088" y="13431"/>
                    <a:pt x="36457" y="13895"/>
                    <a:pt x="35838" y="14336"/>
                  </a:cubicBezTo>
                  <a:cubicBezTo>
                    <a:pt x="35731" y="14407"/>
                    <a:pt x="35612" y="14455"/>
                    <a:pt x="35457" y="14431"/>
                  </a:cubicBezTo>
                  <a:cubicBezTo>
                    <a:pt x="34957" y="14348"/>
                    <a:pt x="34469" y="14276"/>
                    <a:pt x="33957" y="14205"/>
                  </a:cubicBezTo>
                  <a:cubicBezTo>
                    <a:pt x="33136" y="14098"/>
                    <a:pt x="32338" y="13848"/>
                    <a:pt x="31516" y="13752"/>
                  </a:cubicBezTo>
                  <a:cubicBezTo>
                    <a:pt x="30861" y="13681"/>
                    <a:pt x="30219" y="13538"/>
                    <a:pt x="29564" y="13431"/>
                  </a:cubicBezTo>
                  <a:cubicBezTo>
                    <a:pt x="29111" y="13359"/>
                    <a:pt x="28647" y="13264"/>
                    <a:pt x="28183" y="13193"/>
                  </a:cubicBezTo>
                  <a:cubicBezTo>
                    <a:pt x="27718" y="13097"/>
                    <a:pt x="27266" y="13014"/>
                    <a:pt x="26801" y="12943"/>
                  </a:cubicBezTo>
                  <a:cubicBezTo>
                    <a:pt x="26028" y="12824"/>
                    <a:pt x="25242" y="12728"/>
                    <a:pt x="24444" y="12609"/>
                  </a:cubicBezTo>
                  <a:cubicBezTo>
                    <a:pt x="23646" y="12490"/>
                    <a:pt x="22860" y="12324"/>
                    <a:pt x="22051" y="12240"/>
                  </a:cubicBezTo>
                  <a:cubicBezTo>
                    <a:pt x="21670" y="12193"/>
                    <a:pt x="21277" y="12121"/>
                    <a:pt x="20908" y="11990"/>
                  </a:cubicBezTo>
                  <a:cubicBezTo>
                    <a:pt x="20420" y="11823"/>
                    <a:pt x="19884" y="11704"/>
                    <a:pt x="19360" y="11657"/>
                  </a:cubicBezTo>
                  <a:cubicBezTo>
                    <a:pt x="18765" y="11597"/>
                    <a:pt x="18169" y="11526"/>
                    <a:pt x="17574" y="11407"/>
                  </a:cubicBezTo>
                  <a:cubicBezTo>
                    <a:pt x="17265" y="11347"/>
                    <a:pt x="16943" y="11288"/>
                    <a:pt x="16633" y="11240"/>
                  </a:cubicBezTo>
                  <a:cubicBezTo>
                    <a:pt x="16145" y="11181"/>
                    <a:pt x="15669" y="11133"/>
                    <a:pt x="15181" y="11073"/>
                  </a:cubicBezTo>
                  <a:cubicBezTo>
                    <a:pt x="14645" y="11014"/>
                    <a:pt x="14086" y="10954"/>
                    <a:pt x="13550" y="10919"/>
                  </a:cubicBezTo>
                  <a:cubicBezTo>
                    <a:pt x="12919" y="10859"/>
                    <a:pt x="12276" y="10811"/>
                    <a:pt x="11645" y="10764"/>
                  </a:cubicBezTo>
                  <a:cubicBezTo>
                    <a:pt x="11014" y="10716"/>
                    <a:pt x="10395" y="10561"/>
                    <a:pt x="9740" y="10597"/>
                  </a:cubicBezTo>
                  <a:cubicBezTo>
                    <a:pt x="9728" y="10597"/>
                    <a:pt x="9704" y="10597"/>
                    <a:pt x="9680" y="10585"/>
                  </a:cubicBezTo>
                  <a:cubicBezTo>
                    <a:pt x="8371" y="10407"/>
                    <a:pt x="7061" y="10395"/>
                    <a:pt x="5739" y="10466"/>
                  </a:cubicBezTo>
                  <a:cubicBezTo>
                    <a:pt x="5215" y="10502"/>
                    <a:pt x="4703" y="10478"/>
                    <a:pt x="4180" y="10502"/>
                  </a:cubicBezTo>
                  <a:cubicBezTo>
                    <a:pt x="3691" y="10514"/>
                    <a:pt x="3215" y="10526"/>
                    <a:pt x="2691" y="10657"/>
                  </a:cubicBezTo>
                  <a:cubicBezTo>
                    <a:pt x="2810" y="10990"/>
                    <a:pt x="2882" y="11312"/>
                    <a:pt x="3156" y="11490"/>
                  </a:cubicBezTo>
                  <a:cubicBezTo>
                    <a:pt x="3310" y="11597"/>
                    <a:pt x="3418" y="11752"/>
                    <a:pt x="3537" y="11895"/>
                  </a:cubicBezTo>
                  <a:cubicBezTo>
                    <a:pt x="3644" y="12050"/>
                    <a:pt x="3763" y="12204"/>
                    <a:pt x="3906" y="12312"/>
                  </a:cubicBezTo>
                  <a:cubicBezTo>
                    <a:pt x="4322" y="12585"/>
                    <a:pt x="4668" y="12919"/>
                    <a:pt x="5061" y="13217"/>
                  </a:cubicBezTo>
                  <a:cubicBezTo>
                    <a:pt x="5251" y="13371"/>
                    <a:pt x="5454" y="13502"/>
                    <a:pt x="5715" y="13562"/>
                  </a:cubicBezTo>
                  <a:cubicBezTo>
                    <a:pt x="6085" y="13657"/>
                    <a:pt x="6263" y="13931"/>
                    <a:pt x="6406" y="14252"/>
                  </a:cubicBezTo>
                  <a:cubicBezTo>
                    <a:pt x="6454" y="14371"/>
                    <a:pt x="6430" y="14467"/>
                    <a:pt x="6323" y="14550"/>
                  </a:cubicBezTo>
                  <a:cubicBezTo>
                    <a:pt x="6049" y="14741"/>
                    <a:pt x="5787" y="14848"/>
                    <a:pt x="5442" y="14871"/>
                  </a:cubicBezTo>
                  <a:cubicBezTo>
                    <a:pt x="4680" y="14931"/>
                    <a:pt x="4120" y="14502"/>
                    <a:pt x="3525" y="14169"/>
                  </a:cubicBezTo>
                  <a:cubicBezTo>
                    <a:pt x="3287" y="14038"/>
                    <a:pt x="3108" y="13800"/>
                    <a:pt x="2917" y="13609"/>
                  </a:cubicBezTo>
                  <a:cubicBezTo>
                    <a:pt x="2703" y="13383"/>
                    <a:pt x="2513" y="13157"/>
                    <a:pt x="2334" y="12943"/>
                  </a:cubicBezTo>
                  <a:cubicBezTo>
                    <a:pt x="2215" y="12788"/>
                    <a:pt x="2155" y="12609"/>
                    <a:pt x="2025" y="12466"/>
                  </a:cubicBezTo>
                  <a:cubicBezTo>
                    <a:pt x="1703" y="12109"/>
                    <a:pt x="1489" y="11704"/>
                    <a:pt x="1382" y="11240"/>
                  </a:cubicBezTo>
                  <a:cubicBezTo>
                    <a:pt x="1370" y="11133"/>
                    <a:pt x="1310" y="11050"/>
                    <a:pt x="1263" y="10931"/>
                  </a:cubicBezTo>
                  <a:cubicBezTo>
                    <a:pt x="965" y="11061"/>
                    <a:pt x="810" y="11300"/>
                    <a:pt x="620" y="11490"/>
                  </a:cubicBezTo>
                  <a:cubicBezTo>
                    <a:pt x="453" y="11657"/>
                    <a:pt x="429" y="11847"/>
                    <a:pt x="477" y="12062"/>
                  </a:cubicBezTo>
                  <a:cubicBezTo>
                    <a:pt x="572" y="12538"/>
                    <a:pt x="751" y="12966"/>
                    <a:pt x="1036" y="13395"/>
                  </a:cubicBezTo>
                  <a:cubicBezTo>
                    <a:pt x="1560" y="14193"/>
                    <a:pt x="2227" y="14800"/>
                    <a:pt x="2953" y="15360"/>
                  </a:cubicBezTo>
                  <a:cubicBezTo>
                    <a:pt x="3346" y="15657"/>
                    <a:pt x="3810" y="15860"/>
                    <a:pt x="4239" y="16074"/>
                  </a:cubicBezTo>
                  <a:cubicBezTo>
                    <a:pt x="4525" y="16229"/>
                    <a:pt x="4858" y="16217"/>
                    <a:pt x="5084" y="16491"/>
                  </a:cubicBezTo>
                  <a:cubicBezTo>
                    <a:pt x="5120" y="16526"/>
                    <a:pt x="5192" y="16538"/>
                    <a:pt x="5251" y="16538"/>
                  </a:cubicBezTo>
                  <a:cubicBezTo>
                    <a:pt x="6013" y="16705"/>
                    <a:pt x="6751" y="16896"/>
                    <a:pt x="7525" y="16967"/>
                  </a:cubicBezTo>
                  <a:cubicBezTo>
                    <a:pt x="7751" y="17003"/>
                    <a:pt x="7978" y="17050"/>
                    <a:pt x="8192" y="17074"/>
                  </a:cubicBezTo>
                  <a:cubicBezTo>
                    <a:pt x="8906" y="17205"/>
                    <a:pt x="9645" y="17360"/>
                    <a:pt x="10359" y="17479"/>
                  </a:cubicBezTo>
                  <a:cubicBezTo>
                    <a:pt x="11026" y="17598"/>
                    <a:pt x="11692" y="17658"/>
                    <a:pt x="12347" y="17836"/>
                  </a:cubicBezTo>
                  <a:cubicBezTo>
                    <a:pt x="12383" y="17848"/>
                    <a:pt x="12419" y="17848"/>
                    <a:pt x="12466" y="17848"/>
                  </a:cubicBezTo>
                  <a:cubicBezTo>
                    <a:pt x="13181" y="17896"/>
                    <a:pt x="13883" y="18027"/>
                    <a:pt x="14598" y="18134"/>
                  </a:cubicBezTo>
                  <a:cubicBezTo>
                    <a:pt x="14764" y="18158"/>
                    <a:pt x="14883" y="18217"/>
                    <a:pt x="14967" y="18336"/>
                  </a:cubicBezTo>
                  <a:cubicBezTo>
                    <a:pt x="15098" y="18515"/>
                    <a:pt x="15252" y="18681"/>
                    <a:pt x="15419" y="18848"/>
                  </a:cubicBezTo>
                  <a:lnTo>
                    <a:pt x="16622" y="20182"/>
                  </a:lnTo>
                  <a:cubicBezTo>
                    <a:pt x="16753" y="20336"/>
                    <a:pt x="16872" y="20515"/>
                    <a:pt x="17026" y="20658"/>
                  </a:cubicBezTo>
                  <a:cubicBezTo>
                    <a:pt x="17229" y="20860"/>
                    <a:pt x="17443" y="21051"/>
                    <a:pt x="17562" y="21301"/>
                  </a:cubicBezTo>
                  <a:cubicBezTo>
                    <a:pt x="17598" y="21396"/>
                    <a:pt x="17657" y="21456"/>
                    <a:pt x="17741" y="21527"/>
                  </a:cubicBezTo>
                  <a:cubicBezTo>
                    <a:pt x="18229" y="22015"/>
                    <a:pt x="18705" y="22527"/>
                    <a:pt x="19050" y="23134"/>
                  </a:cubicBezTo>
                  <a:cubicBezTo>
                    <a:pt x="19170" y="23325"/>
                    <a:pt x="19300" y="23504"/>
                    <a:pt x="19431" y="23682"/>
                  </a:cubicBezTo>
                  <a:cubicBezTo>
                    <a:pt x="19777" y="24158"/>
                    <a:pt x="20122" y="24623"/>
                    <a:pt x="20455" y="25099"/>
                  </a:cubicBezTo>
                  <a:cubicBezTo>
                    <a:pt x="20491" y="25147"/>
                    <a:pt x="20515" y="25218"/>
                    <a:pt x="20551" y="25230"/>
                  </a:cubicBezTo>
                  <a:cubicBezTo>
                    <a:pt x="20789" y="25349"/>
                    <a:pt x="20872" y="25587"/>
                    <a:pt x="21015" y="25778"/>
                  </a:cubicBezTo>
                  <a:cubicBezTo>
                    <a:pt x="21086" y="25885"/>
                    <a:pt x="21158" y="26004"/>
                    <a:pt x="21253" y="26099"/>
                  </a:cubicBezTo>
                  <a:cubicBezTo>
                    <a:pt x="21682" y="26575"/>
                    <a:pt x="22146" y="27016"/>
                    <a:pt x="22456" y="27587"/>
                  </a:cubicBezTo>
                  <a:cubicBezTo>
                    <a:pt x="22479" y="27623"/>
                    <a:pt x="22515" y="27671"/>
                    <a:pt x="22563" y="27718"/>
                  </a:cubicBezTo>
                  <a:cubicBezTo>
                    <a:pt x="22980" y="28206"/>
                    <a:pt x="23372" y="28683"/>
                    <a:pt x="23789" y="29171"/>
                  </a:cubicBezTo>
                  <a:cubicBezTo>
                    <a:pt x="23884" y="29290"/>
                    <a:pt x="23956" y="29409"/>
                    <a:pt x="24063" y="29528"/>
                  </a:cubicBezTo>
                  <a:cubicBezTo>
                    <a:pt x="24313" y="29861"/>
                    <a:pt x="24527" y="30231"/>
                    <a:pt x="24825" y="30516"/>
                  </a:cubicBezTo>
                  <a:cubicBezTo>
                    <a:pt x="25277" y="30957"/>
                    <a:pt x="25658" y="31481"/>
                    <a:pt x="26075" y="31957"/>
                  </a:cubicBezTo>
                  <a:cubicBezTo>
                    <a:pt x="26504" y="32445"/>
                    <a:pt x="26944" y="32945"/>
                    <a:pt x="27421" y="33398"/>
                  </a:cubicBezTo>
                  <a:cubicBezTo>
                    <a:pt x="27635" y="33612"/>
                    <a:pt x="27885" y="33779"/>
                    <a:pt x="28171" y="33874"/>
                  </a:cubicBezTo>
                  <a:cubicBezTo>
                    <a:pt x="28516" y="33743"/>
                    <a:pt x="28647" y="33493"/>
                    <a:pt x="28647" y="33159"/>
                  </a:cubicBezTo>
                  <a:cubicBezTo>
                    <a:pt x="28647" y="32790"/>
                    <a:pt x="28611" y="32421"/>
                    <a:pt x="28516" y="32052"/>
                  </a:cubicBezTo>
                  <a:cubicBezTo>
                    <a:pt x="28290" y="31290"/>
                    <a:pt x="28099" y="30528"/>
                    <a:pt x="27897" y="29754"/>
                  </a:cubicBezTo>
                  <a:cubicBezTo>
                    <a:pt x="27802" y="29349"/>
                    <a:pt x="27766" y="28933"/>
                    <a:pt x="27575" y="28564"/>
                  </a:cubicBezTo>
                  <a:cubicBezTo>
                    <a:pt x="27504" y="28421"/>
                    <a:pt x="27480" y="28242"/>
                    <a:pt x="27456" y="28075"/>
                  </a:cubicBezTo>
                  <a:cubicBezTo>
                    <a:pt x="27444" y="27980"/>
                    <a:pt x="27421" y="27897"/>
                    <a:pt x="27397" y="27802"/>
                  </a:cubicBezTo>
                  <a:cubicBezTo>
                    <a:pt x="27290" y="27421"/>
                    <a:pt x="27147" y="27040"/>
                    <a:pt x="27087" y="26659"/>
                  </a:cubicBezTo>
                  <a:cubicBezTo>
                    <a:pt x="26980" y="26063"/>
                    <a:pt x="26813" y="25480"/>
                    <a:pt x="26647" y="24920"/>
                  </a:cubicBezTo>
                  <a:cubicBezTo>
                    <a:pt x="26551" y="24551"/>
                    <a:pt x="26444" y="24158"/>
                    <a:pt x="26349" y="23777"/>
                  </a:cubicBezTo>
                  <a:cubicBezTo>
                    <a:pt x="26170" y="23003"/>
                    <a:pt x="26028" y="22230"/>
                    <a:pt x="25849" y="21456"/>
                  </a:cubicBezTo>
                  <a:cubicBezTo>
                    <a:pt x="25777" y="21122"/>
                    <a:pt x="25682" y="20801"/>
                    <a:pt x="25611" y="20467"/>
                  </a:cubicBezTo>
                  <a:cubicBezTo>
                    <a:pt x="25575" y="20348"/>
                    <a:pt x="25611" y="20194"/>
                    <a:pt x="25730" y="20182"/>
                  </a:cubicBezTo>
                  <a:cubicBezTo>
                    <a:pt x="25980" y="20158"/>
                    <a:pt x="26194" y="19967"/>
                    <a:pt x="26468" y="20039"/>
                  </a:cubicBezTo>
                  <a:cubicBezTo>
                    <a:pt x="26920" y="20146"/>
                    <a:pt x="27385" y="20241"/>
                    <a:pt x="27861" y="20289"/>
                  </a:cubicBezTo>
                  <a:cubicBezTo>
                    <a:pt x="29004" y="20396"/>
                    <a:pt x="30135" y="20575"/>
                    <a:pt x="31278" y="20694"/>
                  </a:cubicBezTo>
                  <a:cubicBezTo>
                    <a:pt x="32159" y="20777"/>
                    <a:pt x="33016" y="20932"/>
                    <a:pt x="33909" y="20991"/>
                  </a:cubicBezTo>
                  <a:cubicBezTo>
                    <a:pt x="34386" y="21015"/>
                    <a:pt x="34862" y="21134"/>
                    <a:pt x="35374" y="21218"/>
                  </a:cubicBezTo>
                  <a:cubicBezTo>
                    <a:pt x="35541" y="21420"/>
                    <a:pt x="35683" y="21658"/>
                    <a:pt x="35862" y="21884"/>
                  </a:cubicBezTo>
                  <a:cubicBezTo>
                    <a:pt x="36172" y="22277"/>
                    <a:pt x="36517" y="22658"/>
                    <a:pt x="36815" y="23051"/>
                  </a:cubicBezTo>
                  <a:cubicBezTo>
                    <a:pt x="37219" y="23575"/>
                    <a:pt x="37636" y="24087"/>
                    <a:pt x="38136" y="24516"/>
                  </a:cubicBezTo>
                  <a:cubicBezTo>
                    <a:pt x="38291" y="24647"/>
                    <a:pt x="38434" y="24813"/>
                    <a:pt x="38589" y="24944"/>
                  </a:cubicBezTo>
                  <a:cubicBezTo>
                    <a:pt x="38839" y="25170"/>
                    <a:pt x="39124" y="25337"/>
                    <a:pt x="39482" y="25361"/>
                  </a:cubicBezTo>
                  <a:cubicBezTo>
                    <a:pt x="39982" y="25397"/>
                    <a:pt x="40494" y="25492"/>
                    <a:pt x="40994" y="25539"/>
                  </a:cubicBezTo>
                  <a:cubicBezTo>
                    <a:pt x="41291" y="25575"/>
                    <a:pt x="41589" y="25539"/>
                    <a:pt x="41887" y="25539"/>
                  </a:cubicBezTo>
                  <a:cubicBezTo>
                    <a:pt x="41934" y="25468"/>
                    <a:pt x="41970" y="25397"/>
                    <a:pt x="42030" y="25349"/>
                  </a:cubicBezTo>
                  <a:cubicBezTo>
                    <a:pt x="42244" y="25158"/>
                    <a:pt x="42244" y="24932"/>
                    <a:pt x="42160" y="24682"/>
                  </a:cubicBezTo>
                  <a:cubicBezTo>
                    <a:pt x="42065" y="24456"/>
                    <a:pt x="41994" y="24218"/>
                    <a:pt x="41875" y="24004"/>
                  </a:cubicBezTo>
                  <a:cubicBezTo>
                    <a:pt x="41756" y="23789"/>
                    <a:pt x="41637" y="23551"/>
                    <a:pt x="41565" y="23289"/>
                  </a:cubicBezTo>
                  <a:cubicBezTo>
                    <a:pt x="41434" y="22849"/>
                    <a:pt x="41232" y="22420"/>
                    <a:pt x="41017" y="22003"/>
                  </a:cubicBezTo>
                  <a:cubicBezTo>
                    <a:pt x="40779" y="21563"/>
                    <a:pt x="40625" y="21110"/>
                    <a:pt x="40517" y="20634"/>
                  </a:cubicBezTo>
                  <a:cubicBezTo>
                    <a:pt x="40613" y="20491"/>
                    <a:pt x="40684" y="20360"/>
                    <a:pt x="40791" y="20253"/>
                  </a:cubicBezTo>
                  <a:cubicBezTo>
                    <a:pt x="40898" y="20170"/>
                    <a:pt x="41053" y="20122"/>
                    <a:pt x="41196" y="20051"/>
                  </a:cubicBezTo>
                  <a:cubicBezTo>
                    <a:pt x="41256" y="20027"/>
                    <a:pt x="41315" y="19955"/>
                    <a:pt x="41375" y="19920"/>
                  </a:cubicBezTo>
                  <a:cubicBezTo>
                    <a:pt x="41529" y="19801"/>
                    <a:pt x="41708" y="19682"/>
                    <a:pt x="41875" y="19563"/>
                  </a:cubicBezTo>
                  <a:cubicBezTo>
                    <a:pt x="41946" y="19503"/>
                    <a:pt x="42041" y="19455"/>
                    <a:pt x="42089" y="19384"/>
                  </a:cubicBezTo>
                  <a:cubicBezTo>
                    <a:pt x="42339" y="18967"/>
                    <a:pt x="42720" y="18693"/>
                    <a:pt x="43065" y="18372"/>
                  </a:cubicBezTo>
                  <a:cubicBezTo>
                    <a:pt x="43303" y="18146"/>
                    <a:pt x="43470" y="17848"/>
                    <a:pt x="43673" y="17550"/>
                  </a:cubicBezTo>
                  <a:cubicBezTo>
                    <a:pt x="43244" y="17408"/>
                    <a:pt x="42839" y="17300"/>
                    <a:pt x="42422" y="17265"/>
                  </a:cubicBezTo>
                  <a:cubicBezTo>
                    <a:pt x="42006" y="17253"/>
                    <a:pt x="41577" y="17062"/>
                    <a:pt x="41148" y="17241"/>
                  </a:cubicBezTo>
                  <a:cubicBezTo>
                    <a:pt x="41077" y="17443"/>
                    <a:pt x="41017" y="17658"/>
                    <a:pt x="40934" y="17884"/>
                  </a:cubicBezTo>
                  <a:cubicBezTo>
                    <a:pt x="40898" y="17979"/>
                    <a:pt x="40851" y="18086"/>
                    <a:pt x="40791" y="18181"/>
                  </a:cubicBezTo>
                  <a:cubicBezTo>
                    <a:pt x="40756" y="18217"/>
                    <a:pt x="40684" y="18253"/>
                    <a:pt x="40636" y="18241"/>
                  </a:cubicBezTo>
                  <a:cubicBezTo>
                    <a:pt x="40601" y="18241"/>
                    <a:pt x="40517" y="18181"/>
                    <a:pt x="40517" y="18134"/>
                  </a:cubicBezTo>
                  <a:cubicBezTo>
                    <a:pt x="40494" y="18003"/>
                    <a:pt x="40458" y="17860"/>
                    <a:pt x="40482" y="17741"/>
                  </a:cubicBezTo>
                  <a:cubicBezTo>
                    <a:pt x="40565" y="17300"/>
                    <a:pt x="40625" y="16848"/>
                    <a:pt x="40791" y="16431"/>
                  </a:cubicBezTo>
                  <a:cubicBezTo>
                    <a:pt x="41041" y="15764"/>
                    <a:pt x="41256" y="15074"/>
                    <a:pt x="41434" y="14395"/>
                  </a:cubicBezTo>
                  <a:cubicBezTo>
                    <a:pt x="41553" y="13919"/>
                    <a:pt x="41696" y="13443"/>
                    <a:pt x="41732" y="12966"/>
                  </a:cubicBezTo>
                  <a:cubicBezTo>
                    <a:pt x="41768" y="12300"/>
                    <a:pt x="41910" y="11669"/>
                    <a:pt x="42041" y="11014"/>
                  </a:cubicBezTo>
                  <a:cubicBezTo>
                    <a:pt x="41994" y="10954"/>
                    <a:pt x="41946" y="10895"/>
                    <a:pt x="41922" y="10835"/>
                  </a:cubicBezTo>
                  <a:cubicBezTo>
                    <a:pt x="41887" y="10764"/>
                    <a:pt x="41922" y="10645"/>
                    <a:pt x="41756" y="10645"/>
                  </a:cubicBezTo>
                  <a:cubicBezTo>
                    <a:pt x="41684" y="10800"/>
                    <a:pt x="41589" y="10942"/>
                    <a:pt x="41553" y="11097"/>
                  </a:cubicBezTo>
                  <a:cubicBezTo>
                    <a:pt x="41327" y="11776"/>
                    <a:pt x="41089" y="12443"/>
                    <a:pt x="40898" y="13133"/>
                  </a:cubicBezTo>
                  <a:cubicBezTo>
                    <a:pt x="40601" y="14145"/>
                    <a:pt x="40303" y="15133"/>
                    <a:pt x="39982" y="16134"/>
                  </a:cubicBezTo>
                  <a:cubicBezTo>
                    <a:pt x="39910" y="16348"/>
                    <a:pt x="39791" y="16550"/>
                    <a:pt x="39744" y="16776"/>
                  </a:cubicBezTo>
                  <a:cubicBezTo>
                    <a:pt x="39660" y="17348"/>
                    <a:pt x="39410" y="17848"/>
                    <a:pt x="39243" y="18396"/>
                  </a:cubicBezTo>
                  <a:cubicBezTo>
                    <a:pt x="39172" y="18646"/>
                    <a:pt x="39029" y="18872"/>
                    <a:pt x="38910" y="19110"/>
                  </a:cubicBezTo>
                  <a:cubicBezTo>
                    <a:pt x="38827" y="19277"/>
                    <a:pt x="38672" y="19348"/>
                    <a:pt x="38493" y="19324"/>
                  </a:cubicBezTo>
                  <a:cubicBezTo>
                    <a:pt x="38315" y="19301"/>
                    <a:pt x="38231" y="19170"/>
                    <a:pt x="38184" y="19027"/>
                  </a:cubicBezTo>
                  <a:cubicBezTo>
                    <a:pt x="38136" y="18848"/>
                    <a:pt x="38100" y="18634"/>
                    <a:pt x="38124" y="18467"/>
                  </a:cubicBezTo>
                  <a:cubicBezTo>
                    <a:pt x="38231" y="18050"/>
                    <a:pt x="38160" y="17598"/>
                    <a:pt x="38493" y="17253"/>
                  </a:cubicBezTo>
                  <a:cubicBezTo>
                    <a:pt x="38529" y="17217"/>
                    <a:pt x="38541" y="17146"/>
                    <a:pt x="38553" y="17086"/>
                  </a:cubicBezTo>
                  <a:cubicBezTo>
                    <a:pt x="38672" y="16431"/>
                    <a:pt x="38970" y="15836"/>
                    <a:pt x="39172" y="15217"/>
                  </a:cubicBezTo>
                  <a:cubicBezTo>
                    <a:pt x="39291" y="14812"/>
                    <a:pt x="39482" y="14443"/>
                    <a:pt x="39565" y="14038"/>
                  </a:cubicBezTo>
                  <a:cubicBezTo>
                    <a:pt x="39624" y="13764"/>
                    <a:pt x="39708" y="13526"/>
                    <a:pt x="39827" y="13312"/>
                  </a:cubicBezTo>
                  <a:cubicBezTo>
                    <a:pt x="39970" y="13050"/>
                    <a:pt x="40077" y="12800"/>
                    <a:pt x="40077" y="12502"/>
                  </a:cubicBezTo>
                  <a:cubicBezTo>
                    <a:pt x="40077" y="12335"/>
                    <a:pt x="40136" y="12204"/>
                    <a:pt x="40255" y="12097"/>
                  </a:cubicBezTo>
                  <a:cubicBezTo>
                    <a:pt x="40422" y="11954"/>
                    <a:pt x="40494" y="11740"/>
                    <a:pt x="40482" y="11538"/>
                  </a:cubicBezTo>
                  <a:cubicBezTo>
                    <a:pt x="40458" y="11347"/>
                    <a:pt x="40517" y="11204"/>
                    <a:pt x="40613" y="11061"/>
                  </a:cubicBezTo>
                  <a:cubicBezTo>
                    <a:pt x="40613" y="10954"/>
                    <a:pt x="40720" y="10764"/>
                    <a:pt x="40684" y="10514"/>
                  </a:cubicBezTo>
                  <a:close/>
                  <a:moveTo>
                    <a:pt x="25813" y="12240"/>
                  </a:moveTo>
                  <a:cubicBezTo>
                    <a:pt x="25932" y="12085"/>
                    <a:pt x="26039" y="11954"/>
                    <a:pt x="26135" y="11823"/>
                  </a:cubicBezTo>
                  <a:cubicBezTo>
                    <a:pt x="26039" y="11490"/>
                    <a:pt x="26301" y="11300"/>
                    <a:pt x="26432" y="11061"/>
                  </a:cubicBezTo>
                  <a:cubicBezTo>
                    <a:pt x="26968" y="10109"/>
                    <a:pt x="27563" y="9204"/>
                    <a:pt x="28159" y="8299"/>
                  </a:cubicBezTo>
                  <a:cubicBezTo>
                    <a:pt x="28409" y="7906"/>
                    <a:pt x="28671" y="7525"/>
                    <a:pt x="28909" y="7121"/>
                  </a:cubicBezTo>
                  <a:cubicBezTo>
                    <a:pt x="29171" y="6704"/>
                    <a:pt x="29421" y="6287"/>
                    <a:pt x="29718" y="5894"/>
                  </a:cubicBezTo>
                  <a:cubicBezTo>
                    <a:pt x="29980" y="5537"/>
                    <a:pt x="30159" y="5120"/>
                    <a:pt x="30504" y="4811"/>
                  </a:cubicBezTo>
                  <a:cubicBezTo>
                    <a:pt x="30516" y="4799"/>
                    <a:pt x="30516" y="4787"/>
                    <a:pt x="30540" y="4763"/>
                  </a:cubicBezTo>
                  <a:cubicBezTo>
                    <a:pt x="30957" y="4108"/>
                    <a:pt x="31350" y="3477"/>
                    <a:pt x="31766" y="2822"/>
                  </a:cubicBezTo>
                  <a:cubicBezTo>
                    <a:pt x="32100" y="2310"/>
                    <a:pt x="32457" y="1834"/>
                    <a:pt x="32635" y="1239"/>
                  </a:cubicBezTo>
                  <a:cubicBezTo>
                    <a:pt x="32743" y="894"/>
                    <a:pt x="32671" y="620"/>
                    <a:pt x="32409" y="370"/>
                  </a:cubicBezTo>
                  <a:cubicBezTo>
                    <a:pt x="31695" y="441"/>
                    <a:pt x="31111" y="810"/>
                    <a:pt x="30516" y="1120"/>
                  </a:cubicBezTo>
                  <a:cubicBezTo>
                    <a:pt x="29897" y="1441"/>
                    <a:pt x="29302" y="1858"/>
                    <a:pt x="28683" y="2239"/>
                  </a:cubicBezTo>
                  <a:cubicBezTo>
                    <a:pt x="28623" y="2287"/>
                    <a:pt x="28575" y="2334"/>
                    <a:pt x="28492" y="2358"/>
                  </a:cubicBezTo>
                  <a:cubicBezTo>
                    <a:pt x="27992" y="2501"/>
                    <a:pt x="27635" y="2882"/>
                    <a:pt x="27182" y="3132"/>
                  </a:cubicBezTo>
                  <a:cubicBezTo>
                    <a:pt x="26790" y="3370"/>
                    <a:pt x="26432" y="3668"/>
                    <a:pt x="26028" y="3918"/>
                  </a:cubicBezTo>
                  <a:cubicBezTo>
                    <a:pt x="25551" y="4215"/>
                    <a:pt x="25015" y="4430"/>
                    <a:pt x="24623" y="4846"/>
                  </a:cubicBezTo>
                  <a:cubicBezTo>
                    <a:pt x="24551" y="4918"/>
                    <a:pt x="24432" y="4942"/>
                    <a:pt x="24325" y="5001"/>
                  </a:cubicBezTo>
                  <a:cubicBezTo>
                    <a:pt x="23539" y="5466"/>
                    <a:pt x="22765" y="5954"/>
                    <a:pt x="22003" y="6478"/>
                  </a:cubicBezTo>
                  <a:cubicBezTo>
                    <a:pt x="21467" y="6847"/>
                    <a:pt x="20920" y="7228"/>
                    <a:pt x="20396" y="7621"/>
                  </a:cubicBezTo>
                  <a:cubicBezTo>
                    <a:pt x="19920" y="7990"/>
                    <a:pt x="19420" y="8287"/>
                    <a:pt x="18896" y="8609"/>
                  </a:cubicBezTo>
                  <a:cubicBezTo>
                    <a:pt x="18693" y="8728"/>
                    <a:pt x="18455" y="8823"/>
                    <a:pt x="18277" y="8978"/>
                  </a:cubicBezTo>
                  <a:cubicBezTo>
                    <a:pt x="18098" y="9121"/>
                    <a:pt x="17896" y="9216"/>
                    <a:pt x="17693" y="9323"/>
                  </a:cubicBezTo>
                  <a:cubicBezTo>
                    <a:pt x="17515" y="9407"/>
                    <a:pt x="17336" y="9549"/>
                    <a:pt x="17157" y="9621"/>
                  </a:cubicBezTo>
                  <a:cubicBezTo>
                    <a:pt x="16764" y="9799"/>
                    <a:pt x="16455" y="10121"/>
                    <a:pt x="16026" y="10240"/>
                  </a:cubicBezTo>
                  <a:cubicBezTo>
                    <a:pt x="15931" y="10276"/>
                    <a:pt x="15860" y="10335"/>
                    <a:pt x="15895" y="10466"/>
                  </a:cubicBezTo>
                  <a:cubicBezTo>
                    <a:pt x="15931" y="10478"/>
                    <a:pt x="15967" y="10526"/>
                    <a:pt x="16026" y="10538"/>
                  </a:cubicBezTo>
                  <a:cubicBezTo>
                    <a:pt x="16562" y="10645"/>
                    <a:pt x="17086" y="10752"/>
                    <a:pt x="17622" y="10835"/>
                  </a:cubicBezTo>
                  <a:cubicBezTo>
                    <a:pt x="17872" y="10883"/>
                    <a:pt x="18134" y="10871"/>
                    <a:pt x="18408" y="10907"/>
                  </a:cubicBezTo>
                  <a:cubicBezTo>
                    <a:pt x="18884" y="11002"/>
                    <a:pt x="19348" y="11181"/>
                    <a:pt x="19824" y="11240"/>
                  </a:cubicBezTo>
                  <a:cubicBezTo>
                    <a:pt x="19908" y="11252"/>
                    <a:pt x="20003" y="11312"/>
                    <a:pt x="20086" y="11347"/>
                  </a:cubicBezTo>
                  <a:cubicBezTo>
                    <a:pt x="20503" y="11442"/>
                    <a:pt x="20920" y="11585"/>
                    <a:pt x="21336" y="11669"/>
                  </a:cubicBezTo>
                  <a:cubicBezTo>
                    <a:pt x="21753" y="11764"/>
                    <a:pt x="22182" y="11800"/>
                    <a:pt x="22622" y="11883"/>
                  </a:cubicBezTo>
                  <a:cubicBezTo>
                    <a:pt x="22753" y="11895"/>
                    <a:pt x="22872" y="11919"/>
                    <a:pt x="23003" y="11954"/>
                  </a:cubicBezTo>
                  <a:cubicBezTo>
                    <a:pt x="23408" y="12014"/>
                    <a:pt x="23825" y="12085"/>
                    <a:pt x="24230" y="12133"/>
                  </a:cubicBezTo>
                  <a:cubicBezTo>
                    <a:pt x="24765" y="12145"/>
                    <a:pt x="25254" y="12312"/>
                    <a:pt x="25813" y="12240"/>
                  </a:cubicBezTo>
                  <a:close/>
                  <a:moveTo>
                    <a:pt x="27099" y="24992"/>
                  </a:moveTo>
                  <a:cubicBezTo>
                    <a:pt x="27230" y="24980"/>
                    <a:pt x="27242" y="24885"/>
                    <a:pt x="27266" y="24825"/>
                  </a:cubicBezTo>
                  <a:cubicBezTo>
                    <a:pt x="27290" y="24361"/>
                    <a:pt x="27301" y="23908"/>
                    <a:pt x="27301" y="23444"/>
                  </a:cubicBezTo>
                  <a:cubicBezTo>
                    <a:pt x="27301" y="23337"/>
                    <a:pt x="27266" y="23218"/>
                    <a:pt x="27218" y="23123"/>
                  </a:cubicBezTo>
                  <a:cubicBezTo>
                    <a:pt x="27123" y="22944"/>
                    <a:pt x="26980" y="22837"/>
                    <a:pt x="26790" y="22789"/>
                  </a:cubicBezTo>
                  <a:cubicBezTo>
                    <a:pt x="26718" y="22777"/>
                    <a:pt x="26647" y="22825"/>
                    <a:pt x="26575" y="22837"/>
                  </a:cubicBezTo>
                  <a:cubicBezTo>
                    <a:pt x="26682" y="23242"/>
                    <a:pt x="26754" y="23599"/>
                    <a:pt x="26861" y="23956"/>
                  </a:cubicBezTo>
                  <a:cubicBezTo>
                    <a:pt x="26968" y="24289"/>
                    <a:pt x="26885" y="24682"/>
                    <a:pt x="27099" y="24992"/>
                  </a:cubicBezTo>
                  <a:close/>
                  <a:moveTo>
                    <a:pt x="28183" y="28992"/>
                  </a:moveTo>
                  <a:cubicBezTo>
                    <a:pt x="28218" y="28075"/>
                    <a:pt x="28159" y="27885"/>
                    <a:pt x="27825" y="27564"/>
                  </a:cubicBezTo>
                  <a:cubicBezTo>
                    <a:pt x="27837" y="28075"/>
                    <a:pt x="27980" y="28504"/>
                    <a:pt x="28183" y="28992"/>
                  </a:cubicBezTo>
                  <a:close/>
                  <a:moveTo>
                    <a:pt x="27956" y="9740"/>
                  </a:moveTo>
                  <a:cubicBezTo>
                    <a:pt x="28314" y="9573"/>
                    <a:pt x="28409" y="9228"/>
                    <a:pt x="28552" y="8918"/>
                  </a:cubicBezTo>
                  <a:cubicBezTo>
                    <a:pt x="28587" y="8859"/>
                    <a:pt x="28552" y="8776"/>
                    <a:pt x="28552" y="8692"/>
                  </a:cubicBezTo>
                  <a:cubicBezTo>
                    <a:pt x="28302" y="9026"/>
                    <a:pt x="28075" y="9335"/>
                    <a:pt x="27956" y="9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7157682" y="1006780"/>
              <a:ext cx="51152" cy="46650"/>
            </a:xfrm>
            <a:custGeom>
              <a:rect b="b" l="l" r="r" t="t"/>
              <a:pathLst>
                <a:path extrusionOk="0" h="1347" w="1477">
                  <a:moveTo>
                    <a:pt x="655" y="1346"/>
                  </a:moveTo>
                  <a:cubicBezTo>
                    <a:pt x="310" y="1263"/>
                    <a:pt x="191" y="1025"/>
                    <a:pt x="1" y="834"/>
                  </a:cubicBezTo>
                  <a:cubicBezTo>
                    <a:pt x="84" y="608"/>
                    <a:pt x="155" y="406"/>
                    <a:pt x="251" y="191"/>
                  </a:cubicBezTo>
                  <a:cubicBezTo>
                    <a:pt x="286" y="72"/>
                    <a:pt x="394" y="37"/>
                    <a:pt x="513" y="25"/>
                  </a:cubicBezTo>
                  <a:cubicBezTo>
                    <a:pt x="810" y="1"/>
                    <a:pt x="1048" y="179"/>
                    <a:pt x="1298" y="299"/>
                  </a:cubicBezTo>
                  <a:cubicBezTo>
                    <a:pt x="1441" y="358"/>
                    <a:pt x="1477" y="572"/>
                    <a:pt x="1406" y="691"/>
                  </a:cubicBezTo>
                  <a:cubicBezTo>
                    <a:pt x="1322" y="834"/>
                    <a:pt x="1215" y="977"/>
                    <a:pt x="1096" y="1084"/>
                  </a:cubicBezTo>
                  <a:cubicBezTo>
                    <a:pt x="953" y="1192"/>
                    <a:pt x="798" y="1263"/>
                    <a:pt x="655" y="13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7290879" y="1009273"/>
              <a:ext cx="42494" cy="51568"/>
            </a:xfrm>
            <a:custGeom>
              <a:rect b="b" l="l" r="r" t="t"/>
              <a:pathLst>
                <a:path extrusionOk="0" h="1489" w="1227">
                  <a:moveTo>
                    <a:pt x="1227" y="310"/>
                  </a:moveTo>
                  <a:lnTo>
                    <a:pt x="1227" y="834"/>
                  </a:lnTo>
                  <a:cubicBezTo>
                    <a:pt x="929" y="1024"/>
                    <a:pt x="762" y="1405"/>
                    <a:pt x="358" y="1489"/>
                  </a:cubicBezTo>
                  <a:cubicBezTo>
                    <a:pt x="274" y="1417"/>
                    <a:pt x="167" y="1334"/>
                    <a:pt x="84" y="1250"/>
                  </a:cubicBezTo>
                  <a:cubicBezTo>
                    <a:pt x="48" y="1215"/>
                    <a:pt x="0" y="1143"/>
                    <a:pt x="12" y="1096"/>
                  </a:cubicBezTo>
                  <a:cubicBezTo>
                    <a:pt x="84" y="834"/>
                    <a:pt x="96" y="548"/>
                    <a:pt x="227" y="310"/>
                  </a:cubicBezTo>
                  <a:cubicBezTo>
                    <a:pt x="405" y="0"/>
                    <a:pt x="596" y="0"/>
                    <a:pt x="941" y="167"/>
                  </a:cubicBezTo>
                  <a:cubicBezTo>
                    <a:pt x="1012" y="215"/>
                    <a:pt x="1096" y="250"/>
                    <a:pt x="1227" y="3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7226151" y="1013395"/>
              <a:ext cx="42910" cy="50321"/>
            </a:xfrm>
            <a:custGeom>
              <a:rect b="b" l="l" r="r" t="t"/>
              <a:pathLst>
                <a:path extrusionOk="0" h="1453" w="1239">
                  <a:moveTo>
                    <a:pt x="679" y="12"/>
                  </a:moveTo>
                  <a:cubicBezTo>
                    <a:pt x="941" y="0"/>
                    <a:pt x="1036" y="179"/>
                    <a:pt x="1131" y="369"/>
                  </a:cubicBezTo>
                  <a:cubicBezTo>
                    <a:pt x="1214" y="584"/>
                    <a:pt x="1238" y="774"/>
                    <a:pt x="1084" y="953"/>
                  </a:cubicBezTo>
                  <a:cubicBezTo>
                    <a:pt x="1024" y="1024"/>
                    <a:pt x="953" y="1072"/>
                    <a:pt x="857" y="1131"/>
                  </a:cubicBezTo>
                  <a:cubicBezTo>
                    <a:pt x="429" y="1453"/>
                    <a:pt x="83" y="1322"/>
                    <a:pt x="48" y="786"/>
                  </a:cubicBezTo>
                  <a:cubicBezTo>
                    <a:pt x="0" y="262"/>
                    <a:pt x="191" y="0"/>
                    <a:pt x="679" y="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943272" y="971316"/>
              <a:ext cx="40451" cy="45819"/>
            </a:xfrm>
            <a:custGeom>
              <a:rect b="b" l="l" r="r" t="t"/>
              <a:pathLst>
                <a:path extrusionOk="0" h="1323" w="1168">
                  <a:moveTo>
                    <a:pt x="679" y="1323"/>
                  </a:moveTo>
                  <a:lnTo>
                    <a:pt x="619" y="1323"/>
                  </a:lnTo>
                  <a:cubicBezTo>
                    <a:pt x="0" y="1108"/>
                    <a:pt x="36" y="894"/>
                    <a:pt x="119" y="382"/>
                  </a:cubicBezTo>
                  <a:cubicBezTo>
                    <a:pt x="143" y="156"/>
                    <a:pt x="334" y="1"/>
                    <a:pt x="548" y="13"/>
                  </a:cubicBezTo>
                  <a:cubicBezTo>
                    <a:pt x="774" y="13"/>
                    <a:pt x="1012" y="180"/>
                    <a:pt x="1072" y="370"/>
                  </a:cubicBezTo>
                  <a:cubicBezTo>
                    <a:pt x="1167" y="727"/>
                    <a:pt x="1036" y="1025"/>
                    <a:pt x="679" y="13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537518" y="897514"/>
              <a:ext cx="35914" cy="48278"/>
            </a:xfrm>
            <a:custGeom>
              <a:rect b="b" l="l" r="r" t="t"/>
              <a:pathLst>
                <a:path extrusionOk="0" h="1394" w="1037">
                  <a:moveTo>
                    <a:pt x="120" y="1310"/>
                  </a:moveTo>
                  <a:cubicBezTo>
                    <a:pt x="84" y="1096"/>
                    <a:pt x="60" y="941"/>
                    <a:pt x="24" y="775"/>
                  </a:cubicBezTo>
                  <a:cubicBezTo>
                    <a:pt x="1" y="489"/>
                    <a:pt x="167" y="203"/>
                    <a:pt x="417" y="108"/>
                  </a:cubicBezTo>
                  <a:cubicBezTo>
                    <a:pt x="679" y="1"/>
                    <a:pt x="977" y="132"/>
                    <a:pt x="1013" y="429"/>
                  </a:cubicBezTo>
                  <a:cubicBezTo>
                    <a:pt x="1036" y="715"/>
                    <a:pt x="1001" y="1001"/>
                    <a:pt x="846" y="1251"/>
                  </a:cubicBezTo>
                  <a:cubicBezTo>
                    <a:pt x="786" y="1358"/>
                    <a:pt x="679" y="1394"/>
                    <a:pt x="560" y="1382"/>
                  </a:cubicBezTo>
                  <a:cubicBezTo>
                    <a:pt x="417" y="1334"/>
                    <a:pt x="298" y="1322"/>
                    <a:pt x="120" y="13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7344490" y="1032373"/>
              <a:ext cx="40832" cy="46615"/>
            </a:xfrm>
            <a:custGeom>
              <a:rect b="b" l="l" r="r" t="t"/>
              <a:pathLst>
                <a:path extrusionOk="0" h="1346" w="1179">
                  <a:moveTo>
                    <a:pt x="798" y="1238"/>
                  </a:moveTo>
                  <a:cubicBezTo>
                    <a:pt x="464" y="1345"/>
                    <a:pt x="286" y="1167"/>
                    <a:pt x="36" y="1012"/>
                  </a:cubicBezTo>
                  <a:cubicBezTo>
                    <a:pt x="36" y="869"/>
                    <a:pt x="0" y="703"/>
                    <a:pt x="36" y="536"/>
                  </a:cubicBezTo>
                  <a:cubicBezTo>
                    <a:pt x="95" y="179"/>
                    <a:pt x="381" y="0"/>
                    <a:pt x="738" y="83"/>
                  </a:cubicBezTo>
                  <a:cubicBezTo>
                    <a:pt x="1000" y="143"/>
                    <a:pt x="1179" y="417"/>
                    <a:pt x="1072" y="679"/>
                  </a:cubicBezTo>
                  <a:cubicBezTo>
                    <a:pt x="1012" y="869"/>
                    <a:pt x="893" y="1048"/>
                    <a:pt x="798" y="1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6600203" y="903298"/>
              <a:ext cx="34252" cy="47447"/>
            </a:xfrm>
            <a:custGeom>
              <a:rect b="b" l="l" r="r" t="t"/>
              <a:pathLst>
                <a:path extrusionOk="0" h="1370" w="989">
                  <a:moveTo>
                    <a:pt x="0" y="393"/>
                  </a:moveTo>
                  <a:cubicBezTo>
                    <a:pt x="167" y="274"/>
                    <a:pt x="322" y="179"/>
                    <a:pt x="477" y="72"/>
                  </a:cubicBezTo>
                  <a:cubicBezTo>
                    <a:pt x="584" y="0"/>
                    <a:pt x="703" y="24"/>
                    <a:pt x="774" y="131"/>
                  </a:cubicBezTo>
                  <a:cubicBezTo>
                    <a:pt x="858" y="239"/>
                    <a:pt x="953" y="358"/>
                    <a:pt x="977" y="453"/>
                  </a:cubicBezTo>
                  <a:cubicBezTo>
                    <a:pt x="989" y="751"/>
                    <a:pt x="953" y="1048"/>
                    <a:pt x="703" y="1274"/>
                  </a:cubicBezTo>
                  <a:cubicBezTo>
                    <a:pt x="619" y="1370"/>
                    <a:pt x="500" y="1370"/>
                    <a:pt x="393" y="1286"/>
                  </a:cubicBezTo>
                  <a:cubicBezTo>
                    <a:pt x="238" y="1191"/>
                    <a:pt x="143" y="1084"/>
                    <a:pt x="108" y="893"/>
                  </a:cubicBezTo>
                  <a:cubicBezTo>
                    <a:pt x="96" y="751"/>
                    <a:pt x="60" y="620"/>
                    <a:pt x="0" y="3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662888" y="916077"/>
              <a:ext cx="33420" cy="43325"/>
            </a:xfrm>
            <a:custGeom>
              <a:rect b="b" l="l" r="r" t="t"/>
              <a:pathLst>
                <a:path extrusionOk="0" h="1251" w="965">
                  <a:moveTo>
                    <a:pt x="917" y="703"/>
                  </a:moveTo>
                  <a:cubicBezTo>
                    <a:pt x="917" y="667"/>
                    <a:pt x="929" y="763"/>
                    <a:pt x="917" y="846"/>
                  </a:cubicBezTo>
                  <a:cubicBezTo>
                    <a:pt x="881" y="1072"/>
                    <a:pt x="738" y="1215"/>
                    <a:pt x="572" y="1239"/>
                  </a:cubicBezTo>
                  <a:cubicBezTo>
                    <a:pt x="381" y="1251"/>
                    <a:pt x="131" y="1120"/>
                    <a:pt x="83" y="941"/>
                  </a:cubicBezTo>
                  <a:cubicBezTo>
                    <a:pt x="12" y="703"/>
                    <a:pt x="0" y="465"/>
                    <a:pt x="143" y="239"/>
                  </a:cubicBezTo>
                  <a:cubicBezTo>
                    <a:pt x="250" y="84"/>
                    <a:pt x="429" y="1"/>
                    <a:pt x="572" y="24"/>
                  </a:cubicBezTo>
                  <a:cubicBezTo>
                    <a:pt x="774" y="72"/>
                    <a:pt x="953" y="262"/>
                    <a:pt x="965" y="465"/>
                  </a:cubicBezTo>
                  <a:cubicBezTo>
                    <a:pt x="953" y="501"/>
                    <a:pt x="929" y="548"/>
                    <a:pt x="917" y="7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801002" y="943714"/>
              <a:ext cx="38373" cy="42910"/>
            </a:xfrm>
            <a:custGeom>
              <a:rect b="b" l="l" r="r" t="t"/>
              <a:pathLst>
                <a:path extrusionOk="0" h="1239" w="1108">
                  <a:moveTo>
                    <a:pt x="691" y="1238"/>
                  </a:moveTo>
                  <a:cubicBezTo>
                    <a:pt x="560" y="1179"/>
                    <a:pt x="429" y="1155"/>
                    <a:pt x="322" y="1096"/>
                  </a:cubicBezTo>
                  <a:cubicBezTo>
                    <a:pt x="60" y="941"/>
                    <a:pt x="1" y="691"/>
                    <a:pt x="132" y="417"/>
                  </a:cubicBezTo>
                  <a:cubicBezTo>
                    <a:pt x="310" y="60"/>
                    <a:pt x="739" y="0"/>
                    <a:pt x="1013" y="322"/>
                  </a:cubicBezTo>
                  <a:cubicBezTo>
                    <a:pt x="1084" y="405"/>
                    <a:pt x="1108" y="512"/>
                    <a:pt x="1084" y="631"/>
                  </a:cubicBezTo>
                  <a:cubicBezTo>
                    <a:pt x="1013" y="857"/>
                    <a:pt x="894" y="1036"/>
                    <a:pt x="691" y="1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7019568" y="979593"/>
              <a:ext cx="35879" cy="44537"/>
            </a:xfrm>
            <a:custGeom>
              <a:rect b="b" l="l" r="r" t="t"/>
              <a:pathLst>
                <a:path extrusionOk="0" h="1286" w="1036">
                  <a:moveTo>
                    <a:pt x="12" y="679"/>
                  </a:moveTo>
                  <a:cubicBezTo>
                    <a:pt x="0" y="441"/>
                    <a:pt x="119" y="298"/>
                    <a:pt x="274" y="155"/>
                  </a:cubicBezTo>
                  <a:cubicBezTo>
                    <a:pt x="500" y="0"/>
                    <a:pt x="762" y="72"/>
                    <a:pt x="869" y="322"/>
                  </a:cubicBezTo>
                  <a:cubicBezTo>
                    <a:pt x="1036" y="714"/>
                    <a:pt x="762" y="1191"/>
                    <a:pt x="357" y="1262"/>
                  </a:cubicBezTo>
                  <a:cubicBezTo>
                    <a:pt x="202" y="1286"/>
                    <a:pt x="95" y="1215"/>
                    <a:pt x="71" y="1072"/>
                  </a:cubicBezTo>
                  <a:cubicBezTo>
                    <a:pt x="36" y="929"/>
                    <a:pt x="24" y="798"/>
                    <a:pt x="12" y="6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890492" y="959784"/>
              <a:ext cx="32208" cy="39204"/>
            </a:xfrm>
            <a:custGeom>
              <a:rect b="b" l="l" r="r" t="t"/>
              <a:pathLst>
                <a:path extrusionOk="0" h="1132" w="930">
                  <a:moveTo>
                    <a:pt x="131" y="1120"/>
                  </a:moveTo>
                  <a:cubicBezTo>
                    <a:pt x="96" y="894"/>
                    <a:pt x="36" y="715"/>
                    <a:pt x="12" y="536"/>
                  </a:cubicBezTo>
                  <a:cubicBezTo>
                    <a:pt x="0" y="263"/>
                    <a:pt x="119" y="132"/>
                    <a:pt x="369" y="48"/>
                  </a:cubicBezTo>
                  <a:cubicBezTo>
                    <a:pt x="489" y="1"/>
                    <a:pt x="596" y="48"/>
                    <a:pt x="691" y="120"/>
                  </a:cubicBezTo>
                  <a:cubicBezTo>
                    <a:pt x="846" y="263"/>
                    <a:pt x="929" y="441"/>
                    <a:pt x="929" y="667"/>
                  </a:cubicBezTo>
                  <a:cubicBezTo>
                    <a:pt x="929" y="965"/>
                    <a:pt x="810" y="1096"/>
                    <a:pt x="489" y="1132"/>
                  </a:cubicBezTo>
                  <a:cubicBezTo>
                    <a:pt x="393" y="1120"/>
                    <a:pt x="298" y="1120"/>
                    <a:pt x="131" y="11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097907" y="991957"/>
              <a:ext cx="42078" cy="37126"/>
            </a:xfrm>
            <a:custGeom>
              <a:rect b="b" l="l" r="r" t="t"/>
              <a:pathLst>
                <a:path extrusionOk="0" h="1072" w="1215">
                  <a:moveTo>
                    <a:pt x="857" y="72"/>
                  </a:moveTo>
                  <a:cubicBezTo>
                    <a:pt x="1215" y="619"/>
                    <a:pt x="1191" y="679"/>
                    <a:pt x="596" y="1072"/>
                  </a:cubicBezTo>
                  <a:cubicBezTo>
                    <a:pt x="429" y="1072"/>
                    <a:pt x="322" y="965"/>
                    <a:pt x="215" y="846"/>
                  </a:cubicBezTo>
                  <a:cubicBezTo>
                    <a:pt x="24" y="631"/>
                    <a:pt x="0" y="500"/>
                    <a:pt x="95" y="298"/>
                  </a:cubicBezTo>
                  <a:cubicBezTo>
                    <a:pt x="203" y="72"/>
                    <a:pt x="369" y="0"/>
                    <a:pt x="607" y="12"/>
                  </a:cubicBezTo>
                  <a:cubicBezTo>
                    <a:pt x="691" y="36"/>
                    <a:pt x="786" y="60"/>
                    <a:pt x="857" y="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723910" y="930935"/>
              <a:ext cx="34252" cy="38788"/>
            </a:xfrm>
            <a:custGeom>
              <a:rect b="b" l="l" r="r" t="t"/>
              <a:pathLst>
                <a:path extrusionOk="0" h="1120" w="989">
                  <a:moveTo>
                    <a:pt x="988" y="845"/>
                  </a:moveTo>
                  <a:cubicBezTo>
                    <a:pt x="750" y="941"/>
                    <a:pt x="536" y="1024"/>
                    <a:pt x="334" y="1119"/>
                  </a:cubicBezTo>
                  <a:cubicBezTo>
                    <a:pt x="143" y="988"/>
                    <a:pt x="0" y="834"/>
                    <a:pt x="24" y="643"/>
                  </a:cubicBezTo>
                  <a:cubicBezTo>
                    <a:pt x="36" y="476"/>
                    <a:pt x="107" y="334"/>
                    <a:pt x="238" y="214"/>
                  </a:cubicBezTo>
                  <a:cubicBezTo>
                    <a:pt x="512" y="0"/>
                    <a:pt x="798" y="72"/>
                    <a:pt x="881" y="405"/>
                  </a:cubicBezTo>
                  <a:cubicBezTo>
                    <a:pt x="929" y="536"/>
                    <a:pt x="953" y="691"/>
                    <a:pt x="988" y="8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6560618" y="892978"/>
              <a:ext cx="6615" cy="3359"/>
            </a:xfrm>
            <a:custGeom>
              <a:rect b="b" l="l" r="r" t="t"/>
              <a:pathLst>
                <a:path extrusionOk="0" h="97" w="191">
                  <a:moveTo>
                    <a:pt x="191" y="25"/>
                  </a:moveTo>
                  <a:cubicBezTo>
                    <a:pt x="155" y="60"/>
                    <a:pt x="119" y="96"/>
                    <a:pt x="108" y="84"/>
                  </a:cubicBezTo>
                  <a:cubicBezTo>
                    <a:pt x="60" y="72"/>
                    <a:pt x="36" y="36"/>
                    <a:pt x="0" y="25"/>
                  </a:cubicBezTo>
                  <a:cubicBezTo>
                    <a:pt x="12" y="13"/>
                    <a:pt x="36" y="1"/>
                    <a:pt x="48" y="1"/>
                  </a:cubicBezTo>
                  <a:cubicBezTo>
                    <a:pt x="72" y="1"/>
                    <a:pt x="119" y="13"/>
                    <a:pt x="191" y="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3"/>
          <p:cNvGrpSpPr/>
          <p:nvPr/>
        </p:nvGrpSpPr>
        <p:grpSpPr>
          <a:xfrm>
            <a:off x="5416280" y="3953139"/>
            <a:ext cx="1351974" cy="1122320"/>
            <a:chOff x="1110535" y="3343550"/>
            <a:chExt cx="1483241" cy="1231289"/>
          </a:xfrm>
        </p:grpSpPr>
        <p:sp>
          <p:nvSpPr>
            <p:cNvPr id="82" name="Google Shape;82;p13"/>
            <p:cNvSpPr/>
            <p:nvPr/>
          </p:nvSpPr>
          <p:spPr>
            <a:xfrm>
              <a:off x="1955754" y="3422246"/>
              <a:ext cx="109300" cy="31793"/>
            </a:xfrm>
            <a:custGeom>
              <a:rect b="b" l="l" r="r" t="t"/>
              <a:pathLst>
                <a:path extrusionOk="0" h="918" w="3156">
                  <a:moveTo>
                    <a:pt x="3155" y="810"/>
                  </a:moveTo>
                  <a:cubicBezTo>
                    <a:pt x="2584" y="846"/>
                    <a:pt x="2072" y="858"/>
                    <a:pt x="1548" y="894"/>
                  </a:cubicBezTo>
                  <a:cubicBezTo>
                    <a:pt x="1393" y="894"/>
                    <a:pt x="1238" y="906"/>
                    <a:pt x="1083" y="906"/>
                  </a:cubicBezTo>
                  <a:cubicBezTo>
                    <a:pt x="845" y="917"/>
                    <a:pt x="655" y="870"/>
                    <a:pt x="500" y="667"/>
                  </a:cubicBezTo>
                  <a:cubicBezTo>
                    <a:pt x="369" y="477"/>
                    <a:pt x="107" y="394"/>
                    <a:pt x="0" y="120"/>
                  </a:cubicBezTo>
                  <a:cubicBezTo>
                    <a:pt x="298" y="1"/>
                    <a:pt x="583" y="1"/>
                    <a:pt x="857" y="36"/>
                  </a:cubicBezTo>
                  <a:cubicBezTo>
                    <a:pt x="1083" y="72"/>
                    <a:pt x="1298" y="132"/>
                    <a:pt x="1512" y="191"/>
                  </a:cubicBezTo>
                  <a:cubicBezTo>
                    <a:pt x="1845" y="263"/>
                    <a:pt x="2155" y="370"/>
                    <a:pt x="2488" y="441"/>
                  </a:cubicBezTo>
                  <a:cubicBezTo>
                    <a:pt x="2703" y="501"/>
                    <a:pt x="2703" y="489"/>
                    <a:pt x="3155" y="810"/>
                  </a:cubicBezTo>
                  <a:close/>
                </a:path>
              </a:pathLst>
            </a:custGeom>
            <a:solidFill>
              <a:srgbClr val="FEA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762042" y="3646204"/>
              <a:ext cx="545981" cy="845345"/>
            </a:xfrm>
            <a:custGeom>
              <a:rect b="b" l="l" r="r" t="t"/>
              <a:pathLst>
                <a:path extrusionOk="0" h="24409" w="15765">
                  <a:moveTo>
                    <a:pt x="10526" y="11883"/>
                  </a:moveTo>
                  <a:cubicBezTo>
                    <a:pt x="9823" y="11800"/>
                    <a:pt x="9371" y="12181"/>
                    <a:pt x="8871" y="12574"/>
                  </a:cubicBezTo>
                  <a:cubicBezTo>
                    <a:pt x="8204" y="13098"/>
                    <a:pt x="7799" y="13776"/>
                    <a:pt x="7561" y="14550"/>
                  </a:cubicBezTo>
                  <a:cubicBezTo>
                    <a:pt x="7251" y="15539"/>
                    <a:pt x="7406" y="16217"/>
                    <a:pt x="8359" y="16872"/>
                  </a:cubicBezTo>
                  <a:cubicBezTo>
                    <a:pt x="9264" y="17479"/>
                    <a:pt x="10264" y="17717"/>
                    <a:pt x="11347" y="17682"/>
                  </a:cubicBezTo>
                  <a:cubicBezTo>
                    <a:pt x="11716" y="17658"/>
                    <a:pt x="12050" y="17503"/>
                    <a:pt x="12347" y="17301"/>
                  </a:cubicBezTo>
                  <a:cubicBezTo>
                    <a:pt x="12740" y="17039"/>
                    <a:pt x="13026" y="16670"/>
                    <a:pt x="13205" y="16217"/>
                  </a:cubicBezTo>
                  <a:cubicBezTo>
                    <a:pt x="13371" y="15801"/>
                    <a:pt x="13478" y="15360"/>
                    <a:pt x="13133" y="14908"/>
                  </a:cubicBezTo>
                  <a:cubicBezTo>
                    <a:pt x="13264" y="14860"/>
                    <a:pt x="13359" y="14789"/>
                    <a:pt x="13443" y="14789"/>
                  </a:cubicBezTo>
                  <a:cubicBezTo>
                    <a:pt x="13979" y="14824"/>
                    <a:pt x="14502" y="14860"/>
                    <a:pt x="15086" y="14908"/>
                  </a:cubicBezTo>
                  <a:cubicBezTo>
                    <a:pt x="15264" y="15420"/>
                    <a:pt x="15229" y="15979"/>
                    <a:pt x="15336" y="16515"/>
                  </a:cubicBezTo>
                  <a:cubicBezTo>
                    <a:pt x="15455" y="17039"/>
                    <a:pt x="15479" y="17575"/>
                    <a:pt x="15526" y="18110"/>
                  </a:cubicBezTo>
                  <a:cubicBezTo>
                    <a:pt x="15574" y="18658"/>
                    <a:pt x="15538" y="19230"/>
                    <a:pt x="15645" y="19777"/>
                  </a:cubicBezTo>
                  <a:cubicBezTo>
                    <a:pt x="15753" y="20313"/>
                    <a:pt x="15753" y="20813"/>
                    <a:pt x="15764" y="21349"/>
                  </a:cubicBezTo>
                  <a:cubicBezTo>
                    <a:pt x="14633" y="21623"/>
                    <a:pt x="13538" y="21885"/>
                    <a:pt x="12431" y="22158"/>
                  </a:cubicBezTo>
                  <a:cubicBezTo>
                    <a:pt x="12240" y="22206"/>
                    <a:pt x="12062" y="22278"/>
                    <a:pt x="11871" y="22349"/>
                  </a:cubicBezTo>
                  <a:cubicBezTo>
                    <a:pt x="11812" y="22361"/>
                    <a:pt x="11752" y="22408"/>
                    <a:pt x="11693" y="22420"/>
                  </a:cubicBezTo>
                  <a:cubicBezTo>
                    <a:pt x="10954" y="22528"/>
                    <a:pt x="10288" y="22861"/>
                    <a:pt x="9561" y="23004"/>
                  </a:cubicBezTo>
                  <a:cubicBezTo>
                    <a:pt x="9037" y="23123"/>
                    <a:pt x="8514" y="23230"/>
                    <a:pt x="8013" y="23373"/>
                  </a:cubicBezTo>
                  <a:cubicBezTo>
                    <a:pt x="7025" y="23671"/>
                    <a:pt x="5989" y="23909"/>
                    <a:pt x="5096" y="23992"/>
                  </a:cubicBezTo>
                  <a:cubicBezTo>
                    <a:pt x="4906" y="24004"/>
                    <a:pt x="4692" y="24028"/>
                    <a:pt x="4501" y="24087"/>
                  </a:cubicBezTo>
                  <a:cubicBezTo>
                    <a:pt x="3799" y="24266"/>
                    <a:pt x="3096" y="24349"/>
                    <a:pt x="2346" y="24409"/>
                  </a:cubicBezTo>
                  <a:cubicBezTo>
                    <a:pt x="2310" y="24290"/>
                    <a:pt x="2251" y="24171"/>
                    <a:pt x="2251" y="24052"/>
                  </a:cubicBezTo>
                  <a:cubicBezTo>
                    <a:pt x="2251" y="22754"/>
                    <a:pt x="2120" y="21456"/>
                    <a:pt x="2001" y="20182"/>
                  </a:cubicBezTo>
                  <a:cubicBezTo>
                    <a:pt x="1965" y="19896"/>
                    <a:pt x="1965" y="19599"/>
                    <a:pt x="1953" y="19325"/>
                  </a:cubicBezTo>
                  <a:cubicBezTo>
                    <a:pt x="2001" y="19289"/>
                    <a:pt x="2025" y="19241"/>
                    <a:pt x="2060" y="19230"/>
                  </a:cubicBezTo>
                  <a:cubicBezTo>
                    <a:pt x="2322" y="19122"/>
                    <a:pt x="2620" y="19063"/>
                    <a:pt x="2858" y="18884"/>
                  </a:cubicBezTo>
                  <a:cubicBezTo>
                    <a:pt x="3239" y="18610"/>
                    <a:pt x="3596" y="18301"/>
                    <a:pt x="3894" y="17944"/>
                  </a:cubicBezTo>
                  <a:cubicBezTo>
                    <a:pt x="4144" y="17646"/>
                    <a:pt x="4323" y="17265"/>
                    <a:pt x="4489" y="16908"/>
                  </a:cubicBezTo>
                  <a:cubicBezTo>
                    <a:pt x="4620" y="16610"/>
                    <a:pt x="4680" y="16265"/>
                    <a:pt x="4799" y="15955"/>
                  </a:cubicBezTo>
                  <a:cubicBezTo>
                    <a:pt x="4989" y="15372"/>
                    <a:pt x="4882" y="14789"/>
                    <a:pt x="4704" y="14241"/>
                  </a:cubicBezTo>
                  <a:cubicBezTo>
                    <a:pt x="4382" y="13157"/>
                    <a:pt x="3834" y="12181"/>
                    <a:pt x="2858" y="11526"/>
                  </a:cubicBezTo>
                  <a:cubicBezTo>
                    <a:pt x="2834" y="11502"/>
                    <a:pt x="2787" y="11467"/>
                    <a:pt x="2775" y="11443"/>
                  </a:cubicBezTo>
                  <a:cubicBezTo>
                    <a:pt x="2763" y="11431"/>
                    <a:pt x="2763" y="11395"/>
                    <a:pt x="2763" y="11336"/>
                  </a:cubicBezTo>
                  <a:cubicBezTo>
                    <a:pt x="3013" y="11098"/>
                    <a:pt x="3215" y="10788"/>
                    <a:pt x="3561" y="10609"/>
                  </a:cubicBezTo>
                  <a:cubicBezTo>
                    <a:pt x="4084" y="10336"/>
                    <a:pt x="4346" y="9836"/>
                    <a:pt x="4715" y="9419"/>
                  </a:cubicBezTo>
                  <a:cubicBezTo>
                    <a:pt x="5001" y="9109"/>
                    <a:pt x="4858" y="8597"/>
                    <a:pt x="4454" y="8300"/>
                  </a:cubicBezTo>
                  <a:cubicBezTo>
                    <a:pt x="4251" y="8133"/>
                    <a:pt x="3989" y="8014"/>
                    <a:pt x="3775" y="7883"/>
                  </a:cubicBezTo>
                  <a:cubicBezTo>
                    <a:pt x="3287" y="7585"/>
                    <a:pt x="2822" y="7299"/>
                    <a:pt x="2370" y="6978"/>
                  </a:cubicBezTo>
                  <a:cubicBezTo>
                    <a:pt x="2013" y="6704"/>
                    <a:pt x="1644" y="6454"/>
                    <a:pt x="1239" y="6276"/>
                  </a:cubicBezTo>
                  <a:cubicBezTo>
                    <a:pt x="1048" y="6192"/>
                    <a:pt x="870" y="6037"/>
                    <a:pt x="691" y="5918"/>
                  </a:cubicBezTo>
                  <a:cubicBezTo>
                    <a:pt x="596" y="5394"/>
                    <a:pt x="524" y="4894"/>
                    <a:pt x="417" y="4382"/>
                  </a:cubicBezTo>
                  <a:cubicBezTo>
                    <a:pt x="358" y="4109"/>
                    <a:pt x="251" y="3835"/>
                    <a:pt x="203" y="3549"/>
                  </a:cubicBezTo>
                  <a:cubicBezTo>
                    <a:pt x="120" y="3228"/>
                    <a:pt x="60" y="2894"/>
                    <a:pt x="1" y="2620"/>
                  </a:cubicBezTo>
                  <a:cubicBezTo>
                    <a:pt x="143" y="2394"/>
                    <a:pt x="334" y="2323"/>
                    <a:pt x="536" y="2299"/>
                  </a:cubicBezTo>
                  <a:cubicBezTo>
                    <a:pt x="1370" y="2239"/>
                    <a:pt x="2144" y="1930"/>
                    <a:pt x="2965" y="1763"/>
                  </a:cubicBezTo>
                  <a:cubicBezTo>
                    <a:pt x="4275" y="1513"/>
                    <a:pt x="5585" y="1227"/>
                    <a:pt x="6906" y="965"/>
                  </a:cubicBezTo>
                  <a:cubicBezTo>
                    <a:pt x="7466" y="846"/>
                    <a:pt x="7990" y="715"/>
                    <a:pt x="8549" y="620"/>
                  </a:cubicBezTo>
                  <a:cubicBezTo>
                    <a:pt x="9526" y="442"/>
                    <a:pt x="10514" y="203"/>
                    <a:pt x="11514" y="132"/>
                  </a:cubicBezTo>
                  <a:cubicBezTo>
                    <a:pt x="11907" y="96"/>
                    <a:pt x="12312" y="37"/>
                    <a:pt x="12716" y="13"/>
                  </a:cubicBezTo>
                  <a:cubicBezTo>
                    <a:pt x="12824" y="1"/>
                    <a:pt x="12943" y="25"/>
                    <a:pt x="13050" y="25"/>
                  </a:cubicBezTo>
                  <a:cubicBezTo>
                    <a:pt x="13300" y="453"/>
                    <a:pt x="13514" y="894"/>
                    <a:pt x="13633" y="1370"/>
                  </a:cubicBezTo>
                  <a:cubicBezTo>
                    <a:pt x="13943" y="2573"/>
                    <a:pt x="14193" y="4240"/>
                    <a:pt x="14229" y="5680"/>
                  </a:cubicBezTo>
                  <a:cubicBezTo>
                    <a:pt x="13919" y="5799"/>
                    <a:pt x="13621" y="5656"/>
                    <a:pt x="13324" y="5609"/>
                  </a:cubicBezTo>
                  <a:cubicBezTo>
                    <a:pt x="12740" y="5537"/>
                    <a:pt x="12181" y="5430"/>
                    <a:pt x="11609" y="5621"/>
                  </a:cubicBezTo>
                  <a:cubicBezTo>
                    <a:pt x="11502" y="5656"/>
                    <a:pt x="11383" y="5633"/>
                    <a:pt x="11288" y="5633"/>
                  </a:cubicBezTo>
                  <a:cubicBezTo>
                    <a:pt x="10942" y="5656"/>
                    <a:pt x="10788" y="5752"/>
                    <a:pt x="10704" y="6073"/>
                  </a:cubicBezTo>
                  <a:cubicBezTo>
                    <a:pt x="10645" y="6276"/>
                    <a:pt x="10609" y="6502"/>
                    <a:pt x="10597" y="6728"/>
                  </a:cubicBezTo>
                  <a:cubicBezTo>
                    <a:pt x="10538" y="8038"/>
                    <a:pt x="10514" y="9359"/>
                    <a:pt x="10597" y="10669"/>
                  </a:cubicBezTo>
                  <a:cubicBezTo>
                    <a:pt x="10609" y="10895"/>
                    <a:pt x="10669" y="11109"/>
                    <a:pt x="10669" y="11324"/>
                  </a:cubicBezTo>
                  <a:cubicBezTo>
                    <a:pt x="10657" y="11455"/>
                    <a:pt x="10597" y="11633"/>
                    <a:pt x="10526" y="118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412392" y="3768283"/>
              <a:ext cx="271346" cy="774798"/>
            </a:xfrm>
            <a:custGeom>
              <a:rect b="b" l="l" r="r" t="t"/>
              <a:pathLst>
                <a:path extrusionOk="0" h="22372" w="7835">
                  <a:moveTo>
                    <a:pt x="7049" y="11299"/>
                  </a:moveTo>
                  <a:cubicBezTo>
                    <a:pt x="7168" y="11954"/>
                    <a:pt x="7311" y="12514"/>
                    <a:pt x="7358" y="13097"/>
                  </a:cubicBezTo>
                  <a:cubicBezTo>
                    <a:pt x="7453" y="14169"/>
                    <a:pt x="7644" y="15204"/>
                    <a:pt x="7703" y="16276"/>
                  </a:cubicBezTo>
                  <a:cubicBezTo>
                    <a:pt x="7799" y="17800"/>
                    <a:pt x="7763" y="19312"/>
                    <a:pt x="7775" y="20836"/>
                  </a:cubicBezTo>
                  <a:cubicBezTo>
                    <a:pt x="7775" y="21146"/>
                    <a:pt x="7822" y="21455"/>
                    <a:pt x="7834" y="21789"/>
                  </a:cubicBezTo>
                  <a:cubicBezTo>
                    <a:pt x="7453" y="21967"/>
                    <a:pt x="7120" y="22229"/>
                    <a:pt x="6656" y="22146"/>
                  </a:cubicBezTo>
                  <a:cubicBezTo>
                    <a:pt x="6501" y="22110"/>
                    <a:pt x="6322" y="22182"/>
                    <a:pt x="6144" y="22229"/>
                  </a:cubicBezTo>
                  <a:cubicBezTo>
                    <a:pt x="5501" y="22372"/>
                    <a:pt x="4858" y="22336"/>
                    <a:pt x="4227" y="22277"/>
                  </a:cubicBezTo>
                  <a:cubicBezTo>
                    <a:pt x="3977" y="22241"/>
                    <a:pt x="3727" y="22229"/>
                    <a:pt x="3489" y="22229"/>
                  </a:cubicBezTo>
                  <a:cubicBezTo>
                    <a:pt x="3274" y="22253"/>
                    <a:pt x="3108" y="22170"/>
                    <a:pt x="2953" y="22015"/>
                  </a:cubicBezTo>
                  <a:cubicBezTo>
                    <a:pt x="2643" y="21622"/>
                    <a:pt x="2393" y="21217"/>
                    <a:pt x="2334" y="20705"/>
                  </a:cubicBezTo>
                  <a:cubicBezTo>
                    <a:pt x="2286" y="20288"/>
                    <a:pt x="2155" y="19872"/>
                    <a:pt x="2096" y="19455"/>
                  </a:cubicBezTo>
                  <a:cubicBezTo>
                    <a:pt x="1977" y="18526"/>
                    <a:pt x="1762" y="17610"/>
                    <a:pt x="1679" y="16681"/>
                  </a:cubicBezTo>
                  <a:cubicBezTo>
                    <a:pt x="1619" y="16086"/>
                    <a:pt x="1560" y="15490"/>
                    <a:pt x="1405" y="14907"/>
                  </a:cubicBezTo>
                  <a:cubicBezTo>
                    <a:pt x="1334" y="14633"/>
                    <a:pt x="1393" y="14347"/>
                    <a:pt x="1345" y="14061"/>
                  </a:cubicBezTo>
                  <a:cubicBezTo>
                    <a:pt x="1226" y="13466"/>
                    <a:pt x="1215" y="12871"/>
                    <a:pt x="1143" y="12264"/>
                  </a:cubicBezTo>
                  <a:cubicBezTo>
                    <a:pt x="1048" y="11597"/>
                    <a:pt x="953" y="10942"/>
                    <a:pt x="869" y="10263"/>
                  </a:cubicBezTo>
                  <a:cubicBezTo>
                    <a:pt x="845" y="10001"/>
                    <a:pt x="857" y="9728"/>
                    <a:pt x="810" y="9466"/>
                  </a:cubicBezTo>
                  <a:cubicBezTo>
                    <a:pt x="738" y="8954"/>
                    <a:pt x="679" y="8442"/>
                    <a:pt x="572" y="7942"/>
                  </a:cubicBezTo>
                  <a:cubicBezTo>
                    <a:pt x="202" y="6370"/>
                    <a:pt x="0" y="4775"/>
                    <a:pt x="95" y="3155"/>
                  </a:cubicBezTo>
                  <a:cubicBezTo>
                    <a:pt x="119" y="2834"/>
                    <a:pt x="60" y="2524"/>
                    <a:pt x="36" y="2215"/>
                  </a:cubicBezTo>
                  <a:lnTo>
                    <a:pt x="36" y="1774"/>
                  </a:lnTo>
                  <a:cubicBezTo>
                    <a:pt x="595" y="1548"/>
                    <a:pt x="1095" y="1310"/>
                    <a:pt x="1619" y="1143"/>
                  </a:cubicBezTo>
                  <a:cubicBezTo>
                    <a:pt x="2715" y="786"/>
                    <a:pt x="3834" y="441"/>
                    <a:pt x="4941" y="119"/>
                  </a:cubicBezTo>
                  <a:cubicBezTo>
                    <a:pt x="5310" y="0"/>
                    <a:pt x="5536" y="131"/>
                    <a:pt x="5679" y="476"/>
                  </a:cubicBezTo>
                  <a:lnTo>
                    <a:pt x="5727" y="607"/>
                  </a:lnTo>
                  <a:cubicBezTo>
                    <a:pt x="5810" y="1036"/>
                    <a:pt x="5929" y="1488"/>
                    <a:pt x="5977" y="1917"/>
                  </a:cubicBezTo>
                  <a:cubicBezTo>
                    <a:pt x="6037" y="2584"/>
                    <a:pt x="6084" y="3239"/>
                    <a:pt x="5810" y="3894"/>
                  </a:cubicBezTo>
                  <a:cubicBezTo>
                    <a:pt x="5548" y="4596"/>
                    <a:pt x="5548" y="5334"/>
                    <a:pt x="5382" y="6049"/>
                  </a:cubicBezTo>
                  <a:cubicBezTo>
                    <a:pt x="5263" y="6584"/>
                    <a:pt x="5144" y="7144"/>
                    <a:pt x="5013" y="7680"/>
                  </a:cubicBezTo>
                  <a:cubicBezTo>
                    <a:pt x="4727" y="8823"/>
                    <a:pt x="4429" y="9966"/>
                    <a:pt x="4143" y="11109"/>
                  </a:cubicBezTo>
                  <a:cubicBezTo>
                    <a:pt x="4048" y="11525"/>
                    <a:pt x="3965" y="11942"/>
                    <a:pt x="3882" y="12359"/>
                  </a:cubicBezTo>
                  <a:cubicBezTo>
                    <a:pt x="3870" y="12466"/>
                    <a:pt x="3882" y="12585"/>
                    <a:pt x="3905" y="12692"/>
                  </a:cubicBezTo>
                  <a:cubicBezTo>
                    <a:pt x="3953" y="12823"/>
                    <a:pt x="4072" y="12918"/>
                    <a:pt x="4227" y="12895"/>
                  </a:cubicBezTo>
                  <a:cubicBezTo>
                    <a:pt x="4489" y="12859"/>
                    <a:pt x="4727" y="12764"/>
                    <a:pt x="4965" y="12621"/>
                  </a:cubicBezTo>
                  <a:cubicBezTo>
                    <a:pt x="5620" y="12156"/>
                    <a:pt x="6310" y="11740"/>
                    <a:pt x="7049" y="112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239195" y="3769115"/>
              <a:ext cx="265978" cy="778123"/>
            </a:xfrm>
            <a:custGeom>
              <a:rect b="b" l="l" r="r" t="t"/>
              <a:pathLst>
                <a:path extrusionOk="0" h="22468" w="7680">
                  <a:moveTo>
                    <a:pt x="322" y="48"/>
                  </a:moveTo>
                  <a:cubicBezTo>
                    <a:pt x="631" y="0"/>
                    <a:pt x="965" y="48"/>
                    <a:pt x="1274" y="143"/>
                  </a:cubicBezTo>
                  <a:cubicBezTo>
                    <a:pt x="1679" y="238"/>
                    <a:pt x="2096" y="381"/>
                    <a:pt x="2501" y="500"/>
                  </a:cubicBezTo>
                  <a:cubicBezTo>
                    <a:pt x="2703" y="560"/>
                    <a:pt x="2894" y="643"/>
                    <a:pt x="3060" y="822"/>
                  </a:cubicBezTo>
                  <a:cubicBezTo>
                    <a:pt x="3298" y="1060"/>
                    <a:pt x="3620" y="1167"/>
                    <a:pt x="3941" y="1286"/>
                  </a:cubicBezTo>
                  <a:cubicBezTo>
                    <a:pt x="4049" y="1334"/>
                    <a:pt x="4144" y="1345"/>
                    <a:pt x="4275" y="1393"/>
                  </a:cubicBezTo>
                  <a:cubicBezTo>
                    <a:pt x="4382" y="1703"/>
                    <a:pt x="4418" y="2024"/>
                    <a:pt x="4418" y="2369"/>
                  </a:cubicBezTo>
                  <a:cubicBezTo>
                    <a:pt x="4418" y="2917"/>
                    <a:pt x="4453" y="3489"/>
                    <a:pt x="4477" y="4036"/>
                  </a:cubicBezTo>
                  <a:cubicBezTo>
                    <a:pt x="4477" y="4227"/>
                    <a:pt x="4453" y="4441"/>
                    <a:pt x="4477" y="4632"/>
                  </a:cubicBezTo>
                  <a:cubicBezTo>
                    <a:pt x="4489" y="5167"/>
                    <a:pt x="4501" y="5691"/>
                    <a:pt x="4549" y="6227"/>
                  </a:cubicBezTo>
                  <a:cubicBezTo>
                    <a:pt x="4561" y="6465"/>
                    <a:pt x="4632" y="6703"/>
                    <a:pt x="4692" y="6941"/>
                  </a:cubicBezTo>
                  <a:cubicBezTo>
                    <a:pt x="4894" y="7715"/>
                    <a:pt x="4834" y="8537"/>
                    <a:pt x="5049" y="9323"/>
                  </a:cubicBezTo>
                  <a:cubicBezTo>
                    <a:pt x="5192" y="9811"/>
                    <a:pt x="5215" y="10335"/>
                    <a:pt x="5227" y="10835"/>
                  </a:cubicBezTo>
                  <a:cubicBezTo>
                    <a:pt x="5275" y="12132"/>
                    <a:pt x="5501" y="13395"/>
                    <a:pt x="5704" y="14680"/>
                  </a:cubicBezTo>
                  <a:cubicBezTo>
                    <a:pt x="5763" y="15061"/>
                    <a:pt x="5763" y="15478"/>
                    <a:pt x="5811" y="15871"/>
                  </a:cubicBezTo>
                  <a:cubicBezTo>
                    <a:pt x="5846" y="16097"/>
                    <a:pt x="5930" y="16300"/>
                    <a:pt x="5965" y="16514"/>
                  </a:cubicBezTo>
                  <a:cubicBezTo>
                    <a:pt x="6108" y="17657"/>
                    <a:pt x="6251" y="18800"/>
                    <a:pt x="6466" y="19931"/>
                  </a:cubicBezTo>
                  <a:cubicBezTo>
                    <a:pt x="6513" y="20205"/>
                    <a:pt x="6489" y="20479"/>
                    <a:pt x="6585" y="20717"/>
                  </a:cubicBezTo>
                  <a:cubicBezTo>
                    <a:pt x="6847" y="21253"/>
                    <a:pt x="7001" y="21848"/>
                    <a:pt x="7513" y="22241"/>
                  </a:cubicBezTo>
                  <a:cubicBezTo>
                    <a:pt x="7549" y="22288"/>
                    <a:pt x="7585" y="22348"/>
                    <a:pt x="7680" y="22467"/>
                  </a:cubicBezTo>
                  <a:cubicBezTo>
                    <a:pt x="7466" y="22431"/>
                    <a:pt x="7299" y="22467"/>
                    <a:pt x="7180" y="22408"/>
                  </a:cubicBezTo>
                  <a:cubicBezTo>
                    <a:pt x="6644" y="22122"/>
                    <a:pt x="6073" y="22110"/>
                    <a:pt x="5501" y="22062"/>
                  </a:cubicBezTo>
                  <a:cubicBezTo>
                    <a:pt x="5192" y="22027"/>
                    <a:pt x="4894" y="21967"/>
                    <a:pt x="4596" y="21848"/>
                  </a:cubicBezTo>
                  <a:cubicBezTo>
                    <a:pt x="4001" y="21610"/>
                    <a:pt x="3370" y="21407"/>
                    <a:pt x="2763" y="21217"/>
                  </a:cubicBezTo>
                  <a:cubicBezTo>
                    <a:pt x="2513" y="21122"/>
                    <a:pt x="2334" y="21003"/>
                    <a:pt x="2286" y="20717"/>
                  </a:cubicBezTo>
                  <a:cubicBezTo>
                    <a:pt x="2263" y="20574"/>
                    <a:pt x="2203" y="20419"/>
                    <a:pt x="2167" y="20276"/>
                  </a:cubicBezTo>
                  <a:cubicBezTo>
                    <a:pt x="2060" y="19526"/>
                    <a:pt x="1977" y="18776"/>
                    <a:pt x="1798" y="18038"/>
                  </a:cubicBezTo>
                  <a:cubicBezTo>
                    <a:pt x="1703" y="17657"/>
                    <a:pt x="1620" y="17252"/>
                    <a:pt x="1572" y="16871"/>
                  </a:cubicBezTo>
                  <a:cubicBezTo>
                    <a:pt x="1405" y="15502"/>
                    <a:pt x="1263" y="14109"/>
                    <a:pt x="1132" y="12740"/>
                  </a:cubicBezTo>
                  <a:cubicBezTo>
                    <a:pt x="1084" y="12240"/>
                    <a:pt x="1096" y="11716"/>
                    <a:pt x="1084" y="11216"/>
                  </a:cubicBezTo>
                  <a:cubicBezTo>
                    <a:pt x="1072" y="10882"/>
                    <a:pt x="1048" y="10537"/>
                    <a:pt x="1012" y="10216"/>
                  </a:cubicBezTo>
                  <a:cubicBezTo>
                    <a:pt x="929" y="9549"/>
                    <a:pt x="870" y="8894"/>
                    <a:pt x="751" y="8215"/>
                  </a:cubicBezTo>
                  <a:cubicBezTo>
                    <a:pt x="620" y="7430"/>
                    <a:pt x="501" y="6644"/>
                    <a:pt x="334" y="5870"/>
                  </a:cubicBezTo>
                  <a:cubicBezTo>
                    <a:pt x="191" y="5108"/>
                    <a:pt x="131" y="4322"/>
                    <a:pt x="72" y="3548"/>
                  </a:cubicBezTo>
                  <a:cubicBezTo>
                    <a:pt x="0" y="2429"/>
                    <a:pt x="191" y="1310"/>
                    <a:pt x="262" y="214"/>
                  </a:cubicBezTo>
                  <a:cubicBezTo>
                    <a:pt x="239" y="155"/>
                    <a:pt x="274" y="119"/>
                    <a:pt x="322" y="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233355" y="3624766"/>
              <a:ext cx="229717" cy="762885"/>
            </a:xfrm>
            <a:custGeom>
              <a:rect b="b" l="l" r="r" t="t"/>
              <a:pathLst>
                <a:path extrusionOk="0" h="22028" w="6633">
                  <a:moveTo>
                    <a:pt x="6620" y="20896"/>
                  </a:moveTo>
                  <a:cubicBezTo>
                    <a:pt x="6132" y="21313"/>
                    <a:pt x="5608" y="21575"/>
                    <a:pt x="4989" y="21634"/>
                  </a:cubicBezTo>
                  <a:cubicBezTo>
                    <a:pt x="4501" y="21694"/>
                    <a:pt x="4037" y="21873"/>
                    <a:pt x="3560" y="21968"/>
                  </a:cubicBezTo>
                  <a:cubicBezTo>
                    <a:pt x="3394" y="22015"/>
                    <a:pt x="3215" y="22015"/>
                    <a:pt x="3048" y="22027"/>
                  </a:cubicBezTo>
                  <a:cubicBezTo>
                    <a:pt x="2846" y="21837"/>
                    <a:pt x="2798" y="21623"/>
                    <a:pt x="2810" y="21408"/>
                  </a:cubicBezTo>
                  <a:cubicBezTo>
                    <a:pt x="2822" y="21087"/>
                    <a:pt x="2798" y="20777"/>
                    <a:pt x="2775" y="20468"/>
                  </a:cubicBezTo>
                  <a:cubicBezTo>
                    <a:pt x="2763" y="20158"/>
                    <a:pt x="2739" y="19837"/>
                    <a:pt x="2703" y="19527"/>
                  </a:cubicBezTo>
                  <a:cubicBezTo>
                    <a:pt x="2679" y="19289"/>
                    <a:pt x="2644" y="19051"/>
                    <a:pt x="2596" y="18801"/>
                  </a:cubicBezTo>
                  <a:cubicBezTo>
                    <a:pt x="2536" y="18372"/>
                    <a:pt x="2525" y="17920"/>
                    <a:pt x="2453" y="17479"/>
                  </a:cubicBezTo>
                  <a:cubicBezTo>
                    <a:pt x="2346" y="16908"/>
                    <a:pt x="2322" y="16336"/>
                    <a:pt x="2275" y="15753"/>
                  </a:cubicBezTo>
                  <a:cubicBezTo>
                    <a:pt x="2215" y="15038"/>
                    <a:pt x="2203" y="14324"/>
                    <a:pt x="2144" y="13610"/>
                  </a:cubicBezTo>
                  <a:cubicBezTo>
                    <a:pt x="2024" y="12050"/>
                    <a:pt x="1905" y="10478"/>
                    <a:pt x="1763" y="8931"/>
                  </a:cubicBezTo>
                  <a:cubicBezTo>
                    <a:pt x="1739" y="8609"/>
                    <a:pt x="1667" y="8276"/>
                    <a:pt x="1584" y="7954"/>
                  </a:cubicBezTo>
                  <a:cubicBezTo>
                    <a:pt x="1501" y="7537"/>
                    <a:pt x="1441" y="7121"/>
                    <a:pt x="1346" y="6704"/>
                  </a:cubicBezTo>
                  <a:cubicBezTo>
                    <a:pt x="1203" y="6013"/>
                    <a:pt x="1155" y="5335"/>
                    <a:pt x="1048" y="4644"/>
                  </a:cubicBezTo>
                  <a:cubicBezTo>
                    <a:pt x="989" y="4204"/>
                    <a:pt x="977" y="3751"/>
                    <a:pt x="905" y="3323"/>
                  </a:cubicBezTo>
                  <a:cubicBezTo>
                    <a:pt x="727" y="2323"/>
                    <a:pt x="358" y="1406"/>
                    <a:pt x="0" y="418"/>
                  </a:cubicBezTo>
                  <a:cubicBezTo>
                    <a:pt x="203" y="358"/>
                    <a:pt x="417" y="287"/>
                    <a:pt x="631" y="263"/>
                  </a:cubicBezTo>
                  <a:cubicBezTo>
                    <a:pt x="1739" y="144"/>
                    <a:pt x="2858" y="25"/>
                    <a:pt x="3965" y="1"/>
                  </a:cubicBezTo>
                  <a:cubicBezTo>
                    <a:pt x="4203" y="239"/>
                    <a:pt x="4287" y="513"/>
                    <a:pt x="4346" y="799"/>
                  </a:cubicBezTo>
                  <a:cubicBezTo>
                    <a:pt x="4561" y="1846"/>
                    <a:pt x="4703" y="2906"/>
                    <a:pt x="4846" y="3966"/>
                  </a:cubicBezTo>
                  <a:cubicBezTo>
                    <a:pt x="4882" y="4204"/>
                    <a:pt x="4965" y="4442"/>
                    <a:pt x="5013" y="4680"/>
                  </a:cubicBezTo>
                  <a:cubicBezTo>
                    <a:pt x="5215" y="5823"/>
                    <a:pt x="5370" y="6966"/>
                    <a:pt x="5382" y="8133"/>
                  </a:cubicBezTo>
                  <a:cubicBezTo>
                    <a:pt x="5382" y="8204"/>
                    <a:pt x="5370" y="8264"/>
                    <a:pt x="5382" y="8335"/>
                  </a:cubicBezTo>
                  <a:cubicBezTo>
                    <a:pt x="5489" y="9383"/>
                    <a:pt x="5596" y="10419"/>
                    <a:pt x="5715" y="11467"/>
                  </a:cubicBezTo>
                  <a:cubicBezTo>
                    <a:pt x="5811" y="12324"/>
                    <a:pt x="5977" y="13193"/>
                    <a:pt x="5954" y="14050"/>
                  </a:cubicBezTo>
                  <a:cubicBezTo>
                    <a:pt x="5930" y="14419"/>
                    <a:pt x="6013" y="14776"/>
                    <a:pt x="5977" y="15169"/>
                  </a:cubicBezTo>
                  <a:cubicBezTo>
                    <a:pt x="5954" y="15515"/>
                    <a:pt x="6144" y="15860"/>
                    <a:pt x="6192" y="16205"/>
                  </a:cubicBezTo>
                  <a:cubicBezTo>
                    <a:pt x="6263" y="16670"/>
                    <a:pt x="6287" y="17146"/>
                    <a:pt x="6335" y="17610"/>
                  </a:cubicBezTo>
                  <a:cubicBezTo>
                    <a:pt x="6370" y="17920"/>
                    <a:pt x="6406" y="18241"/>
                    <a:pt x="6442" y="18539"/>
                  </a:cubicBezTo>
                  <a:cubicBezTo>
                    <a:pt x="6442" y="18575"/>
                    <a:pt x="6454" y="18622"/>
                    <a:pt x="6454" y="18670"/>
                  </a:cubicBezTo>
                  <a:cubicBezTo>
                    <a:pt x="6513" y="19206"/>
                    <a:pt x="6561" y="19729"/>
                    <a:pt x="6608" y="20265"/>
                  </a:cubicBezTo>
                  <a:cubicBezTo>
                    <a:pt x="6632" y="20515"/>
                    <a:pt x="6620" y="20706"/>
                    <a:pt x="6620" y="208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626802" y="3738188"/>
              <a:ext cx="193838" cy="795024"/>
            </a:xfrm>
            <a:custGeom>
              <a:rect b="b" l="l" r="r" t="t"/>
              <a:pathLst>
                <a:path extrusionOk="0" h="22956" w="5597">
                  <a:moveTo>
                    <a:pt x="0" y="798"/>
                  </a:moveTo>
                  <a:cubicBezTo>
                    <a:pt x="1096" y="536"/>
                    <a:pt x="2108" y="202"/>
                    <a:pt x="3191" y="0"/>
                  </a:cubicBezTo>
                  <a:cubicBezTo>
                    <a:pt x="3251" y="155"/>
                    <a:pt x="3346" y="286"/>
                    <a:pt x="3370" y="441"/>
                  </a:cubicBezTo>
                  <a:cubicBezTo>
                    <a:pt x="3536" y="1274"/>
                    <a:pt x="3787" y="2072"/>
                    <a:pt x="3882" y="2917"/>
                  </a:cubicBezTo>
                  <a:cubicBezTo>
                    <a:pt x="3953" y="3608"/>
                    <a:pt x="4120" y="4274"/>
                    <a:pt x="4203" y="4965"/>
                  </a:cubicBezTo>
                  <a:cubicBezTo>
                    <a:pt x="4322" y="5882"/>
                    <a:pt x="4429" y="6822"/>
                    <a:pt x="4537" y="7763"/>
                  </a:cubicBezTo>
                  <a:cubicBezTo>
                    <a:pt x="4584" y="8180"/>
                    <a:pt x="4608" y="8596"/>
                    <a:pt x="4668" y="9025"/>
                  </a:cubicBezTo>
                  <a:cubicBezTo>
                    <a:pt x="4703" y="9287"/>
                    <a:pt x="4679" y="9561"/>
                    <a:pt x="4679" y="9811"/>
                  </a:cubicBezTo>
                  <a:cubicBezTo>
                    <a:pt x="4679" y="10323"/>
                    <a:pt x="4775" y="10823"/>
                    <a:pt x="4834" y="11335"/>
                  </a:cubicBezTo>
                  <a:cubicBezTo>
                    <a:pt x="4846" y="11418"/>
                    <a:pt x="4906" y="11490"/>
                    <a:pt x="4906" y="11585"/>
                  </a:cubicBezTo>
                  <a:cubicBezTo>
                    <a:pt x="4953" y="12299"/>
                    <a:pt x="5001" y="13002"/>
                    <a:pt x="5037" y="13716"/>
                  </a:cubicBezTo>
                  <a:cubicBezTo>
                    <a:pt x="5037" y="13752"/>
                    <a:pt x="5025" y="13799"/>
                    <a:pt x="5025" y="13847"/>
                  </a:cubicBezTo>
                  <a:cubicBezTo>
                    <a:pt x="5072" y="14133"/>
                    <a:pt x="5144" y="14407"/>
                    <a:pt x="5156" y="14692"/>
                  </a:cubicBezTo>
                  <a:cubicBezTo>
                    <a:pt x="5180" y="14978"/>
                    <a:pt x="5120" y="15276"/>
                    <a:pt x="5132" y="15561"/>
                  </a:cubicBezTo>
                  <a:cubicBezTo>
                    <a:pt x="5144" y="15919"/>
                    <a:pt x="5191" y="16276"/>
                    <a:pt x="5215" y="16633"/>
                  </a:cubicBezTo>
                  <a:cubicBezTo>
                    <a:pt x="5311" y="17919"/>
                    <a:pt x="5382" y="19217"/>
                    <a:pt x="5477" y="20503"/>
                  </a:cubicBezTo>
                  <a:cubicBezTo>
                    <a:pt x="5501" y="21050"/>
                    <a:pt x="5596" y="21610"/>
                    <a:pt x="5489" y="22193"/>
                  </a:cubicBezTo>
                  <a:cubicBezTo>
                    <a:pt x="5322" y="22253"/>
                    <a:pt x="5156" y="22348"/>
                    <a:pt x="5001" y="22372"/>
                  </a:cubicBezTo>
                  <a:cubicBezTo>
                    <a:pt x="4537" y="22491"/>
                    <a:pt x="4072" y="22586"/>
                    <a:pt x="3667" y="22824"/>
                  </a:cubicBezTo>
                  <a:cubicBezTo>
                    <a:pt x="3465" y="22955"/>
                    <a:pt x="3239" y="22884"/>
                    <a:pt x="3013" y="22848"/>
                  </a:cubicBezTo>
                  <a:cubicBezTo>
                    <a:pt x="2263" y="22741"/>
                    <a:pt x="2227" y="22741"/>
                    <a:pt x="2179" y="22003"/>
                  </a:cubicBezTo>
                  <a:cubicBezTo>
                    <a:pt x="2143" y="21229"/>
                    <a:pt x="2167" y="20443"/>
                    <a:pt x="2167" y="19669"/>
                  </a:cubicBezTo>
                  <a:cubicBezTo>
                    <a:pt x="2167" y="19348"/>
                    <a:pt x="2167" y="19038"/>
                    <a:pt x="2155" y="18729"/>
                  </a:cubicBezTo>
                  <a:cubicBezTo>
                    <a:pt x="2143" y="18371"/>
                    <a:pt x="2143" y="18014"/>
                    <a:pt x="2120" y="17657"/>
                  </a:cubicBezTo>
                  <a:cubicBezTo>
                    <a:pt x="2084" y="16883"/>
                    <a:pt x="2036" y="16097"/>
                    <a:pt x="2001" y="15323"/>
                  </a:cubicBezTo>
                  <a:cubicBezTo>
                    <a:pt x="2001" y="15240"/>
                    <a:pt x="2001" y="15180"/>
                    <a:pt x="1989" y="15121"/>
                  </a:cubicBezTo>
                  <a:cubicBezTo>
                    <a:pt x="1798" y="14430"/>
                    <a:pt x="1846" y="13716"/>
                    <a:pt x="1739" y="13002"/>
                  </a:cubicBezTo>
                  <a:cubicBezTo>
                    <a:pt x="1620" y="12252"/>
                    <a:pt x="1512" y="11490"/>
                    <a:pt x="1405" y="10751"/>
                  </a:cubicBezTo>
                  <a:cubicBezTo>
                    <a:pt x="1334" y="10216"/>
                    <a:pt x="1286" y="9680"/>
                    <a:pt x="1215" y="9156"/>
                  </a:cubicBezTo>
                  <a:cubicBezTo>
                    <a:pt x="1108" y="8382"/>
                    <a:pt x="989" y="7608"/>
                    <a:pt x="893" y="6834"/>
                  </a:cubicBezTo>
                  <a:cubicBezTo>
                    <a:pt x="869" y="6691"/>
                    <a:pt x="869" y="6525"/>
                    <a:pt x="846" y="6370"/>
                  </a:cubicBezTo>
                  <a:cubicBezTo>
                    <a:pt x="750" y="5644"/>
                    <a:pt x="679" y="4917"/>
                    <a:pt x="596" y="4191"/>
                  </a:cubicBezTo>
                  <a:cubicBezTo>
                    <a:pt x="500" y="3500"/>
                    <a:pt x="381" y="2810"/>
                    <a:pt x="274" y="2131"/>
                  </a:cubicBezTo>
                  <a:cubicBezTo>
                    <a:pt x="155" y="1726"/>
                    <a:pt x="84" y="1298"/>
                    <a:pt x="0" y="79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394154" y="3602117"/>
              <a:ext cx="183552" cy="736045"/>
            </a:xfrm>
            <a:custGeom>
              <a:rect b="b" l="l" r="r" t="t"/>
              <a:pathLst>
                <a:path extrusionOk="0" h="21253" w="5300">
                  <a:moveTo>
                    <a:pt x="25" y="345"/>
                  </a:moveTo>
                  <a:cubicBezTo>
                    <a:pt x="406" y="274"/>
                    <a:pt x="763" y="179"/>
                    <a:pt x="1132" y="119"/>
                  </a:cubicBezTo>
                  <a:cubicBezTo>
                    <a:pt x="1894" y="0"/>
                    <a:pt x="2918" y="572"/>
                    <a:pt x="3227" y="1274"/>
                  </a:cubicBezTo>
                  <a:cubicBezTo>
                    <a:pt x="3323" y="1476"/>
                    <a:pt x="3418" y="1667"/>
                    <a:pt x="3513" y="1881"/>
                  </a:cubicBezTo>
                  <a:cubicBezTo>
                    <a:pt x="3954" y="2893"/>
                    <a:pt x="4228" y="3929"/>
                    <a:pt x="4275" y="5048"/>
                  </a:cubicBezTo>
                  <a:cubicBezTo>
                    <a:pt x="4275" y="5203"/>
                    <a:pt x="4299" y="5358"/>
                    <a:pt x="4335" y="5513"/>
                  </a:cubicBezTo>
                  <a:cubicBezTo>
                    <a:pt x="4525" y="6489"/>
                    <a:pt x="4609" y="7489"/>
                    <a:pt x="4668" y="8501"/>
                  </a:cubicBezTo>
                  <a:cubicBezTo>
                    <a:pt x="4751" y="9585"/>
                    <a:pt x="4763" y="10692"/>
                    <a:pt x="4871" y="11775"/>
                  </a:cubicBezTo>
                  <a:cubicBezTo>
                    <a:pt x="4978" y="13204"/>
                    <a:pt x="5013" y="14621"/>
                    <a:pt x="5109" y="16050"/>
                  </a:cubicBezTo>
                  <a:cubicBezTo>
                    <a:pt x="5132" y="16514"/>
                    <a:pt x="5168" y="16990"/>
                    <a:pt x="5216" y="17443"/>
                  </a:cubicBezTo>
                  <a:cubicBezTo>
                    <a:pt x="5299" y="18086"/>
                    <a:pt x="5144" y="18693"/>
                    <a:pt x="5013" y="19288"/>
                  </a:cubicBezTo>
                  <a:cubicBezTo>
                    <a:pt x="4918" y="19681"/>
                    <a:pt x="4704" y="20026"/>
                    <a:pt x="4525" y="20383"/>
                  </a:cubicBezTo>
                  <a:cubicBezTo>
                    <a:pt x="4478" y="20467"/>
                    <a:pt x="4370" y="20574"/>
                    <a:pt x="4287" y="20598"/>
                  </a:cubicBezTo>
                  <a:cubicBezTo>
                    <a:pt x="3823" y="20753"/>
                    <a:pt x="3430" y="21098"/>
                    <a:pt x="2918" y="21122"/>
                  </a:cubicBezTo>
                  <a:cubicBezTo>
                    <a:pt x="2799" y="21122"/>
                    <a:pt x="2680" y="21217"/>
                    <a:pt x="2561" y="21253"/>
                  </a:cubicBezTo>
                  <a:cubicBezTo>
                    <a:pt x="2513" y="21169"/>
                    <a:pt x="2442" y="21098"/>
                    <a:pt x="2454" y="21050"/>
                  </a:cubicBezTo>
                  <a:cubicBezTo>
                    <a:pt x="2513" y="20693"/>
                    <a:pt x="2418" y="20336"/>
                    <a:pt x="2358" y="19991"/>
                  </a:cubicBezTo>
                  <a:cubicBezTo>
                    <a:pt x="2323" y="19729"/>
                    <a:pt x="2275" y="19455"/>
                    <a:pt x="2263" y="19193"/>
                  </a:cubicBezTo>
                  <a:cubicBezTo>
                    <a:pt x="2239" y="18514"/>
                    <a:pt x="2108" y="17859"/>
                    <a:pt x="2025" y="17193"/>
                  </a:cubicBezTo>
                  <a:cubicBezTo>
                    <a:pt x="1989" y="16954"/>
                    <a:pt x="1977" y="16716"/>
                    <a:pt x="1965" y="16466"/>
                  </a:cubicBezTo>
                  <a:cubicBezTo>
                    <a:pt x="2227" y="16312"/>
                    <a:pt x="2477" y="16419"/>
                    <a:pt x="2704" y="16419"/>
                  </a:cubicBezTo>
                  <a:cubicBezTo>
                    <a:pt x="2989" y="16419"/>
                    <a:pt x="3168" y="16300"/>
                    <a:pt x="3251" y="16038"/>
                  </a:cubicBezTo>
                  <a:cubicBezTo>
                    <a:pt x="3454" y="15478"/>
                    <a:pt x="3537" y="14919"/>
                    <a:pt x="3513" y="14335"/>
                  </a:cubicBezTo>
                  <a:cubicBezTo>
                    <a:pt x="3513" y="14228"/>
                    <a:pt x="3513" y="14109"/>
                    <a:pt x="3525" y="14014"/>
                  </a:cubicBezTo>
                  <a:cubicBezTo>
                    <a:pt x="3537" y="13776"/>
                    <a:pt x="3561" y="13514"/>
                    <a:pt x="3561" y="13275"/>
                  </a:cubicBezTo>
                  <a:cubicBezTo>
                    <a:pt x="3561" y="12371"/>
                    <a:pt x="3454" y="11466"/>
                    <a:pt x="3573" y="10537"/>
                  </a:cubicBezTo>
                  <a:cubicBezTo>
                    <a:pt x="3597" y="10299"/>
                    <a:pt x="3561" y="10049"/>
                    <a:pt x="3585" y="9799"/>
                  </a:cubicBezTo>
                  <a:cubicBezTo>
                    <a:pt x="3680" y="9168"/>
                    <a:pt x="3287" y="8799"/>
                    <a:pt x="2882" y="8442"/>
                  </a:cubicBezTo>
                  <a:cubicBezTo>
                    <a:pt x="2608" y="8191"/>
                    <a:pt x="2227" y="8061"/>
                    <a:pt x="1858" y="7977"/>
                  </a:cubicBezTo>
                  <a:cubicBezTo>
                    <a:pt x="1632" y="7941"/>
                    <a:pt x="1430" y="7882"/>
                    <a:pt x="1191" y="7822"/>
                  </a:cubicBezTo>
                  <a:cubicBezTo>
                    <a:pt x="1096" y="7227"/>
                    <a:pt x="1001" y="6656"/>
                    <a:pt x="918" y="6096"/>
                  </a:cubicBezTo>
                  <a:cubicBezTo>
                    <a:pt x="799" y="5179"/>
                    <a:pt x="715" y="4274"/>
                    <a:pt x="584" y="3369"/>
                  </a:cubicBezTo>
                  <a:cubicBezTo>
                    <a:pt x="429" y="2405"/>
                    <a:pt x="382" y="1417"/>
                    <a:pt x="25" y="476"/>
                  </a:cubicBezTo>
                  <a:cubicBezTo>
                    <a:pt x="1" y="441"/>
                    <a:pt x="25" y="393"/>
                    <a:pt x="25" y="3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130345" y="3736941"/>
              <a:ext cx="164955" cy="747612"/>
            </a:xfrm>
            <a:custGeom>
              <a:rect b="b" l="l" r="r" t="t"/>
              <a:pathLst>
                <a:path extrusionOk="0" h="21587" w="4763">
                  <a:moveTo>
                    <a:pt x="4679" y="21586"/>
                  </a:moveTo>
                  <a:cubicBezTo>
                    <a:pt x="4120" y="21396"/>
                    <a:pt x="3596" y="21110"/>
                    <a:pt x="3167" y="20741"/>
                  </a:cubicBezTo>
                  <a:cubicBezTo>
                    <a:pt x="2822" y="20455"/>
                    <a:pt x="2596" y="20003"/>
                    <a:pt x="2512" y="19515"/>
                  </a:cubicBezTo>
                  <a:cubicBezTo>
                    <a:pt x="2441" y="19074"/>
                    <a:pt x="2381" y="18645"/>
                    <a:pt x="2322" y="18193"/>
                  </a:cubicBezTo>
                  <a:lnTo>
                    <a:pt x="2322" y="18122"/>
                  </a:lnTo>
                  <a:cubicBezTo>
                    <a:pt x="2167" y="17538"/>
                    <a:pt x="2108" y="16931"/>
                    <a:pt x="2000" y="16348"/>
                  </a:cubicBezTo>
                  <a:cubicBezTo>
                    <a:pt x="1846" y="15514"/>
                    <a:pt x="1762" y="14669"/>
                    <a:pt x="1667" y="13835"/>
                  </a:cubicBezTo>
                  <a:cubicBezTo>
                    <a:pt x="1512" y="12597"/>
                    <a:pt x="1369" y="11371"/>
                    <a:pt x="1215" y="10121"/>
                  </a:cubicBezTo>
                  <a:cubicBezTo>
                    <a:pt x="1203" y="10061"/>
                    <a:pt x="1203" y="9978"/>
                    <a:pt x="1179" y="9918"/>
                  </a:cubicBezTo>
                  <a:cubicBezTo>
                    <a:pt x="977" y="9537"/>
                    <a:pt x="965" y="9109"/>
                    <a:pt x="917" y="8692"/>
                  </a:cubicBezTo>
                  <a:cubicBezTo>
                    <a:pt x="834" y="8001"/>
                    <a:pt x="667" y="7335"/>
                    <a:pt x="655" y="6644"/>
                  </a:cubicBezTo>
                  <a:cubicBezTo>
                    <a:pt x="643" y="5953"/>
                    <a:pt x="405" y="5299"/>
                    <a:pt x="441" y="4596"/>
                  </a:cubicBezTo>
                  <a:cubicBezTo>
                    <a:pt x="476" y="4179"/>
                    <a:pt x="369" y="3763"/>
                    <a:pt x="286" y="3346"/>
                  </a:cubicBezTo>
                  <a:cubicBezTo>
                    <a:pt x="131" y="2596"/>
                    <a:pt x="107" y="1846"/>
                    <a:pt x="24" y="1096"/>
                  </a:cubicBezTo>
                  <a:cubicBezTo>
                    <a:pt x="0" y="810"/>
                    <a:pt x="60" y="512"/>
                    <a:pt x="84" y="238"/>
                  </a:cubicBezTo>
                  <a:cubicBezTo>
                    <a:pt x="107" y="143"/>
                    <a:pt x="143" y="72"/>
                    <a:pt x="179" y="0"/>
                  </a:cubicBezTo>
                  <a:cubicBezTo>
                    <a:pt x="643" y="12"/>
                    <a:pt x="1727" y="310"/>
                    <a:pt x="3001" y="798"/>
                  </a:cubicBezTo>
                  <a:cubicBezTo>
                    <a:pt x="2929" y="1370"/>
                    <a:pt x="2893" y="1941"/>
                    <a:pt x="2798" y="2513"/>
                  </a:cubicBezTo>
                  <a:cubicBezTo>
                    <a:pt x="2560" y="3810"/>
                    <a:pt x="2608" y="5084"/>
                    <a:pt x="2810" y="6370"/>
                  </a:cubicBezTo>
                  <a:cubicBezTo>
                    <a:pt x="3024" y="7597"/>
                    <a:pt x="3143" y="8835"/>
                    <a:pt x="3382" y="10073"/>
                  </a:cubicBezTo>
                  <a:cubicBezTo>
                    <a:pt x="3524" y="10799"/>
                    <a:pt x="3513" y="11526"/>
                    <a:pt x="3584" y="12264"/>
                  </a:cubicBezTo>
                  <a:cubicBezTo>
                    <a:pt x="3691" y="13216"/>
                    <a:pt x="3691" y="14181"/>
                    <a:pt x="3739" y="15133"/>
                  </a:cubicBezTo>
                  <a:cubicBezTo>
                    <a:pt x="3751" y="15359"/>
                    <a:pt x="3763" y="15574"/>
                    <a:pt x="3786" y="15800"/>
                  </a:cubicBezTo>
                  <a:cubicBezTo>
                    <a:pt x="3894" y="16550"/>
                    <a:pt x="4001" y="17300"/>
                    <a:pt x="4120" y="18050"/>
                  </a:cubicBezTo>
                  <a:cubicBezTo>
                    <a:pt x="4179" y="18431"/>
                    <a:pt x="4298" y="18824"/>
                    <a:pt x="4370" y="19229"/>
                  </a:cubicBezTo>
                  <a:cubicBezTo>
                    <a:pt x="4453" y="19610"/>
                    <a:pt x="4513" y="20015"/>
                    <a:pt x="4572" y="20396"/>
                  </a:cubicBezTo>
                  <a:cubicBezTo>
                    <a:pt x="4632" y="20729"/>
                    <a:pt x="4703" y="21051"/>
                    <a:pt x="4763" y="21384"/>
                  </a:cubicBezTo>
                  <a:cubicBezTo>
                    <a:pt x="4727" y="21432"/>
                    <a:pt x="4703" y="21491"/>
                    <a:pt x="4679" y="215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738526" y="3538601"/>
              <a:ext cx="472180" cy="171569"/>
            </a:xfrm>
            <a:custGeom>
              <a:rect b="b" l="l" r="r" t="t"/>
              <a:pathLst>
                <a:path extrusionOk="0" h="4954" w="13634">
                  <a:moveTo>
                    <a:pt x="12764" y="1644"/>
                  </a:moveTo>
                  <a:cubicBezTo>
                    <a:pt x="13062" y="1810"/>
                    <a:pt x="13348" y="2048"/>
                    <a:pt x="13634" y="2370"/>
                  </a:cubicBezTo>
                  <a:cubicBezTo>
                    <a:pt x="13443" y="2453"/>
                    <a:pt x="13300" y="2536"/>
                    <a:pt x="13157" y="2536"/>
                  </a:cubicBezTo>
                  <a:cubicBezTo>
                    <a:pt x="12491" y="2536"/>
                    <a:pt x="11812" y="2644"/>
                    <a:pt x="11157" y="2763"/>
                  </a:cubicBezTo>
                  <a:cubicBezTo>
                    <a:pt x="10681" y="2846"/>
                    <a:pt x="10193" y="2882"/>
                    <a:pt x="9716" y="2965"/>
                  </a:cubicBezTo>
                  <a:cubicBezTo>
                    <a:pt x="8883" y="3144"/>
                    <a:pt x="8050" y="3251"/>
                    <a:pt x="7228" y="3441"/>
                  </a:cubicBezTo>
                  <a:cubicBezTo>
                    <a:pt x="6371" y="3668"/>
                    <a:pt x="5478" y="3739"/>
                    <a:pt x="4609" y="3965"/>
                  </a:cubicBezTo>
                  <a:cubicBezTo>
                    <a:pt x="4001" y="4132"/>
                    <a:pt x="3370" y="4072"/>
                    <a:pt x="2775" y="4311"/>
                  </a:cubicBezTo>
                  <a:cubicBezTo>
                    <a:pt x="2215" y="4513"/>
                    <a:pt x="1632" y="4668"/>
                    <a:pt x="1049" y="4834"/>
                  </a:cubicBezTo>
                  <a:cubicBezTo>
                    <a:pt x="906" y="4870"/>
                    <a:pt x="751" y="4906"/>
                    <a:pt x="596" y="4953"/>
                  </a:cubicBezTo>
                  <a:cubicBezTo>
                    <a:pt x="358" y="4811"/>
                    <a:pt x="144" y="4668"/>
                    <a:pt x="1" y="4441"/>
                  </a:cubicBezTo>
                  <a:cubicBezTo>
                    <a:pt x="299" y="4180"/>
                    <a:pt x="561" y="3906"/>
                    <a:pt x="846" y="3656"/>
                  </a:cubicBezTo>
                  <a:cubicBezTo>
                    <a:pt x="1156" y="3358"/>
                    <a:pt x="1227" y="3013"/>
                    <a:pt x="1096" y="2608"/>
                  </a:cubicBezTo>
                  <a:cubicBezTo>
                    <a:pt x="1025" y="2406"/>
                    <a:pt x="930" y="2191"/>
                    <a:pt x="834" y="2001"/>
                  </a:cubicBezTo>
                  <a:cubicBezTo>
                    <a:pt x="739" y="1822"/>
                    <a:pt x="644" y="1655"/>
                    <a:pt x="501" y="1453"/>
                  </a:cubicBezTo>
                  <a:cubicBezTo>
                    <a:pt x="1632" y="1215"/>
                    <a:pt x="2704" y="989"/>
                    <a:pt x="3799" y="751"/>
                  </a:cubicBezTo>
                  <a:cubicBezTo>
                    <a:pt x="3990" y="703"/>
                    <a:pt x="4180" y="643"/>
                    <a:pt x="4371" y="584"/>
                  </a:cubicBezTo>
                  <a:cubicBezTo>
                    <a:pt x="5180" y="274"/>
                    <a:pt x="5978" y="48"/>
                    <a:pt x="6859" y="84"/>
                  </a:cubicBezTo>
                  <a:cubicBezTo>
                    <a:pt x="7049" y="96"/>
                    <a:pt x="7264" y="36"/>
                    <a:pt x="7490" y="0"/>
                  </a:cubicBezTo>
                  <a:cubicBezTo>
                    <a:pt x="7585" y="215"/>
                    <a:pt x="7728" y="417"/>
                    <a:pt x="7800" y="643"/>
                  </a:cubicBezTo>
                  <a:cubicBezTo>
                    <a:pt x="7942" y="1060"/>
                    <a:pt x="8204" y="1393"/>
                    <a:pt x="8585" y="1608"/>
                  </a:cubicBezTo>
                  <a:cubicBezTo>
                    <a:pt x="8835" y="1763"/>
                    <a:pt x="9062" y="1941"/>
                    <a:pt x="9312" y="2084"/>
                  </a:cubicBezTo>
                  <a:cubicBezTo>
                    <a:pt x="9693" y="2346"/>
                    <a:pt x="10074" y="2429"/>
                    <a:pt x="10526" y="2275"/>
                  </a:cubicBezTo>
                  <a:cubicBezTo>
                    <a:pt x="10788" y="2179"/>
                    <a:pt x="11086" y="2179"/>
                    <a:pt x="11371" y="2108"/>
                  </a:cubicBezTo>
                  <a:cubicBezTo>
                    <a:pt x="11812" y="2001"/>
                    <a:pt x="12264" y="1822"/>
                    <a:pt x="12764" y="164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662265" y="3357992"/>
              <a:ext cx="423105" cy="280835"/>
            </a:xfrm>
            <a:custGeom>
              <a:rect b="b" l="l" r="r" t="t"/>
              <a:pathLst>
                <a:path extrusionOk="0" h="8109" w="12217">
                  <a:moveTo>
                    <a:pt x="12216" y="6728"/>
                  </a:moveTo>
                  <a:cubicBezTo>
                    <a:pt x="12157" y="6787"/>
                    <a:pt x="12133" y="6847"/>
                    <a:pt x="12097" y="6847"/>
                  </a:cubicBezTo>
                  <a:cubicBezTo>
                    <a:pt x="11383" y="6787"/>
                    <a:pt x="10442" y="6180"/>
                    <a:pt x="10478" y="5204"/>
                  </a:cubicBezTo>
                  <a:cubicBezTo>
                    <a:pt x="10490" y="4823"/>
                    <a:pt x="10371" y="4477"/>
                    <a:pt x="10192" y="4132"/>
                  </a:cubicBezTo>
                  <a:cubicBezTo>
                    <a:pt x="9966" y="3703"/>
                    <a:pt x="9835" y="3227"/>
                    <a:pt x="9668" y="2763"/>
                  </a:cubicBezTo>
                  <a:cubicBezTo>
                    <a:pt x="9609" y="2620"/>
                    <a:pt x="9573" y="2465"/>
                    <a:pt x="9525" y="2322"/>
                  </a:cubicBezTo>
                  <a:cubicBezTo>
                    <a:pt x="9418" y="2001"/>
                    <a:pt x="9216" y="1834"/>
                    <a:pt x="8882" y="1834"/>
                  </a:cubicBezTo>
                  <a:cubicBezTo>
                    <a:pt x="8394" y="1846"/>
                    <a:pt x="7906" y="1834"/>
                    <a:pt x="7430" y="1941"/>
                  </a:cubicBezTo>
                  <a:cubicBezTo>
                    <a:pt x="6787" y="2108"/>
                    <a:pt x="6120" y="2227"/>
                    <a:pt x="5477" y="2358"/>
                  </a:cubicBezTo>
                  <a:cubicBezTo>
                    <a:pt x="5144" y="2441"/>
                    <a:pt x="4810" y="2501"/>
                    <a:pt x="4513" y="2632"/>
                  </a:cubicBezTo>
                  <a:cubicBezTo>
                    <a:pt x="3739" y="3001"/>
                    <a:pt x="2882" y="3132"/>
                    <a:pt x="2084" y="3394"/>
                  </a:cubicBezTo>
                  <a:cubicBezTo>
                    <a:pt x="1965" y="3430"/>
                    <a:pt x="1834" y="3477"/>
                    <a:pt x="1715" y="3537"/>
                  </a:cubicBezTo>
                  <a:cubicBezTo>
                    <a:pt x="1631" y="3584"/>
                    <a:pt x="1548" y="3656"/>
                    <a:pt x="1536" y="3715"/>
                  </a:cubicBezTo>
                  <a:cubicBezTo>
                    <a:pt x="1441" y="4168"/>
                    <a:pt x="1155" y="4561"/>
                    <a:pt x="1334" y="5073"/>
                  </a:cubicBezTo>
                  <a:cubicBezTo>
                    <a:pt x="1536" y="5632"/>
                    <a:pt x="1620" y="6227"/>
                    <a:pt x="1774" y="6847"/>
                  </a:cubicBezTo>
                  <a:cubicBezTo>
                    <a:pt x="2286" y="6989"/>
                    <a:pt x="2524" y="7442"/>
                    <a:pt x="2846" y="7751"/>
                  </a:cubicBezTo>
                  <a:cubicBezTo>
                    <a:pt x="2810" y="8013"/>
                    <a:pt x="2667" y="8061"/>
                    <a:pt x="2501" y="8109"/>
                  </a:cubicBezTo>
                  <a:cubicBezTo>
                    <a:pt x="2012" y="7775"/>
                    <a:pt x="1500" y="7454"/>
                    <a:pt x="1012" y="7097"/>
                  </a:cubicBezTo>
                  <a:cubicBezTo>
                    <a:pt x="786" y="6930"/>
                    <a:pt x="655" y="6704"/>
                    <a:pt x="596" y="6430"/>
                  </a:cubicBezTo>
                  <a:cubicBezTo>
                    <a:pt x="536" y="6073"/>
                    <a:pt x="417" y="5739"/>
                    <a:pt x="357" y="5382"/>
                  </a:cubicBezTo>
                  <a:cubicBezTo>
                    <a:pt x="262" y="4918"/>
                    <a:pt x="226" y="4465"/>
                    <a:pt x="143" y="4001"/>
                  </a:cubicBezTo>
                  <a:cubicBezTo>
                    <a:pt x="119" y="3811"/>
                    <a:pt x="119" y="3596"/>
                    <a:pt x="72" y="3406"/>
                  </a:cubicBezTo>
                  <a:cubicBezTo>
                    <a:pt x="0" y="3037"/>
                    <a:pt x="119" y="2739"/>
                    <a:pt x="417" y="2525"/>
                  </a:cubicBezTo>
                  <a:cubicBezTo>
                    <a:pt x="738" y="2310"/>
                    <a:pt x="1096" y="2096"/>
                    <a:pt x="1453" y="1929"/>
                  </a:cubicBezTo>
                  <a:cubicBezTo>
                    <a:pt x="2108" y="1655"/>
                    <a:pt x="2763" y="1334"/>
                    <a:pt x="3453" y="1179"/>
                  </a:cubicBezTo>
                  <a:cubicBezTo>
                    <a:pt x="4108" y="1013"/>
                    <a:pt x="4727" y="822"/>
                    <a:pt x="5382" y="632"/>
                  </a:cubicBezTo>
                  <a:cubicBezTo>
                    <a:pt x="6096" y="441"/>
                    <a:pt x="6811" y="322"/>
                    <a:pt x="7549" y="191"/>
                  </a:cubicBezTo>
                  <a:cubicBezTo>
                    <a:pt x="8144" y="72"/>
                    <a:pt x="8739" y="1"/>
                    <a:pt x="9359" y="239"/>
                  </a:cubicBezTo>
                  <a:cubicBezTo>
                    <a:pt x="9454" y="334"/>
                    <a:pt x="9525" y="501"/>
                    <a:pt x="9656" y="608"/>
                  </a:cubicBezTo>
                  <a:cubicBezTo>
                    <a:pt x="10085" y="989"/>
                    <a:pt x="10418" y="1465"/>
                    <a:pt x="10716" y="1977"/>
                  </a:cubicBezTo>
                  <a:cubicBezTo>
                    <a:pt x="11025" y="2513"/>
                    <a:pt x="11216" y="3060"/>
                    <a:pt x="11395" y="3644"/>
                  </a:cubicBezTo>
                  <a:cubicBezTo>
                    <a:pt x="11442" y="3775"/>
                    <a:pt x="11478" y="3894"/>
                    <a:pt x="11490" y="4037"/>
                  </a:cubicBezTo>
                  <a:cubicBezTo>
                    <a:pt x="11561" y="4584"/>
                    <a:pt x="11633" y="5132"/>
                    <a:pt x="11692" y="5704"/>
                  </a:cubicBezTo>
                  <a:cubicBezTo>
                    <a:pt x="11728" y="5966"/>
                    <a:pt x="11811" y="6216"/>
                    <a:pt x="12014" y="6430"/>
                  </a:cubicBezTo>
                  <a:cubicBezTo>
                    <a:pt x="12085" y="6537"/>
                    <a:pt x="12145" y="6632"/>
                    <a:pt x="12216" y="67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384340" y="3579017"/>
              <a:ext cx="343935" cy="165370"/>
            </a:xfrm>
            <a:custGeom>
              <a:rect b="b" l="l" r="r" t="t"/>
              <a:pathLst>
                <a:path extrusionOk="0" h="4775" w="9931">
                  <a:moveTo>
                    <a:pt x="0" y="1143"/>
                  </a:moveTo>
                  <a:cubicBezTo>
                    <a:pt x="346" y="869"/>
                    <a:pt x="691" y="631"/>
                    <a:pt x="1084" y="584"/>
                  </a:cubicBezTo>
                  <a:cubicBezTo>
                    <a:pt x="1536" y="536"/>
                    <a:pt x="1941" y="334"/>
                    <a:pt x="2370" y="191"/>
                  </a:cubicBezTo>
                  <a:cubicBezTo>
                    <a:pt x="2513" y="155"/>
                    <a:pt x="2667" y="119"/>
                    <a:pt x="2810" y="96"/>
                  </a:cubicBezTo>
                  <a:cubicBezTo>
                    <a:pt x="3263" y="0"/>
                    <a:pt x="3632" y="119"/>
                    <a:pt x="4037" y="310"/>
                  </a:cubicBezTo>
                  <a:cubicBezTo>
                    <a:pt x="4739" y="655"/>
                    <a:pt x="5465" y="941"/>
                    <a:pt x="6180" y="1239"/>
                  </a:cubicBezTo>
                  <a:cubicBezTo>
                    <a:pt x="6668" y="1441"/>
                    <a:pt x="7120" y="1727"/>
                    <a:pt x="7549" y="2036"/>
                  </a:cubicBezTo>
                  <a:cubicBezTo>
                    <a:pt x="8335" y="2596"/>
                    <a:pt x="9025" y="3251"/>
                    <a:pt x="9799" y="3810"/>
                  </a:cubicBezTo>
                  <a:cubicBezTo>
                    <a:pt x="9835" y="3846"/>
                    <a:pt x="9871" y="3917"/>
                    <a:pt x="9930" y="4025"/>
                  </a:cubicBezTo>
                  <a:cubicBezTo>
                    <a:pt x="9799" y="4084"/>
                    <a:pt x="9692" y="4156"/>
                    <a:pt x="9573" y="4167"/>
                  </a:cubicBezTo>
                  <a:cubicBezTo>
                    <a:pt x="9109" y="4227"/>
                    <a:pt x="8632" y="4239"/>
                    <a:pt x="8168" y="4322"/>
                  </a:cubicBezTo>
                  <a:cubicBezTo>
                    <a:pt x="7740" y="4394"/>
                    <a:pt x="7311" y="4513"/>
                    <a:pt x="6882" y="4620"/>
                  </a:cubicBezTo>
                  <a:cubicBezTo>
                    <a:pt x="6775" y="4644"/>
                    <a:pt x="6656" y="4679"/>
                    <a:pt x="6549" y="4703"/>
                  </a:cubicBezTo>
                  <a:cubicBezTo>
                    <a:pt x="6299" y="4775"/>
                    <a:pt x="6085" y="4739"/>
                    <a:pt x="5894" y="4513"/>
                  </a:cubicBezTo>
                  <a:cubicBezTo>
                    <a:pt x="5751" y="4346"/>
                    <a:pt x="5573" y="4215"/>
                    <a:pt x="5370" y="4096"/>
                  </a:cubicBezTo>
                  <a:lnTo>
                    <a:pt x="3632" y="2977"/>
                  </a:lnTo>
                  <a:cubicBezTo>
                    <a:pt x="3572" y="2953"/>
                    <a:pt x="3525" y="2893"/>
                    <a:pt x="3465" y="2870"/>
                  </a:cubicBezTo>
                  <a:cubicBezTo>
                    <a:pt x="2703" y="2596"/>
                    <a:pt x="2060" y="2120"/>
                    <a:pt x="1358" y="1739"/>
                  </a:cubicBezTo>
                  <a:cubicBezTo>
                    <a:pt x="1001" y="1548"/>
                    <a:pt x="643" y="1369"/>
                    <a:pt x="250" y="1250"/>
                  </a:cubicBezTo>
                  <a:cubicBezTo>
                    <a:pt x="191" y="1239"/>
                    <a:pt x="120" y="1203"/>
                    <a:pt x="0" y="11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072938" y="3449941"/>
              <a:ext cx="284991" cy="171569"/>
            </a:xfrm>
            <a:custGeom>
              <a:rect b="b" l="l" r="r" t="t"/>
              <a:pathLst>
                <a:path extrusionOk="0" h="4954" w="8229">
                  <a:moveTo>
                    <a:pt x="8192" y="4656"/>
                  </a:moveTo>
                  <a:cubicBezTo>
                    <a:pt x="6942" y="4596"/>
                    <a:pt x="5716" y="4799"/>
                    <a:pt x="4466" y="4954"/>
                  </a:cubicBezTo>
                  <a:cubicBezTo>
                    <a:pt x="4359" y="4799"/>
                    <a:pt x="4287" y="4668"/>
                    <a:pt x="4204" y="4549"/>
                  </a:cubicBezTo>
                  <a:cubicBezTo>
                    <a:pt x="3966" y="4215"/>
                    <a:pt x="3704" y="3918"/>
                    <a:pt x="3382" y="3680"/>
                  </a:cubicBezTo>
                  <a:cubicBezTo>
                    <a:pt x="2811" y="3287"/>
                    <a:pt x="2311" y="2822"/>
                    <a:pt x="1763" y="2394"/>
                  </a:cubicBezTo>
                  <a:cubicBezTo>
                    <a:pt x="1358" y="2072"/>
                    <a:pt x="930" y="1775"/>
                    <a:pt x="406" y="1608"/>
                  </a:cubicBezTo>
                  <a:cubicBezTo>
                    <a:pt x="275" y="1132"/>
                    <a:pt x="132" y="667"/>
                    <a:pt x="1" y="143"/>
                  </a:cubicBezTo>
                  <a:cubicBezTo>
                    <a:pt x="358" y="84"/>
                    <a:pt x="691" y="120"/>
                    <a:pt x="1013" y="108"/>
                  </a:cubicBezTo>
                  <a:cubicBezTo>
                    <a:pt x="1382" y="96"/>
                    <a:pt x="1775" y="96"/>
                    <a:pt x="2144" y="36"/>
                  </a:cubicBezTo>
                  <a:cubicBezTo>
                    <a:pt x="2358" y="1"/>
                    <a:pt x="2537" y="24"/>
                    <a:pt x="2727" y="84"/>
                  </a:cubicBezTo>
                  <a:cubicBezTo>
                    <a:pt x="3585" y="358"/>
                    <a:pt x="4347" y="822"/>
                    <a:pt x="5013" y="1406"/>
                  </a:cubicBezTo>
                  <a:cubicBezTo>
                    <a:pt x="5299" y="1656"/>
                    <a:pt x="5597" y="1894"/>
                    <a:pt x="5871" y="2168"/>
                  </a:cubicBezTo>
                  <a:cubicBezTo>
                    <a:pt x="6109" y="2406"/>
                    <a:pt x="6347" y="2620"/>
                    <a:pt x="6537" y="2894"/>
                  </a:cubicBezTo>
                  <a:cubicBezTo>
                    <a:pt x="6823" y="3275"/>
                    <a:pt x="7157" y="3596"/>
                    <a:pt x="7538" y="3870"/>
                  </a:cubicBezTo>
                  <a:cubicBezTo>
                    <a:pt x="7788" y="4049"/>
                    <a:pt x="7990" y="4275"/>
                    <a:pt x="8216" y="4489"/>
                  </a:cubicBezTo>
                  <a:cubicBezTo>
                    <a:pt x="8228" y="4561"/>
                    <a:pt x="8216" y="4608"/>
                    <a:pt x="8192" y="465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1274658" y="3675918"/>
              <a:ext cx="298567" cy="122911"/>
            </a:xfrm>
            <a:custGeom>
              <a:rect b="b" l="l" r="r" t="t"/>
              <a:pathLst>
                <a:path extrusionOk="0" h="3549" w="8621">
                  <a:moveTo>
                    <a:pt x="0" y="2131"/>
                  </a:moveTo>
                  <a:cubicBezTo>
                    <a:pt x="215" y="1977"/>
                    <a:pt x="334" y="1881"/>
                    <a:pt x="465" y="1798"/>
                  </a:cubicBezTo>
                  <a:cubicBezTo>
                    <a:pt x="810" y="1608"/>
                    <a:pt x="1155" y="1429"/>
                    <a:pt x="1536" y="1250"/>
                  </a:cubicBezTo>
                  <a:cubicBezTo>
                    <a:pt x="2048" y="1012"/>
                    <a:pt x="2608" y="786"/>
                    <a:pt x="3120" y="560"/>
                  </a:cubicBezTo>
                  <a:cubicBezTo>
                    <a:pt x="3287" y="488"/>
                    <a:pt x="3465" y="429"/>
                    <a:pt x="3620" y="357"/>
                  </a:cubicBezTo>
                  <a:cubicBezTo>
                    <a:pt x="3894" y="191"/>
                    <a:pt x="4179" y="107"/>
                    <a:pt x="4513" y="119"/>
                  </a:cubicBezTo>
                  <a:cubicBezTo>
                    <a:pt x="4715" y="131"/>
                    <a:pt x="4941" y="48"/>
                    <a:pt x="5180" y="0"/>
                  </a:cubicBezTo>
                  <a:cubicBezTo>
                    <a:pt x="5834" y="298"/>
                    <a:pt x="6442" y="703"/>
                    <a:pt x="7073" y="1084"/>
                  </a:cubicBezTo>
                  <a:cubicBezTo>
                    <a:pt x="7311" y="1250"/>
                    <a:pt x="7573" y="1369"/>
                    <a:pt x="7811" y="1536"/>
                  </a:cubicBezTo>
                  <a:cubicBezTo>
                    <a:pt x="8037" y="1667"/>
                    <a:pt x="8263" y="1834"/>
                    <a:pt x="8478" y="1977"/>
                  </a:cubicBezTo>
                  <a:cubicBezTo>
                    <a:pt x="8525" y="2012"/>
                    <a:pt x="8561" y="2084"/>
                    <a:pt x="8621" y="2155"/>
                  </a:cubicBezTo>
                  <a:cubicBezTo>
                    <a:pt x="7823" y="2286"/>
                    <a:pt x="7132" y="2643"/>
                    <a:pt x="6335" y="2739"/>
                  </a:cubicBezTo>
                  <a:cubicBezTo>
                    <a:pt x="6215" y="2751"/>
                    <a:pt x="6096" y="2858"/>
                    <a:pt x="5977" y="2905"/>
                  </a:cubicBezTo>
                  <a:cubicBezTo>
                    <a:pt x="5823" y="2965"/>
                    <a:pt x="5656" y="3024"/>
                    <a:pt x="5489" y="3072"/>
                  </a:cubicBezTo>
                  <a:cubicBezTo>
                    <a:pt x="5382" y="3096"/>
                    <a:pt x="5251" y="3096"/>
                    <a:pt x="5180" y="3155"/>
                  </a:cubicBezTo>
                  <a:cubicBezTo>
                    <a:pt x="4608" y="3548"/>
                    <a:pt x="3977" y="3441"/>
                    <a:pt x="3358" y="3382"/>
                  </a:cubicBezTo>
                  <a:cubicBezTo>
                    <a:pt x="3156" y="3370"/>
                    <a:pt x="2941" y="3227"/>
                    <a:pt x="2739" y="3143"/>
                  </a:cubicBezTo>
                  <a:cubicBezTo>
                    <a:pt x="2525" y="3048"/>
                    <a:pt x="2334" y="2917"/>
                    <a:pt x="2132" y="2882"/>
                  </a:cubicBezTo>
                  <a:cubicBezTo>
                    <a:pt x="1786" y="2846"/>
                    <a:pt x="1489" y="2691"/>
                    <a:pt x="1191" y="2560"/>
                  </a:cubicBezTo>
                  <a:cubicBezTo>
                    <a:pt x="1012" y="2489"/>
                    <a:pt x="822" y="2405"/>
                    <a:pt x="620" y="2346"/>
                  </a:cubicBezTo>
                  <a:cubicBezTo>
                    <a:pt x="429" y="2298"/>
                    <a:pt x="262" y="2239"/>
                    <a:pt x="0" y="213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037093" y="4076305"/>
              <a:ext cx="167829" cy="163708"/>
            </a:xfrm>
            <a:custGeom>
              <a:rect b="b" l="l" r="r" t="t"/>
              <a:pathLst>
                <a:path extrusionOk="0" h="4727" w="4846">
                  <a:moveTo>
                    <a:pt x="4679" y="2465"/>
                  </a:moveTo>
                  <a:cubicBezTo>
                    <a:pt x="4739" y="2727"/>
                    <a:pt x="4786" y="2977"/>
                    <a:pt x="4846" y="3298"/>
                  </a:cubicBezTo>
                  <a:cubicBezTo>
                    <a:pt x="4774" y="3715"/>
                    <a:pt x="4429" y="4024"/>
                    <a:pt x="4132" y="4346"/>
                  </a:cubicBezTo>
                  <a:cubicBezTo>
                    <a:pt x="3941" y="4572"/>
                    <a:pt x="3655" y="4691"/>
                    <a:pt x="3358" y="4691"/>
                  </a:cubicBezTo>
                  <a:cubicBezTo>
                    <a:pt x="2262" y="4727"/>
                    <a:pt x="1250" y="4465"/>
                    <a:pt x="429" y="3655"/>
                  </a:cubicBezTo>
                  <a:cubicBezTo>
                    <a:pt x="83" y="3310"/>
                    <a:pt x="0" y="2953"/>
                    <a:pt x="131" y="2489"/>
                  </a:cubicBezTo>
                  <a:cubicBezTo>
                    <a:pt x="333" y="1727"/>
                    <a:pt x="798" y="1131"/>
                    <a:pt x="1286" y="572"/>
                  </a:cubicBezTo>
                  <a:cubicBezTo>
                    <a:pt x="1560" y="274"/>
                    <a:pt x="1929" y="95"/>
                    <a:pt x="2346" y="36"/>
                  </a:cubicBezTo>
                  <a:cubicBezTo>
                    <a:pt x="2631" y="0"/>
                    <a:pt x="2762" y="95"/>
                    <a:pt x="2810" y="393"/>
                  </a:cubicBezTo>
                  <a:cubicBezTo>
                    <a:pt x="2858" y="715"/>
                    <a:pt x="2893" y="1048"/>
                    <a:pt x="2977" y="1369"/>
                  </a:cubicBezTo>
                  <a:cubicBezTo>
                    <a:pt x="3072" y="1869"/>
                    <a:pt x="3393" y="2143"/>
                    <a:pt x="3881" y="2227"/>
                  </a:cubicBezTo>
                  <a:cubicBezTo>
                    <a:pt x="4132" y="2286"/>
                    <a:pt x="4429" y="2298"/>
                    <a:pt x="4679" y="246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188818" y="3896908"/>
              <a:ext cx="93646" cy="202081"/>
            </a:xfrm>
            <a:custGeom>
              <a:rect b="b" l="l" r="r" t="t"/>
              <a:pathLst>
                <a:path extrusionOk="0" h="5835" w="2704">
                  <a:moveTo>
                    <a:pt x="441" y="5633"/>
                  </a:moveTo>
                  <a:cubicBezTo>
                    <a:pt x="358" y="4918"/>
                    <a:pt x="298" y="4263"/>
                    <a:pt x="239" y="3620"/>
                  </a:cubicBezTo>
                  <a:lnTo>
                    <a:pt x="24" y="763"/>
                  </a:lnTo>
                  <a:cubicBezTo>
                    <a:pt x="1" y="525"/>
                    <a:pt x="24" y="275"/>
                    <a:pt x="24" y="1"/>
                  </a:cubicBezTo>
                  <a:cubicBezTo>
                    <a:pt x="798" y="156"/>
                    <a:pt x="1536" y="287"/>
                    <a:pt x="2310" y="430"/>
                  </a:cubicBezTo>
                  <a:cubicBezTo>
                    <a:pt x="2441" y="751"/>
                    <a:pt x="2525" y="1120"/>
                    <a:pt x="2548" y="1489"/>
                  </a:cubicBezTo>
                  <a:cubicBezTo>
                    <a:pt x="2584" y="1894"/>
                    <a:pt x="2620" y="2299"/>
                    <a:pt x="2656" y="2680"/>
                  </a:cubicBezTo>
                  <a:cubicBezTo>
                    <a:pt x="2668" y="2918"/>
                    <a:pt x="2620" y="3168"/>
                    <a:pt x="2644" y="3406"/>
                  </a:cubicBezTo>
                  <a:cubicBezTo>
                    <a:pt x="2656" y="4037"/>
                    <a:pt x="2679" y="4656"/>
                    <a:pt x="2703" y="5287"/>
                  </a:cubicBezTo>
                  <a:cubicBezTo>
                    <a:pt x="2703" y="5466"/>
                    <a:pt x="2668" y="5633"/>
                    <a:pt x="2644" y="5835"/>
                  </a:cubicBezTo>
                  <a:cubicBezTo>
                    <a:pt x="1882" y="5764"/>
                    <a:pt x="1179" y="5692"/>
                    <a:pt x="441" y="56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147190" y="3855280"/>
              <a:ext cx="138149" cy="284956"/>
            </a:xfrm>
            <a:custGeom>
              <a:rect b="b" l="l" r="r" t="t"/>
              <a:pathLst>
                <a:path extrusionOk="0" h="8228" w="3989">
                  <a:moveTo>
                    <a:pt x="583" y="7990"/>
                  </a:moveTo>
                  <a:cubicBezTo>
                    <a:pt x="405" y="7668"/>
                    <a:pt x="333" y="7382"/>
                    <a:pt x="286" y="7061"/>
                  </a:cubicBezTo>
                  <a:cubicBezTo>
                    <a:pt x="167" y="6073"/>
                    <a:pt x="95" y="5108"/>
                    <a:pt x="71" y="4120"/>
                  </a:cubicBezTo>
                  <a:cubicBezTo>
                    <a:pt x="60" y="3548"/>
                    <a:pt x="0" y="2965"/>
                    <a:pt x="12" y="2382"/>
                  </a:cubicBezTo>
                  <a:cubicBezTo>
                    <a:pt x="12" y="1643"/>
                    <a:pt x="48" y="881"/>
                    <a:pt x="119" y="119"/>
                  </a:cubicBezTo>
                  <a:cubicBezTo>
                    <a:pt x="691" y="72"/>
                    <a:pt x="1226" y="24"/>
                    <a:pt x="1762" y="0"/>
                  </a:cubicBezTo>
                  <a:cubicBezTo>
                    <a:pt x="1857" y="0"/>
                    <a:pt x="1976" y="12"/>
                    <a:pt x="2084" y="48"/>
                  </a:cubicBezTo>
                  <a:cubicBezTo>
                    <a:pt x="2477" y="131"/>
                    <a:pt x="2858" y="227"/>
                    <a:pt x="3286" y="310"/>
                  </a:cubicBezTo>
                  <a:cubicBezTo>
                    <a:pt x="3322" y="441"/>
                    <a:pt x="3369" y="596"/>
                    <a:pt x="3393" y="739"/>
                  </a:cubicBezTo>
                  <a:cubicBezTo>
                    <a:pt x="3405" y="798"/>
                    <a:pt x="3381" y="881"/>
                    <a:pt x="3381" y="941"/>
                  </a:cubicBezTo>
                  <a:cubicBezTo>
                    <a:pt x="3191" y="1060"/>
                    <a:pt x="2988" y="1024"/>
                    <a:pt x="2786" y="965"/>
                  </a:cubicBezTo>
                  <a:cubicBezTo>
                    <a:pt x="2453" y="881"/>
                    <a:pt x="2131" y="798"/>
                    <a:pt x="1822" y="679"/>
                  </a:cubicBezTo>
                  <a:cubicBezTo>
                    <a:pt x="1524" y="584"/>
                    <a:pt x="1250" y="584"/>
                    <a:pt x="941" y="715"/>
                  </a:cubicBezTo>
                  <a:cubicBezTo>
                    <a:pt x="810" y="893"/>
                    <a:pt x="762" y="1143"/>
                    <a:pt x="774" y="1382"/>
                  </a:cubicBezTo>
                  <a:cubicBezTo>
                    <a:pt x="786" y="2013"/>
                    <a:pt x="881" y="2632"/>
                    <a:pt x="845" y="3263"/>
                  </a:cubicBezTo>
                  <a:cubicBezTo>
                    <a:pt x="822" y="3965"/>
                    <a:pt x="964" y="4632"/>
                    <a:pt x="941" y="5334"/>
                  </a:cubicBezTo>
                  <a:cubicBezTo>
                    <a:pt x="929" y="5823"/>
                    <a:pt x="1000" y="6311"/>
                    <a:pt x="1191" y="6775"/>
                  </a:cubicBezTo>
                  <a:cubicBezTo>
                    <a:pt x="1310" y="7061"/>
                    <a:pt x="1500" y="7263"/>
                    <a:pt x="1798" y="7335"/>
                  </a:cubicBezTo>
                  <a:cubicBezTo>
                    <a:pt x="2060" y="7394"/>
                    <a:pt x="2322" y="7442"/>
                    <a:pt x="2596" y="7454"/>
                  </a:cubicBezTo>
                  <a:cubicBezTo>
                    <a:pt x="3012" y="7489"/>
                    <a:pt x="3441" y="7489"/>
                    <a:pt x="3905" y="7501"/>
                  </a:cubicBezTo>
                  <a:cubicBezTo>
                    <a:pt x="3929" y="7692"/>
                    <a:pt x="3965" y="7882"/>
                    <a:pt x="3989" y="8061"/>
                  </a:cubicBezTo>
                  <a:cubicBezTo>
                    <a:pt x="3917" y="8120"/>
                    <a:pt x="3858" y="8168"/>
                    <a:pt x="3810" y="8204"/>
                  </a:cubicBezTo>
                  <a:cubicBezTo>
                    <a:pt x="3762" y="8216"/>
                    <a:pt x="3727" y="8228"/>
                    <a:pt x="3679" y="8228"/>
                  </a:cubicBezTo>
                  <a:cubicBezTo>
                    <a:pt x="2917" y="8168"/>
                    <a:pt x="2179" y="8109"/>
                    <a:pt x="1417" y="8049"/>
                  </a:cubicBezTo>
                  <a:cubicBezTo>
                    <a:pt x="1167" y="8025"/>
                    <a:pt x="893" y="8013"/>
                    <a:pt x="583" y="799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157947" y="3640870"/>
              <a:ext cx="262722" cy="104348"/>
            </a:xfrm>
            <a:custGeom>
              <a:rect b="b" l="l" r="r" t="t"/>
              <a:pathLst>
                <a:path extrusionOk="0" h="3013" w="7586">
                  <a:moveTo>
                    <a:pt x="7585" y="429"/>
                  </a:moveTo>
                  <a:cubicBezTo>
                    <a:pt x="7526" y="512"/>
                    <a:pt x="7490" y="584"/>
                    <a:pt x="7430" y="596"/>
                  </a:cubicBezTo>
                  <a:cubicBezTo>
                    <a:pt x="6871" y="726"/>
                    <a:pt x="6359" y="1024"/>
                    <a:pt x="5811" y="1227"/>
                  </a:cubicBezTo>
                  <a:cubicBezTo>
                    <a:pt x="5085" y="1477"/>
                    <a:pt x="4442" y="1881"/>
                    <a:pt x="3787" y="2250"/>
                  </a:cubicBezTo>
                  <a:cubicBezTo>
                    <a:pt x="3394" y="2477"/>
                    <a:pt x="3025" y="2727"/>
                    <a:pt x="2561" y="3012"/>
                  </a:cubicBezTo>
                  <a:cubicBezTo>
                    <a:pt x="1775" y="2929"/>
                    <a:pt x="942" y="2596"/>
                    <a:pt x="108" y="2358"/>
                  </a:cubicBezTo>
                  <a:cubicBezTo>
                    <a:pt x="1" y="2191"/>
                    <a:pt x="49" y="2072"/>
                    <a:pt x="180" y="2012"/>
                  </a:cubicBezTo>
                  <a:cubicBezTo>
                    <a:pt x="834" y="1727"/>
                    <a:pt x="1477" y="1405"/>
                    <a:pt x="2156" y="1203"/>
                  </a:cubicBezTo>
                  <a:cubicBezTo>
                    <a:pt x="2954" y="988"/>
                    <a:pt x="3739" y="726"/>
                    <a:pt x="4525" y="476"/>
                  </a:cubicBezTo>
                  <a:cubicBezTo>
                    <a:pt x="4978" y="345"/>
                    <a:pt x="5418" y="226"/>
                    <a:pt x="5871" y="72"/>
                  </a:cubicBezTo>
                  <a:cubicBezTo>
                    <a:pt x="6085" y="0"/>
                    <a:pt x="6299" y="0"/>
                    <a:pt x="6526" y="72"/>
                  </a:cubicBezTo>
                  <a:cubicBezTo>
                    <a:pt x="6883" y="191"/>
                    <a:pt x="7228" y="298"/>
                    <a:pt x="7585" y="42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1570732" y="3915472"/>
              <a:ext cx="85369" cy="275086"/>
            </a:xfrm>
            <a:custGeom>
              <a:rect b="b" l="l" r="r" t="t"/>
              <a:pathLst>
                <a:path extrusionOk="0" h="7943" w="2465">
                  <a:moveTo>
                    <a:pt x="1679" y="1"/>
                  </a:moveTo>
                  <a:cubicBezTo>
                    <a:pt x="1988" y="1072"/>
                    <a:pt x="1762" y="2168"/>
                    <a:pt x="2084" y="3156"/>
                  </a:cubicBezTo>
                  <a:cubicBezTo>
                    <a:pt x="2107" y="4204"/>
                    <a:pt x="2369" y="5228"/>
                    <a:pt x="2465" y="6311"/>
                  </a:cubicBezTo>
                  <a:cubicBezTo>
                    <a:pt x="1679" y="6823"/>
                    <a:pt x="917" y="7442"/>
                    <a:pt x="24" y="7942"/>
                  </a:cubicBezTo>
                  <a:cubicBezTo>
                    <a:pt x="0" y="7537"/>
                    <a:pt x="131" y="7204"/>
                    <a:pt x="202" y="6871"/>
                  </a:cubicBezTo>
                  <a:cubicBezTo>
                    <a:pt x="441" y="5871"/>
                    <a:pt x="691" y="4870"/>
                    <a:pt x="917" y="3870"/>
                  </a:cubicBezTo>
                  <a:cubicBezTo>
                    <a:pt x="1000" y="3442"/>
                    <a:pt x="1024" y="3001"/>
                    <a:pt x="1107" y="2561"/>
                  </a:cubicBezTo>
                  <a:cubicBezTo>
                    <a:pt x="1238" y="1775"/>
                    <a:pt x="1405" y="989"/>
                    <a:pt x="1548" y="203"/>
                  </a:cubicBezTo>
                  <a:cubicBezTo>
                    <a:pt x="1536" y="167"/>
                    <a:pt x="1584" y="144"/>
                    <a:pt x="16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809038" y="4049084"/>
              <a:ext cx="101889" cy="238375"/>
            </a:xfrm>
            <a:custGeom>
              <a:rect b="b" l="l" r="r" t="t"/>
              <a:pathLst>
                <a:path extrusionOk="0" h="6883" w="2942">
                  <a:moveTo>
                    <a:pt x="715" y="6882"/>
                  </a:moveTo>
                  <a:cubicBezTo>
                    <a:pt x="513" y="6549"/>
                    <a:pt x="537" y="6239"/>
                    <a:pt x="513" y="5942"/>
                  </a:cubicBezTo>
                  <a:cubicBezTo>
                    <a:pt x="763" y="5644"/>
                    <a:pt x="1025" y="5370"/>
                    <a:pt x="1227" y="5060"/>
                  </a:cubicBezTo>
                  <a:cubicBezTo>
                    <a:pt x="1799" y="4168"/>
                    <a:pt x="1906" y="3263"/>
                    <a:pt x="1358" y="2298"/>
                  </a:cubicBezTo>
                  <a:cubicBezTo>
                    <a:pt x="1120" y="1882"/>
                    <a:pt x="846" y="1501"/>
                    <a:pt x="477" y="1227"/>
                  </a:cubicBezTo>
                  <a:cubicBezTo>
                    <a:pt x="191" y="1000"/>
                    <a:pt x="37" y="727"/>
                    <a:pt x="13" y="393"/>
                  </a:cubicBezTo>
                  <a:cubicBezTo>
                    <a:pt x="13" y="298"/>
                    <a:pt x="1" y="215"/>
                    <a:pt x="1" y="96"/>
                  </a:cubicBezTo>
                  <a:cubicBezTo>
                    <a:pt x="132" y="60"/>
                    <a:pt x="251" y="12"/>
                    <a:pt x="382" y="0"/>
                  </a:cubicBezTo>
                  <a:cubicBezTo>
                    <a:pt x="644" y="0"/>
                    <a:pt x="870" y="108"/>
                    <a:pt x="1072" y="250"/>
                  </a:cubicBezTo>
                  <a:cubicBezTo>
                    <a:pt x="1727" y="762"/>
                    <a:pt x="2275" y="1358"/>
                    <a:pt x="2608" y="2143"/>
                  </a:cubicBezTo>
                  <a:cubicBezTo>
                    <a:pt x="2918" y="2894"/>
                    <a:pt x="2942" y="3644"/>
                    <a:pt x="2799" y="4418"/>
                  </a:cubicBezTo>
                  <a:cubicBezTo>
                    <a:pt x="2680" y="5060"/>
                    <a:pt x="2287" y="5549"/>
                    <a:pt x="1858" y="6001"/>
                  </a:cubicBezTo>
                  <a:cubicBezTo>
                    <a:pt x="1525" y="6323"/>
                    <a:pt x="1227" y="6680"/>
                    <a:pt x="715" y="688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1790925" y="3878380"/>
              <a:ext cx="121664" cy="151760"/>
            </a:xfrm>
            <a:custGeom>
              <a:rect b="b" l="l" r="r" t="t"/>
              <a:pathLst>
                <a:path extrusionOk="0" h="4382" w="3513">
                  <a:moveTo>
                    <a:pt x="524" y="4334"/>
                  </a:moveTo>
                  <a:cubicBezTo>
                    <a:pt x="452" y="3548"/>
                    <a:pt x="405" y="2834"/>
                    <a:pt x="298" y="2131"/>
                  </a:cubicBezTo>
                  <a:cubicBezTo>
                    <a:pt x="214" y="1429"/>
                    <a:pt x="143" y="715"/>
                    <a:pt x="0" y="24"/>
                  </a:cubicBezTo>
                  <a:cubicBezTo>
                    <a:pt x="119" y="24"/>
                    <a:pt x="167" y="0"/>
                    <a:pt x="202" y="24"/>
                  </a:cubicBezTo>
                  <a:lnTo>
                    <a:pt x="1941" y="1131"/>
                  </a:lnTo>
                  <a:cubicBezTo>
                    <a:pt x="2107" y="1238"/>
                    <a:pt x="2262" y="1357"/>
                    <a:pt x="2441" y="1465"/>
                  </a:cubicBezTo>
                  <a:cubicBezTo>
                    <a:pt x="2703" y="1608"/>
                    <a:pt x="2953" y="1762"/>
                    <a:pt x="3191" y="1905"/>
                  </a:cubicBezTo>
                  <a:cubicBezTo>
                    <a:pt x="3477" y="2108"/>
                    <a:pt x="3512" y="2298"/>
                    <a:pt x="3274" y="2500"/>
                  </a:cubicBezTo>
                  <a:cubicBezTo>
                    <a:pt x="2881" y="2834"/>
                    <a:pt x="2548" y="3239"/>
                    <a:pt x="2179" y="3572"/>
                  </a:cubicBezTo>
                  <a:cubicBezTo>
                    <a:pt x="1834" y="3894"/>
                    <a:pt x="1405" y="4096"/>
                    <a:pt x="1000" y="4322"/>
                  </a:cubicBezTo>
                  <a:cubicBezTo>
                    <a:pt x="881" y="4382"/>
                    <a:pt x="691" y="4334"/>
                    <a:pt x="524" y="433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285304" y="3510964"/>
              <a:ext cx="182721" cy="84988"/>
            </a:xfrm>
            <a:custGeom>
              <a:rect b="b" l="l" r="r" t="t"/>
              <a:pathLst>
                <a:path extrusionOk="0" h="2454" w="5276">
                  <a:moveTo>
                    <a:pt x="1" y="72"/>
                  </a:moveTo>
                  <a:cubicBezTo>
                    <a:pt x="1108" y="1"/>
                    <a:pt x="2120" y="1"/>
                    <a:pt x="3108" y="227"/>
                  </a:cubicBezTo>
                  <a:cubicBezTo>
                    <a:pt x="3465" y="298"/>
                    <a:pt x="3799" y="465"/>
                    <a:pt x="4049" y="691"/>
                  </a:cubicBezTo>
                  <a:cubicBezTo>
                    <a:pt x="4489" y="1084"/>
                    <a:pt x="4942" y="1501"/>
                    <a:pt x="5239" y="2037"/>
                  </a:cubicBezTo>
                  <a:cubicBezTo>
                    <a:pt x="5251" y="2072"/>
                    <a:pt x="5251" y="2132"/>
                    <a:pt x="5275" y="2203"/>
                  </a:cubicBezTo>
                  <a:cubicBezTo>
                    <a:pt x="5120" y="2203"/>
                    <a:pt x="4977" y="2239"/>
                    <a:pt x="4823" y="2203"/>
                  </a:cubicBezTo>
                  <a:cubicBezTo>
                    <a:pt x="4263" y="2084"/>
                    <a:pt x="3703" y="2180"/>
                    <a:pt x="3191" y="2358"/>
                  </a:cubicBezTo>
                  <a:cubicBezTo>
                    <a:pt x="2846" y="2453"/>
                    <a:pt x="2596" y="2442"/>
                    <a:pt x="2358" y="2156"/>
                  </a:cubicBezTo>
                  <a:cubicBezTo>
                    <a:pt x="2191" y="1977"/>
                    <a:pt x="1965" y="1858"/>
                    <a:pt x="1775" y="1715"/>
                  </a:cubicBezTo>
                  <a:cubicBezTo>
                    <a:pt x="1132" y="1239"/>
                    <a:pt x="608" y="667"/>
                    <a:pt x="1" y="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1733608" y="3495726"/>
              <a:ext cx="258982" cy="76295"/>
            </a:xfrm>
            <a:custGeom>
              <a:rect b="b" l="l" r="r" t="t"/>
              <a:pathLst>
                <a:path extrusionOk="0" h="2203" w="7478">
                  <a:moveTo>
                    <a:pt x="7287" y="36"/>
                  </a:moveTo>
                  <a:cubicBezTo>
                    <a:pt x="7346" y="215"/>
                    <a:pt x="7406" y="417"/>
                    <a:pt x="7477" y="631"/>
                  </a:cubicBezTo>
                  <a:cubicBezTo>
                    <a:pt x="7310" y="679"/>
                    <a:pt x="7168" y="726"/>
                    <a:pt x="7013" y="738"/>
                  </a:cubicBezTo>
                  <a:cubicBezTo>
                    <a:pt x="6596" y="798"/>
                    <a:pt x="6167" y="834"/>
                    <a:pt x="5751" y="905"/>
                  </a:cubicBezTo>
                  <a:cubicBezTo>
                    <a:pt x="5417" y="965"/>
                    <a:pt x="5108" y="1072"/>
                    <a:pt x="4786" y="1155"/>
                  </a:cubicBezTo>
                  <a:cubicBezTo>
                    <a:pt x="4143" y="1322"/>
                    <a:pt x="3512" y="1524"/>
                    <a:pt x="2846" y="1631"/>
                  </a:cubicBezTo>
                  <a:cubicBezTo>
                    <a:pt x="2238" y="1727"/>
                    <a:pt x="1643" y="1929"/>
                    <a:pt x="1048" y="2084"/>
                  </a:cubicBezTo>
                  <a:cubicBezTo>
                    <a:pt x="857" y="2120"/>
                    <a:pt x="655" y="2167"/>
                    <a:pt x="452" y="2179"/>
                  </a:cubicBezTo>
                  <a:cubicBezTo>
                    <a:pt x="238" y="2203"/>
                    <a:pt x="143" y="2096"/>
                    <a:pt x="83" y="1881"/>
                  </a:cubicBezTo>
                  <a:cubicBezTo>
                    <a:pt x="48" y="1798"/>
                    <a:pt x="36" y="1703"/>
                    <a:pt x="24" y="1619"/>
                  </a:cubicBezTo>
                  <a:cubicBezTo>
                    <a:pt x="0" y="1560"/>
                    <a:pt x="0" y="1488"/>
                    <a:pt x="0" y="1405"/>
                  </a:cubicBezTo>
                  <a:cubicBezTo>
                    <a:pt x="464" y="1203"/>
                    <a:pt x="953" y="1155"/>
                    <a:pt x="1417" y="1072"/>
                  </a:cubicBezTo>
                  <a:cubicBezTo>
                    <a:pt x="1988" y="953"/>
                    <a:pt x="2560" y="893"/>
                    <a:pt x="3119" y="750"/>
                  </a:cubicBezTo>
                  <a:cubicBezTo>
                    <a:pt x="3858" y="596"/>
                    <a:pt x="4584" y="441"/>
                    <a:pt x="5334" y="298"/>
                  </a:cubicBezTo>
                  <a:cubicBezTo>
                    <a:pt x="5894" y="179"/>
                    <a:pt x="6465" y="95"/>
                    <a:pt x="7025" y="0"/>
                  </a:cubicBezTo>
                  <a:cubicBezTo>
                    <a:pt x="7132" y="12"/>
                    <a:pt x="7191" y="36"/>
                    <a:pt x="7287" y="36"/>
                  </a:cubicBezTo>
                  <a:close/>
                </a:path>
              </a:pathLst>
            </a:custGeom>
            <a:solidFill>
              <a:srgbClr val="FEA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434986" y="3896528"/>
              <a:ext cx="62719" cy="252783"/>
            </a:xfrm>
            <a:custGeom>
              <a:rect b="b" l="l" r="r" t="t"/>
              <a:pathLst>
                <a:path extrusionOk="0" h="7299" w="1811">
                  <a:moveTo>
                    <a:pt x="1513" y="7180"/>
                  </a:moveTo>
                  <a:cubicBezTo>
                    <a:pt x="1263" y="7299"/>
                    <a:pt x="1036" y="7132"/>
                    <a:pt x="810" y="7060"/>
                  </a:cubicBezTo>
                  <a:cubicBezTo>
                    <a:pt x="679" y="7013"/>
                    <a:pt x="632" y="6739"/>
                    <a:pt x="751" y="6668"/>
                  </a:cubicBezTo>
                  <a:cubicBezTo>
                    <a:pt x="1286" y="6346"/>
                    <a:pt x="1334" y="5810"/>
                    <a:pt x="1334" y="5275"/>
                  </a:cubicBezTo>
                  <a:cubicBezTo>
                    <a:pt x="1334" y="5072"/>
                    <a:pt x="1322" y="4870"/>
                    <a:pt x="1370" y="4679"/>
                  </a:cubicBezTo>
                  <a:cubicBezTo>
                    <a:pt x="1465" y="4084"/>
                    <a:pt x="1406" y="3465"/>
                    <a:pt x="1429" y="2869"/>
                  </a:cubicBezTo>
                  <a:cubicBezTo>
                    <a:pt x="1441" y="2417"/>
                    <a:pt x="1394" y="1941"/>
                    <a:pt x="1370" y="1476"/>
                  </a:cubicBezTo>
                  <a:cubicBezTo>
                    <a:pt x="1346" y="1226"/>
                    <a:pt x="1227" y="1072"/>
                    <a:pt x="977" y="988"/>
                  </a:cubicBezTo>
                  <a:cubicBezTo>
                    <a:pt x="715" y="893"/>
                    <a:pt x="429" y="786"/>
                    <a:pt x="143" y="691"/>
                  </a:cubicBezTo>
                  <a:cubicBezTo>
                    <a:pt x="24" y="476"/>
                    <a:pt x="1" y="250"/>
                    <a:pt x="84" y="0"/>
                  </a:cubicBezTo>
                  <a:cubicBezTo>
                    <a:pt x="453" y="131"/>
                    <a:pt x="798" y="238"/>
                    <a:pt x="1132" y="369"/>
                  </a:cubicBezTo>
                  <a:cubicBezTo>
                    <a:pt x="1620" y="572"/>
                    <a:pt x="1810" y="833"/>
                    <a:pt x="1727" y="1357"/>
                  </a:cubicBezTo>
                  <a:cubicBezTo>
                    <a:pt x="1608" y="1976"/>
                    <a:pt x="1787" y="2608"/>
                    <a:pt x="1632" y="3215"/>
                  </a:cubicBezTo>
                  <a:cubicBezTo>
                    <a:pt x="1751" y="3631"/>
                    <a:pt x="1679" y="4048"/>
                    <a:pt x="1703" y="4465"/>
                  </a:cubicBezTo>
                  <a:cubicBezTo>
                    <a:pt x="1763" y="5346"/>
                    <a:pt x="1727" y="6203"/>
                    <a:pt x="1572" y="7060"/>
                  </a:cubicBezTo>
                  <a:cubicBezTo>
                    <a:pt x="1560" y="7096"/>
                    <a:pt x="1525" y="7132"/>
                    <a:pt x="1513" y="718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1566195" y="3560454"/>
              <a:ext cx="98149" cy="49940"/>
            </a:xfrm>
            <a:custGeom>
              <a:rect b="b" l="l" r="r" t="t"/>
              <a:pathLst>
                <a:path extrusionOk="0" h="1442" w="2834">
                  <a:moveTo>
                    <a:pt x="2500" y="0"/>
                  </a:moveTo>
                  <a:cubicBezTo>
                    <a:pt x="2667" y="370"/>
                    <a:pt x="2834" y="691"/>
                    <a:pt x="2739" y="1084"/>
                  </a:cubicBezTo>
                  <a:cubicBezTo>
                    <a:pt x="2381" y="1203"/>
                    <a:pt x="2024" y="1310"/>
                    <a:pt x="1631" y="1441"/>
                  </a:cubicBezTo>
                  <a:cubicBezTo>
                    <a:pt x="1298" y="1251"/>
                    <a:pt x="929" y="1072"/>
                    <a:pt x="512" y="989"/>
                  </a:cubicBezTo>
                  <a:cubicBezTo>
                    <a:pt x="357" y="941"/>
                    <a:pt x="226" y="822"/>
                    <a:pt x="0" y="667"/>
                  </a:cubicBezTo>
                  <a:cubicBezTo>
                    <a:pt x="881" y="429"/>
                    <a:pt x="1667" y="227"/>
                    <a:pt x="25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439523" y="3941861"/>
              <a:ext cx="27256" cy="157128"/>
            </a:xfrm>
            <a:custGeom>
              <a:rect b="b" l="l" r="r" t="t"/>
              <a:pathLst>
                <a:path extrusionOk="0" h="4537" w="787">
                  <a:moveTo>
                    <a:pt x="60" y="1"/>
                  </a:moveTo>
                  <a:cubicBezTo>
                    <a:pt x="322" y="96"/>
                    <a:pt x="548" y="179"/>
                    <a:pt x="786" y="275"/>
                  </a:cubicBezTo>
                  <a:cubicBezTo>
                    <a:pt x="667" y="882"/>
                    <a:pt x="620" y="1465"/>
                    <a:pt x="763" y="2025"/>
                  </a:cubicBezTo>
                  <a:cubicBezTo>
                    <a:pt x="774" y="2084"/>
                    <a:pt x="774" y="2156"/>
                    <a:pt x="763" y="2215"/>
                  </a:cubicBezTo>
                  <a:cubicBezTo>
                    <a:pt x="608" y="2739"/>
                    <a:pt x="679" y="3287"/>
                    <a:pt x="667" y="3823"/>
                  </a:cubicBezTo>
                  <a:cubicBezTo>
                    <a:pt x="667" y="3977"/>
                    <a:pt x="655" y="4132"/>
                    <a:pt x="632" y="4287"/>
                  </a:cubicBezTo>
                  <a:cubicBezTo>
                    <a:pt x="620" y="4358"/>
                    <a:pt x="596" y="4454"/>
                    <a:pt x="584" y="4513"/>
                  </a:cubicBezTo>
                  <a:cubicBezTo>
                    <a:pt x="524" y="4525"/>
                    <a:pt x="489" y="4537"/>
                    <a:pt x="477" y="4525"/>
                  </a:cubicBezTo>
                  <a:cubicBezTo>
                    <a:pt x="453" y="4525"/>
                    <a:pt x="453" y="4477"/>
                    <a:pt x="441" y="4466"/>
                  </a:cubicBezTo>
                  <a:cubicBezTo>
                    <a:pt x="298" y="3049"/>
                    <a:pt x="143" y="1620"/>
                    <a:pt x="1" y="203"/>
                  </a:cubicBezTo>
                  <a:cubicBezTo>
                    <a:pt x="1" y="179"/>
                    <a:pt x="24" y="132"/>
                    <a:pt x="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646161" y="3615312"/>
              <a:ext cx="91984" cy="60226"/>
            </a:xfrm>
            <a:custGeom>
              <a:rect b="b" l="l" r="r" t="t"/>
              <a:pathLst>
                <a:path extrusionOk="0" h="1739" w="2656">
                  <a:moveTo>
                    <a:pt x="2656" y="1310"/>
                  </a:moveTo>
                  <a:cubicBezTo>
                    <a:pt x="2549" y="1560"/>
                    <a:pt x="2358" y="1667"/>
                    <a:pt x="2085" y="1738"/>
                  </a:cubicBezTo>
                  <a:cubicBezTo>
                    <a:pt x="1906" y="1619"/>
                    <a:pt x="1715" y="1488"/>
                    <a:pt x="1525" y="1334"/>
                  </a:cubicBezTo>
                  <a:cubicBezTo>
                    <a:pt x="1132" y="1036"/>
                    <a:pt x="763" y="726"/>
                    <a:pt x="251" y="619"/>
                  </a:cubicBezTo>
                  <a:cubicBezTo>
                    <a:pt x="13" y="572"/>
                    <a:pt x="1" y="310"/>
                    <a:pt x="180" y="155"/>
                  </a:cubicBezTo>
                  <a:cubicBezTo>
                    <a:pt x="310" y="60"/>
                    <a:pt x="453" y="0"/>
                    <a:pt x="608" y="60"/>
                  </a:cubicBezTo>
                  <a:cubicBezTo>
                    <a:pt x="811" y="107"/>
                    <a:pt x="989" y="191"/>
                    <a:pt x="1168" y="262"/>
                  </a:cubicBezTo>
                  <a:cubicBezTo>
                    <a:pt x="1239" y="298"/>
                    <a:pt x="1323" y="369"/>
                    <a:pt x="1406" y="369"/>
                  </a:cubicBezTo>
                  <a:cubicBezTo>
                    <a:pt x="1537" y="369"/>
                    <a:pt x="1680" y="333"/>
                    <a:pt x="1775" y="441"/>
                  </a:cubicBezTo>
                  <a:cubicBezTo>
                    <a:pt x="2061" y="750"/>
                    <a:pt x="2501" y="857"/>
                    <a:pt x="2656" y="1310"/>
                  </a:cubicBezTo>
                  <a:close/>
                </a:path>
              </a:pathLst>
            </a:custGeom>
            <a:solidFill>
              <a:srgbClr val="D668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1813159" y="4107232"/>
              <a:ext cx="36329" cy="109716"/>
            </a:xfrm>
            <a:custGeom>
              <a:rect b="b" l="l" r="r" t="t"/>
              <a:pathLst>
                <a:path extrusionOk="0" h="3168" w="1049">
                  <a:moveTo>
                    <a:pt x="72" y="0"/>
                  </a:moveTo>
                  <a:cubicBezTo>
                    <a:pt x="644" y="322"/>
                    <a:pt x="763" y="857"/>
                    <a:pt x="953" y="1334"/>
                  </a:cubicBezTo>
                  <a:cubicBezTo>
                    <a:pt x="882" y="1965"/>
                    <a:pt x="1049" y="2667"/>
                    <a:pt x="477" y="3167"/>
                  </a:cubicBezTo>
                  <a:cubicBezTo>
                    <a:pt x="299" y="3155"/>
                    <a:pt x="299" y="3024"/>
                    <a:pt x="263" y="2917"/>
                  </a:cubicBezTo>
                  <a:cubicBezTo>
                    <a:pt x="227" y="2727"/>
                    <a:pt x="168" y="2536"/>
                    <a:pt x="168" y="2334"/>
                  </a:cubicBezTo>
                  <a:cubicBezTo>
                    <a:pt x="191" y="1631"/>
                    <a:pt x="60" y="941"/>
                    <a:pt x="1" y="226"/>
                  </a:cubicBezTo>
                  <a:cubicBezTo>
                    <a:pt x="13" y="179"/>
                    <a:pt x="49" y="143"/>
                    <a:pt x="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110535" y="3343550"/>
              <a:ext cx="1483241" cy="1231289"/>
            </a:xfrm>
            <a:custGeom>
              <a:rect b="b" l="l" r="r" t="t"/>
              <a:pathLst>
                <a:path extrusionOk="0" h="35553" w="42828">
                  <a:moveTo>
                    <a:pt x="27409" y="2525"/>
                  </a:moveTo>
                  <a:cubicBezTo>
                    <a:pt x="28326" y="2549"/>
                    <a:pt x="29195" y="2561"/>
                    <a:pt x="30064" y="2573"/>
                  </a:cubicBezTo>
                  <a:cubicBezTo>
                    <a:pt x="30516" y="2584"/>
                    <a:pt x="30957" y="2573"/>
                    <a:pt x="31362" y="2811"/>
                  </a:cubicBezTo>
                  <a:cubicBezTo>
                    <a:pt x="31457" y="2858"/>
                    <a:pt x="31576" y="2858"/>
                    <a:pt x="31671" y="2858"/>
                  </a:cubicBezTo>
                  <a:cubicBezTo>
                    <a:pt x="31898" y="2846"/>
                    <a:pt x="32124" y="2823"/>
                    <a:pt x="32350" y="2799"/>
                  </a:cubicBezTo>
                  <a:cubicBezTo>
                    <a:pt x="32910" y="2739"/>
                    <a:pt x="33445" y="2799"/>
                    <a:pt x="34017" y="2858"/>
                  </a:cubicBezTo>
                  <a:cubicBezTo>
                    <a:pt x="34696" y="2942"/>
                    <a:pt x="35291" y="3215"/>
                    <a:pt x="35934" y="3418"/>
                  </a:cubicBezTo>
                  <a:cubicBezTo>
                    <a:pt x="36362" y="3549"/>
                    <a:pt x="36720" y="3847"/>
                    <a:pt x="37124" y="4013"/>
                  </a:cubicBezTo>
                  <a:cubicBezTo>
                    <a:pt x="37624" y="4228"/>
                    <a:pt x="37970" y="4656"/>
                    <a:pt x="38422" y="4942"/>
                  </a:cubicBezTo>
                  <a:cubicBezTo>
                    <a:pt x="38851" y="5228"/>
                    <a:pt x="39160" y="5644"/>
                    <a:pt x="39494" y="6025"/>
                  </a:cubicBezTo>
                  <a:cubicBezTo>
                    <a:pt x="39827" y="6442"/>
                    <a:pt x="40160" y="6859"/>
                    <a:pt x="40446" y="7323"/>
                  </a:cubicBezTo>
                  <a:cubicBezTo>
                    <a:pt x="40649" y="7657"/>
                    <a:pt x="40994" y="7907"/>
                    <a:pt x="41161" y="8276"/>
                  </a:cubicBezTo>
                  <a:cubicBezTo>
                    <a:pt x="41220" y="8395"/>
                    <a:pt x="41256" y="8514"/>
                    <a:pt x="41292" y="8645"/>
                  </a:cubicBezTo>
                  <a:cubicBezTo>
                    <a:pt x="41411" y="9204"/>
                    <a:pt x="41530" y="9776"/>
                    <a:pt x="41637" y="10359"/>
                  </a:cubicBezTo>
                  <a:cubicBezTo>
                    <a:pt x="41708" y="10716"/>
                    <a:pt x="41768" y="11062"/>
                    <a:pt x="41815" y="11419"/>
                  </a:cubicBezTo>
                  <a:cubicBezTo>
                    <a:pt x="41899" y="11919"/>
                    <a:pt x="41970" y="12419"/>
                    <a:pt x="42065" y="12931"/>
                  </a:cubicBezTo>
                  <a:cubicBezTo>
                    <a:pt x="42089" y="13086"/>
                    <a:pt x="42125" y="13241"/>
                    <a:pt x="42137" y="13395"/>
                  </a:cubicBezTo>
                  <a:cubicBezTo>
                    <a:pt x="42292" y="14812"/>
                    <a:pt x="42446" y="16217"/>
                    <a:pt x="42601" y="17646"/>
                  </a:cubicBezTo>
                  <a:cubicBezTo>
                    <a:pt x="42673" y="18408"/>
                    <a:pt x="42744" y="19170"/>
                    <a:pt x="42720" y="19932"/>
                  </a:cubicBezTo>
                  <a:cubicBezTo>
                    <a:pt x="42685" y="20658"/>
                    <a:pt x="42780" y="21384"/>
                    <a:pt x="42685" y="22134"/>
                  </a:cubicBezTo>
                  <a:cubicBezTo>
                    <a:pt x="42625" y="22694"/>
                    <a:pt x="42673" y="23289"/>
                    <a:pt x="42732" y="23873"/>
                  </a:cubicBezTo>
                  <a:cubicBezTo>
                    <a:pt x="42827" y="24790"/>
                    <a:pt x="42768" y="25706"/>
                    <a:pt x="42768" y="26611"/>
                  </a:cubicBezTo>
                  <a:lnTo>
                    <a:pt x="42768" y="27861"/>
                  </a:lnTo>
                  <a:cubicBezTo>
                    <a:pt x="42554" y="27992"/>
                    <a:pt x="42387" y="28230"/>
                    <a:pt x="42185" y="28409"/>
                  </a:cubicBezTo>
                  <a:cubicBezTo>
                    <a:pt x="41839" y="28707"/>
                    <a:pt x="41434" y="28981"/>
                    <a:pt x="41018" y="29159"/>
                  </a:cubicBezTo>
                  <a:cubicBezTo>
                    <a:pt x="40530" y="29362"/>
                    <a:pt x="40065" y="29659"/>
                    <a:pt x="39518" y="29695"/>
                  </a:cubicBezTo>
                  <a:cubicBezTo>
                    <a:pt x="39398" y="29695"/>
                    <a:pt x="39279" y="29790"/>
                    <a:pt x="39160" y="29850"/>
                  </a:cubicBezTo>
                  <a:cubicBezTo>
                    <a:pt x="38482" y="30207"/>
                    <a:pt x="37779" y="30469"/>
                    <a:pt x="37017" y="30564"/>
                  </a:cubicBezTo>
                  <a:cubicBezTo>
                    <a:pt x="36934" y="30588"/>
                    <a:pt x="36827" y="30564"/>
                    <a:pt x="36755" y="30612"/>
                  </a:cubicBezTo>
                  <a:cubicBezTo>
                    <a:pt x="36339" y="30874"/>
                    <a:pt x="35839" y="30838"/>
                    <a:pt x="35386" y="30862"/>
                  </a:cubicBezTo>
                  <a:cubicBezTo>
                    <a:pt x="35327" y="30862"/>
                    <a:pt x="35231" y="30897"/>
                    <a:pt x="35184" y="30862"/>
                  </a:cubicBezTo>
                  <a:cubicBezTo>
                    <a:pt x="34588" y="30612"/>
                    <a:pt x="34017" y="30838"/>
                    <a:pt x="33445" y="30981"/>
                  </a:cubicBezTo>
                  <a:cubicBezTo>
                    <a:pt x="32493" y="31207"/>
                    <a:pt x="31540" y="31457"/>
                    <a:pt x="30600" y="31755"/>
                  </a:cubicBezTo>
                  <a:cubicBezTo>
                    <a:pt x="29945" y="31969"/>
                    <a:pt x="29266" y="32076"/>
                    <a:pt x="28623" y="32374"/>
                  </a:cubicBezTo>
                  <a:cubicBezTo>
                    <a:pt x="28266" y="32529"/>
                    <a:pt x="27849" y="32576"/>
                    <a:pt x="27468" y="32636"/>
                  </a:cubicBezTo>
                  <a:cubicBezTo>
                    <a:pt x="26695" y="32731"/>
                    <a:pt x="25933" y="32922"/>
                    <a:pt x="25159" y="33064"/>
                  </a:cubicBezTo>
                  <a:cubicBezTo>
                    <a:pt x="24230" y="33243"/>
                    <a:pt x="23313" y="33386"/>
                    <a:pt x="22384" y="33529"/>
                  </a:cubicBezTo>
                  <a:cubicBezTo>
                    <a:pt x="21944" y="33600"/>
                    <a:pt x="21515" y="33695"/>
                    <a:pt x="21063" y="33767"/>
                  </a:cubicBezTo>
                  <a:cubicBezTo>
                    <a:pt x="20825" y="34255"/>
                    <a:pt x="20420" y="34517"/>
                    <a:pt x="19884" y="34517"/>
                  </a:cubicBezTo>
                  <a:cubicBezTo>
                    <a:pt x="18872" y="34529"/>
                    <a:pt x="17896" y="34815"/>
                    <a:pt x="16896" y="34910"/>
                  </a:cubicBezTo>
                  <a:cubicBezTo>
                    <a:pt x="16812" y="34934"/>
                    <a:pt x="16705" y="34969"/>
                    <a:pt x="16646" y="34946"/>
                  </a:cubicBezTo>
                  <a:cubicBezTo>
                    <a:pt x="16336" y="34755"/>
                    <a:pt x="16050" y="34910"/>
                    <a:pt x="15753" y="34993"/>
                  </a:cubicBezTo>
                  <a:cubicBezTo>
                    <a:pt x="14788" y="35243"/>
                    <a:pt x="13788" y="35386"/>
                    <a:pt x="12776" y="35291"/>
                  </a:cubicBezTo>
                  <a:cubicBezTo>
                    <a:pt x="12562" y="35267"/>
                    <a:pt x="12371" y="35243"/>
                    <a:pt x="12193" y="35350"/>
                  </a:cubicBezTo>
                  <a:cubicBezTo>
                    <a:pt x="11824" y="35553"/>
                    <a:pt x="11455" y="35481"/>
                    <a:pt x="11097" y="35327"/>
                  </a:cubicBezTo>
                  <a:cubicBezTo>
                    <a:pt x="10859" y="35243"/>
                    <a:pt x="10657" y="35172"/>
                    <a:pt x="10395" y="35255"/>
                  </a:cubicBezTo>
                  <a:cubicBezTo>
                    <a:pt x="10038" y="35362"/>
                    <a:pt x="9692" y="35148"/>
                    <a:pt x="9347" y="35065"/>
                  </a:cubicBezTo>
                  <a:cubicBezTo>
                    <a:pt x="9109" y="35005"/>
                    <a:pt x="8895" y="34934"/>
                    <a:pt x="8657" y="34838"/>
                  </a:cubicBezTo>
                  <a:cubicBezTo>
                    <a:pt x="8240" y="34696"/>
                    <a:pt x="7799" y="34553"/>
                    <a:pt x="7406" y="34362"/>
                  </a:cubicBezTo>
                  <a:cubicBezTo>
                    <a:pt x="7085" y="34219"/>
                    <a:pt x="6775" y="34136"/>
                    <a:pt x="6454" y="34065"/>
                  </a:cubicBezTo>
                  <a:cubicBezTo>
                    <a:pt x="6037" y="33981"/>
                    <a:pt x="5632" y="33945"/>
                    <a:pt x="5323" y="33576"/>
                  </a:cubicBezTo>
                  <a:cubicBezTo>
                    <a:pt x="5180" y="33410"/>
                    <a:pt x="4870" y="33386"/>
                    <a:pt x="4644" y="33291"/>
                  </a:cubicBezTo>
                  <a:cubicBezTo>
                    <a:pt x="4394" y="33183"/>
                    <a:pt x="4144" y="33112"/>
                    <a:pt x="3906" y="32993"/>
                  </a:cubicBezTo>
                  <a:cubicBezTo>
                    <a:pt x="3203" y="32648"/>
                    <a:pt x="2822" y="32040"/>
                    <a:pt x="2537" y="31338"/>
                  </a:cubicBezTo>
                  <a:cubicBezTo>
                    <a:pt x="2406" y="31005"/>
                    <a:pt x="2311" y="30671"/>
                    <a:pt x="2287" y="30314"/>
                  </a:cubicBezTo>
                  <a:cubicBezTo>
                    <a:pt x="2239" y="29778"/>
                    <a:pt x="2025" y="29278"/>
                    <a:pt x="2072" y="28742"/>
                  </a:cubicBezTo>
                  <a:cubicBezTo>
                    <a:pt x="2072" y="28683"/>
                    <a:pt x="2072" y="28600"/>
                    <a:pt x="2049" y="28540"/>
                  </a:cubicBezTo>
                  <a:cubicBezTo>
                    <a:pt x="1751" y="27814"/>
                    <a:pt x="1727" y="27028"/>
                    <a:pt x="1584" y="26254"/>
                  </a:cubicBezTo>
                  <a:cubicBezTo>
                    <a:pt x="1513" y="25825"/>
                    <a:pt x="1477" y="25361"/>
                    <a:pt x="1429" y="24932"/>
                  </a:cubicBezTo>
                  <a:cubicBezTo>
                    <a:pt x="1370" y="24254"/>
                    <a:pt x="1346" y="23587"/>
                    <a:pt x="1168" y="22932"/>
                  </a:cubicBezTo>
                  <a:cubicBezTo>
                    <a:pt x="1239" y="22456"/>
                    <a:pt x="1048" y="22015"/>
                    <a:pt x="989" y="21551"/>
                  </a:cubicBezTo>
                  <a:cubicBezTo>
                    <a:pt x="894" y="20956"/>
                    <a:pt x="834" y="20360"/>
                    <a:pt x="763" y="19765"/>
                  </a:cubicBezTo>
                  <a:cubicBezTo>
                    <a:pt x="751" y="19634"/>
                    <a:pt x="739" y="19491"/>
                    <a:pt x="691" y="19360"/>
                  </a:cubicBezTo>
                  <a:cubicBezTo>
                    <a:pt x="465" y="18694"/>
                    <a:pt x="453" y="18003"/>
                    <a:pt x="441" y="17312"/>
                  </a:cubicBezTo>
                  <a:cubicBezTo>
                    <a:pt x="441" y="17158"/>
                    <a:pt x="441" y="16991"/>
                    <a:pt x="406" y="16848"/>
                  </a:cubicBezTo>
                  <a:cubicBezTo>
                    <a:pt x="227" y="16158"/>
                    <a:pt x="227" y="15479"/>
                    <a:pt x="191" y="14776"/>
                  </a:cubicBezTo>
                  <a:cubicBezTo>
                    <a:pt x="179" y="14455"/>
                    <a:pt x="144" y="14110"/>
                    <a:pt x="96" y="13776"/>
                  </a:cubicBezTo>
                  <a:cubicBezTo>
                    <a:pt x="1" y="13169"/>
                    <a:pt x="48" y="12574"/>
                    <a:pt x="96" y="11978"/>
                  </a:cubicBezTo>
                  <a:cubicBezTo>
                    <a:pt x="108" y="11740"/>
                    <a:pt x="132" y="11490"/>
                    <a:pt x="108" y="11252"/>
                  </a:cubicBezTo>
                  <a:cubicBezTo>
                    <a:pt x="60" y="10943"/>
                    <a:pt x="191" y="10716"/>
                    <a:pt x="406" y="10550"/>
                  </a:cubicBezTo>
                  <a:cubicBezTo>
                    <a:pt x="632" y="10359"/>
                    <a:pt x="882" y="10204"/>
                    <a:pt x="1120" y="10062"/>
                  </a:cubicBezTo>
                  <a:cubicBezTo>
                    <a:pt x="1251" y="9966"/>
                    <a:pt x="1406" y="9943"/>
                    <a:pt x="1537" y="9847"/>
                  </a:cubicBezTo>
                  <a:cubicBezTo>
                    <a:pt x="2322" y="9359"/>
                    <a:pt x="3192" y="9073"/>
                    <a:pt x="4085" y="8835"/>
                  </a:cubicBezTo>
                  <a:cubicBezTo>
                    <a:pt x="4656" y="8692"/>
                    <a:pt x="5228" y="8454"/>
                    <a:pt x="5787" y="8288"/>
                  </a:cubicBezTo>
                  <a:cubicBezTo>
                    <a:pt x="6478" y="8085"/>
                    <a:pt x="7097" y="7728"/>
                    <a:pt x="7716" y="7383"/>
                  </a:cubicBezTo>
                  <a:cubicBezTo>
                    <a:pt x="8371" y="7014"/>
                    <a:pt x="9049" y="6799"/>
                    <a:pt x="9764" y="6633"/>
                  </a:cubicBezTo>
                  <a:cubicBezTo>
                    <a:pt x="10133" y="6549"/>
                    <a:pt x="10490" y="6442"/>
                    <a:pt x="10871" y="6335"/>
                  </a:cubicBezTo>
                  <a:cubicBezTo>
                    <a:pt x="11193" y="6252"/>
                    <a:pt x="11526" y="6252"/>
                    <a:pt x="11859" y="6311"/>
                  </a:cubicBezTo>
                  <a:cubicBezTo>
                    <a:pt x="12145" y="6371"/>
                    <a:pt x="12443" y="6323"/>
                    <a:pt x="12728" y="6323"/>
                  </a:cubicBezTo>
                  <a:cubicBezTo>
                    <a:pt x="13336" y="6299"/>
                    <a:pt x="13919" y="6133"/>
                    <a:pt x="14503" y="5978"/>
                  </a:cubicBezTo>
                  <a:cubicBezTo>
                    <a:pt x="14836" y="5894"/>
                    <a:pt x="15181" y="5775"/>
                    <a:pt x="15538" y="5656"/>
                  </a:cubicBezTo>
                  <a:cubicBezTo>
                    <a:pt x="15491" y="5204"/>
                    <a:pt x="15467" y="4787"/>
                    <a:pt x="15431" y="4370"/>
                  </a:cubicBezTo>
                  <a:cubicBezTo>
                    <a:pt x="15419" y="4239"/>
                    <a:pt x="15419" y="4108"/>
                    <a:pt x="15419" y="3977"/>
                  </a:cubicBezTo>
                  <a:cubicBezTo>
                    <a:pt x="15419" y="2989"/>
                    <a:pt x="15955" y="2370"/>
                    <a:pt x="16800" y="1953"/>
                  </a:cubicBezTo>
                  <a:cubicBezTo>
                    <a:pt x="17384" y="1668"/>
                    <a:pt x="18015" y="1489"/>
                    <a:pt x="18610" y="1239"/>
                  </a:cubicBezTo>
                  <a:cubicBezTo>
                    <a:pt x="18670" y="1203"/>
                    <a:pt x="18729" y="1180"/>
                    <a:pt x="18801" y="1180"/>
                  </a:cubicBezTo>
                  <a:cubicBezTo>
                    <a:pt x="19694" y="1037"/>
                    <a:pt x="20515" y="668"/>
                    <a:pt x="21361" y="441"/>
                  </a:cubicBezTo>
                  <a:cubicBezTo>
                    <a:pt x="21801" y="322"/>
                    <a:pt x="22265" y="203"/>
                    <a:pt x="22742" y="191"/>
                  </a:cubicBezTo>
                  <a:cubicBezTo>
                    <a:pt x="23158" y="179"/>
                    <a:pt x="23587" y="120"/>
                    <a:pt x="24004" y="72"/>
                  </a:cubicBezTo>
                  <a:cubicBezTo>
                    <a:pt x="24694" y="1"/>
                    <a:pt x="25278" y="167"/>
                    <a:pt x="25790" y="620"/>
                  </a:cubicBezTo>
                  <a:cubicBezTo>
                    <a:pt x="26421" y="1191"/>
                    <a:pt x="26968" y="1787"/>
                    <a:pt x="27409" y="2525"/>
                  </a:cubicBezTo>
                  <a:close/>
                  <a:moveTo>
                    <a:pt x="29338" y="20622"/>
                  </a:moveTo>
                  <a:cubicBezTo>
                    <a:pt x="29397" y="20372"/>
                    <a:pt x="29469" y="20206"/>
                    <a:pt x="29469" y="20027"/>
                  </a:cubicBezTo>
                  <a:cubicBezTo>
                    <a:pt x="29469" y="19813"/>
                    <a:pt x="29409" y="19598"/>
                    <a:pt x="29397" y="19372"/>
                  </a:cubicBezTo>
                  <a:cubicBezTo>
                    <a:pt x="29314" y="18063"/>
                    <a:pt x="29338" y="16741"/>
                    <a:pt x="29397" y="15431"/>
                  </a:cubicBezTo>
                  <a:cubicBezTo>
                    <a:pt x="29409" y="15205"/>
                    <a:pt x="29445" y="14991"/>
                    <a:pt x="29504" y="14776"/>
                  </a:cubicBezTo>
                  <a:cubicBezTo>
                    <a:pt x="29576" y="14467"/>
                    <a:pt x="29743" y="14360"/>
                    <a:pt x="30088" y="14348"/>
                  </a:cubicBezTo>
                  <a:cubicBezTo>
                    <a:pt x="30183" y="14348"/>
                    <a:pt x="30326" y="14360"/>
                    <a:pt x="30409" y="14336"/>
                  </a:cubicBezTo>
                  <a:cubicBezTo>
                    <a:pt x="30993" y="14133"/>
                    <a:pt x="31552" y="14241"/>
                    <a:pt x="32124" y="14312"/>
                  </a:cubicBezTo>
                  <a:cubicBezTo>
                    <a:pt x="32421" y="14348"/>
                    <a:pt x="32719" y="14514"/>
                    <a:pt x="33029" y="14395"/>
                  </a:cubicBezTo>
                  <a:cubicBezTo>
                    <a:pt x="32981" y="12943"/>
                    <a:pt x="32743" y="11276"/>
                    <a:pt x="32433" y="10073"/>
                  </a:cubicBezTo>
                  <a:cubicBezTo>
                    <a:pt x="32314" y="9597"/>
                    <a:pt x="32088" y="9169"/>
                    <a:pt x="31850" y="8740"/>
                  </a:cubicBezTo>
                  <a:cubicBezTo>
                    <a:pt x="31731" y="8716"/>
                    <a:pt x="31612" y="8704"/>
                    <a:pt x="31517" y="8716"/>
                  </a:cubicBezTo>
                  <a:cubicBezTo>
                    <a:pt x="31112" y="8752"/>
                    <a:pt x="30707" y="8811"/>
                    <a:pt x="30302" y="8835"/>
                  </a:cubicBezTo>
                  <a:cubicBezTo>
                    <a:pt x="29314" y="8919"/>
                    <a:pt x="28326" y="9157"/>
                    <a:pt x="27349" y="9335"/>
                  </a:cubicBezTo>
                  <a:cubicBezTo>
                    <a:pt x="26790" y="9431"/>
                    <a:pt x="26254" y="9573"/>
                    <a:pt x="25706" y="9669"/>
                  </a:cubicBezTo>
                  <a:cubicBezTo>
                    <a:pt x="24397" y="9943"/>
                    <a:pt x="23087" y="10228"/>
                    <a:pt x="21765" y="10478"/>
                  </a:cubicBezTo>
                  <a:cubicBezTo>
                    <a:pt x="20944" y="10621"/>
                    <a:pt x="20182" y="10955"/>
                    <a:pt x="19336" y="11014"/>
                  </a:cubicBezTo>
                  <a:cubicBezTo>
                    <a:pt x="19146" y="11026"/>
                    <a:pt x="18955" y="11097"/>
                    <a:pt x="18801" y="11324"/>
                  </a:cubicBezTo>
                  <a:cubicBezTo>
                    <a:pt x="18860" y="11621"/>
                    <a:pt x="18920" y="11955"/>
                    <a:pt x="18991" y="12264"/>
                  </a:cubicBezTo>
                  <a:cubicBezTo>
                    <a:pt x="19051" y="12538"/>
                    <a:pt x="19170" y="12812"/>
                    <a:pt x="19217" y="13098"/>
                  </a:cubicBezTo>
                  <a:cubicBezTo>
                    <a:pt x="19325" y="13598"/>
                    <a:pt x="19396" y="14110"/>
                    <a:pt x="19491" y="14622"/>
                  </a:cubicBezTo>
                  <a:cubicBezTo>
                    <a:pt x="19670" y="14741"/>
                    <a:pt x="19825" y="14895"/>
                    <a:pt x="20039" y="14979"/>
                  </a:cubicBezTo>
                  <a:cubicBezTo>
                    <a:pt x="20456" y="15157"/>
                    <a:pt x="20813" y="15419"/>
                    <a:pt x="21170" y="15681"/>
                  </a:cubicBezTo>
                  <a:cubicBezTo>
                    <a:pt x="21611" y="16015"/>
                    <a:pt x="22087" y="16289"/>
                    <a:pt x="22563" y="16586"/>
                  </a:cubicBezTo>
                  <a:cubicBezTo>
                    <a:pt x="22789" y="16741"/>
                    <a:pt x="23027" y="16860"/>
                    <a:pt x="23254" y="17003"/>
                  </a:cubicBezTo>
                  <a:cubicBezTo>
                    <a:pt x="23635" y="17289"/>
                    <a:pt x="23789" y="17813"/>
                    <a:pt x="23516" y="18122"/>
                  </a:cubicBezTo>
                  <a:cubicBezTo>
                    <a:pt x="23146" y="18539"/>
                    <a:pt x="22885" y="19051"/>
                    <a:pt x="22361" y="19313"/>
                  </a:cubicBezTo>
                  <a:cubicBezTo>
                    <a:pt x="22015" y="19491"/>
                    <a:pt x="21789" y="19801"/>
                    <a:pt x="21551" y="20039"/>
                  </a:cubicBezTo>
                  <a:cubicBezTo>
                    <a:pt x="21575" y="20099"/>
                    <a:pt x="21575" y="20134"/>
                    <a:pt x="21575" y="20146"/>
                  </a:cubicBezTo>
                  <a:lnTo>
                    <a:pt x="21658" y="20241"/>
                  </a:lnTo>
                  <a:cubicBezTo>
                    <a:pt x="22623" y="20908"/>
                    <a:pt x="23182" y="21861"/>
                    <a:pt x="23504" y="22944"/>
                  </a:cubicBezTo>
                  <a:cubicBezTo>
                    <a:pt x="23670" y="23504"/>
                    <a:pt x="23789" y="24075"/>
                    <a:pt x="23599" y="24659"/>
                  </a:cubicBezTo>
                  <a:cubicBezTo>
                    <a:pt x="23492" y="24968"/>
                    <a:pt x="23420" y="25313"/>
                    <a:pt x="23277" y="25611"/>
                  </a:cubicBezTo>
                  <a:cubicBezTo>
                    <a:pt x="23123" y="25968"/>
                    <a:pt x="22944" y="26361"/>
                    <a:pt x="22682" y="26659"/>
                  </a:cubicBezTo>
                  <a:cubicBezTo>
                    <a:pt x="22384" y="27004"/>
                    <a:pt x="22027" y="27326"/>
                    <a:pt x="21658" y="27588"/>
                  </a:cubicBezTo>
                  <a:cubicBezTo>
                    <a:pt x="21432" y="27754"/>
                    <a:pt x="21122" y="27814"/>
                    <a:pt x="20860" y="27933"/>
                  </a:cubicBezTo>
                  <a:cubicBezTo>
                    <a:pt x="20825" y="27945"/>
                    <a:pt x="20801" y="27992"/>
                    <a:pt x="20753" y="28040"/>
                  </a:cubicBezTo>
                  <a:cubicBezTo>
                    <a:pt x="20765" y="28302"/>
                    <a:pt x="20765" y="28600"/>
                    <a:pt x="20801" y="28885"/>
                  </a:cubicBezTo>
                  <a:cubicBezTo>
                    <a:pt x="20920" y="30183"/>
                    <a:pt x="21039" y="31457"/>
                    <a:pt x="21051" y="32755"/>
                  </a:cubicBezTo>
                  <a:cubicBezTo>
                    <a:pt x="21051" y="32874"/>
                    <a:pt x="21110" y="32993"/>
                    <a:pt x="21134" y="33112"/>
                  </a:cubicBezTo>
                  <a:cubicBezTo>
                    <a:pt x="21896" y="33064"/>
                    <a:pt x="22599" y="32993"/>
                    <a:pt x="23301" y="32802"/>
                  </a:cubicBezTo>
                  <a:cubicBezTo>
                    <a:pt x="23492" y="32755"/>
                    <a:pt x="23694" y="32719"/>
                    <a:pt x="23897" y="32695"/>
                  </a:cubicBezTo>
                  <a:cubicBezTo>
                    <a:pt x="24790" y="32624"/>
                    <a:pt x="25837" y="32386"/>
                    <a:pt x="26814" y="32088"/>
                  </a:cubicBezTo>
                  <a:cubicBezTo>
                    <a:pt x="27314" y="31933"/>
                    <a:pt x="27838" y="31814"/>
                    <a:pt x="28361" y="31707"/>
                  </a:cubicBezTo>
                  <a:cubicBezTo>
                    <a:pt x="29076" y="31564"/>
                    <a:pt x="29743" y="31231"/>
                    <a:pt x="30481" y="31136"/>
                  </a:cubicBezTo>
                  <a:cubicBezTo>
                    <a:pt x="30540" y="31112"/>
                    <a:pt x="30600" y="31076"/>
                    <a:pt x="30659" y="31052"/>
                  </a:cubicBezTo>
                  <a:cubicBezTo>
                    <a:pt x="30862" y="30993"/>
                    <a:pt x="31040" y="30909"/>
                    <a:pt x="31231" y="30862"/>
                  </a:cubicBezTo>
                  <a:cubicBezTo>
                    <a:pt x="32326" y="30600"/>
                    <a:pt x="33433" y="30338"/>
                    <a:pt x="34565" y="30064"/>
                  </a:cubicBezTo>
                  <a:cubicBezTo>
                    <a:pt x="34553" y="29540"/>
                    <a:pt x="34529" y="29016"/>
                    <a:pt x="34445" y="28480"/>
                  </a:cubicBezTo>
                  <a:cubicBezTo>
                    <a:pt x="34338" y="27945"/>
                    <a:pt x="34374" y="27361"/>
                    <a:pt x="34326" y="26814"/>
                  </a:cubicBezTo>
                  <a:cubicBezTo>
                    <a:pt x="34279" y="26278"/>
                    <a:pt x="34255" y="25742"/>
                    <a:pt x="34136" y="25218"/>
                  </a:cubicBezTo>
                  <a:cubicBezTo>
                    <a:pt x="34017" y="24682"/>
                    <a:pt x="34053" y="24123"/>
                    <a:pt x="33874" y="23611"/>
                  </a:cubicBezTo>
                  <a:cubicBezTo>
                    <a:pt x="33302" y="23575"/>
                    <a:pt x="32779" y="23528"/>
                    <a:pt x="32243" y="23492"/>
                  </a:cubicBezTo>
                  <a:cubicBezTo>
                    <a:pt x="32148" y="23492"/>
                    <a:pt x="32052" y="23575"/>
                    <a:pt x="31933" y="23611"/>
                  </a:cubicBezTo>
                  <a:cubicBezTo>
                    <a:pt x="32267" y="24063"/>
                    <a:pt x="32171" y="24504"/>
                    <a:pt x="32005" y="24921"/>
                  </a:cubicBezTo>
                  <a:cubicBezTo>
                    <a:pt x="31826" y="25373"/>
                    <a:pt x="31528" y="25742"/>
                    <a:pt x="31136" y="26016"/>
                  </a:cubicBezTo>
                  <a:cubicBezTo>
                    <a:pt x="30838" y="26206"/>
                    <a:pt x="30528" y="26373"/>
                    <a:pt x="30147" y="26385"/>
                  </a:cubicBezTo>
                  <a:cubicBezTo>
                    <a:pt x="29052" y="26433"/>
                    <a:pt x="28064" y="26194"/>
                    <a:pt x="27147" y="25575"/>
                  </a:cubicBezTo>
                  <a:cubicBezTo>
                    <a:pt x="26194" y="24944"/>
                    <a:pt x="26052" y="24254"/>
                    <a:pt x="26361" y="23254"/>
                  </a:cubicBezTo>
                  <a:cubicBezTo>
                    <a:pt x="26599" y="22480"/>
                    <a:pt x="27004" y="21801"/>
                    <a:pt x="27671" y="21277"/>
                  </a:cubicBezTo>
                  <a:cubicBezTo>
                    <a:pt x="28183" y="20920"/>
                    <a:pt x="28635" y="20539"/>
                    <a:pt x="29338" y="20622"/>
                  </a:cubicBezTo>
                  <a:close/>
                  <a:moveTo>
                    <a:pt x="15765" y="23563"/>
                  </a:moveTo>
                  <a:cubicBezTo>
                    <a:pt x="15038" y="24016"/>
                    <a:pt x="14348" y="24432"/>
                    <a:pt x="13681" y="24873"/>
                  </a:cubicBezTo>
                  <a:cubicBezTo>
                    <a:pt x="13443" y="25016"/>
                    <a:pt x="13205" y="25111"/>
                    <a:pt x="12943" y="25147"/>
                  </a:cubicBezTo>
                  <a:cubicBezTo>
                    <a:pt x="12788" y="25182"/>
                    <a:pt x="12669" y="25087"/>
                    <a:pt x="12621" y="24944"/>
                  </a:cubicBezTo>
                  <a:cubicBezTo>
                    <a:pt x="12598" y="24837"/>
                    <a:pt x="12586" y="24718"/>
                    <a:pt x="12598" y="24611"/>
                  </a:cubicBezTo>
                  <a:cubicBezTo>
                    <a:pt x="12669" y="24194"/>
                    <a:pt x="12752" y="23778"/>
                    <a:pt x="12859" y="23361"/>
                  </a:cubicBezTo>
                  <a:cubicBezTo>
                    <a:pt x="13145" y="22218"/>
                    <a:pt x="13443" y="21075"/>
                    <a:pt x="13729" y="19920"/>
                  </a:cubicBezTo>
                  <a:cubicBezTo>
                    <a:pt x="13860" y="19384"/>
                    <a:pt x="13979" y="18836"/>
                    <a:pt x="14098" y="18301"/>
                  </a:cubicBezTo>
                  <a:cubicBezTo>
                    <a:pt x="14264" y="17586"/>
                    <a:pt x="14264" y="16836"/>
                    <a:pt x="14526" y="16146"/>
                  </a:cubicBezTo>
                  <a:cubicBezTo>
                    <a:pt x="14776" y="15491"/>
                    <a:pt x="14753" y="14836"/>
                    <a:pt x="14693" y="14169"/>
                  </a:cubicBezTo>
                  <a:cubicBezTo>
                    <a:pt x="14645" y="13717"/>
                    <a:pt x="14526" y="13288"/>
                    <a:pt x="14443" y="12860"/>
                  </a:cubicBezTo>
                  <a:lnTo>
                    <a:pt x="14395" y="12729"/>
                  </a:lnTo>
                  <a:cubicBezTo>
                    <a:pt x="14241" y="12371"/>
                    <a:pt x="14026" y="12252"/>
                    <a:pt x="13645" y="12371"/>
                  </a:cubicBezTo>
                  <a:cubicBezTo>
                    <a:pt x="12538" y="12693"/>
                    <a:pt x="11431" y="13038"/>
                    <a:pt x="10335" y="13395"/>
                  </a:cubicBezTo>
                  <a:cubicBezTo>
                    <a:pt x="9811" y="13574"/>
                    <a:pt x="9299" y="13800"/>
                    <a:pt x="8752" y="14014"/>
                  </a:cubicBezTo>
                  <a:lnTo>
                    <a:pt x="8752" y="14467"/>
                  </a:lnTo>
                  <a:cubicBezTo>
                    <a:pt x="8764" y="14776"/>
                    <a:pt x="8823" y="15086"/>
                    <a:pt x="8811" y="15407"/>
                  </a:cubicBezTo>
                  <a:cubicBezTo>
                    <a:pt x="8728" y="17027"/>
                    <a:pt x="8918" y="18622"/>
                    <a:pt x="9288" y="20194"/>
                  </a:cubicBezTo>
                  <a:cubicBezTo>
                    <a:pt x="9407" y="20682"/>
                    <a:pt x="9466" y="21206"/>
                    <a:pt x="9526" y="21718"/>
                  </a:cubicBezTo>
                  <a:cubicBezTo>
                    <a:pt x="9561" y="21980"/>
                    <a:pt x="9538" y="22254"/>
                    <a:pt x="9585" y="22515"/>
                  </a:cubicBezTo>
                  <a:cubicBezTo>
                    <a:pt x="9680" y="23182"/>
                    <a:pt x="9776" y="23837"/>
                    <a:pt x="9859" y="24516"/>
                  </a:cubicBezTo>
                  <a:cubicBezTo>
                    <a:pt x="9931" y="25111"/>
                    <a:pt x="9954" y="25718"/>
                    <a:pt x="10061" y="26314"/>
                  </a:cubicBezTo>
                  <a:cubicBezTo>
                    <a:pt x="10121" y="26599"/>
                    <a:pt x="10050" y="26897"/>
                    <a:pt x="10121" y="27159"/>
                  </a:cubicBezTo>
                  <a:cubicBezTo>
                    <a:pt x="10276" y="27742"/>
                    <a:pt x="10335" y="28350"/>
                    <a:pt x="10395" y="28933"/>
                  </a:cubicBezTo>
                  <a:cubicBezTo>
                    <a:pt x="10478" y="29874"/>
                    <a:pt x="10693" y="30778"/>
                    <a:pt x="10812" y="31695"/>
                  </a:cubicBezTo>
                  <a:cubicBezTo>
                    <a:pt x="10847" y="32112"/>
                    <a:pt x="11002" y="32529"/>
                    <a:pt x="11050" y="32945"/>
                  </a:cubicBezTo>
                  <a:cubicBezTo>
                    <a:pt x="11085" y="33469"/>
                    <a:pt x="11347" y="33874"/>
                    <a:pt x="11669" y="34255"/>
                  </a:cubicBezTo>
                  <a:cubicBezTo>
                    <a:pt x="11800" y="34422"/>
                    <a:pt x="11978" y="34493"/>
                    <a:pt x="12205" y="34481"/>
                  </a:cubicBezTo>
                  <a:cubicBezTo>
                    <a:pt x="12443" y="34469"/>
                    <a:pt x="12693" y="34493"/>
                    <a:pt x="12931" y="34529"/>
                  </a:cubicBezTo>
                  <a:cubicBezTo>
                    <a:pt x="13574" y="34588"/>
                    <a:pt x="14217" y="34612"/>
                    <a:pt x="14860" y="34481"/>
                  </a:cubicBezTo>
                  <a:cubicBezTo>
                    <a:pt x="15038" y="34457"/>
                    <a:pt x="15217" y="34362"/>
                    <a:pt x="15372" y="34398"/>
                  </a:cubicBezTo>
                  <a:cubicBezTo>
                    <a:pt x="15848" y="34481"/>
                    <a:pt x="16181" y="34219"/>
                    <a:pt x="16550" y="34041"/>
                  </a:cubicBezTo>
                  <a:cubicBezTo>
                    <a:pt x="16527" y="33695"/>
                    <a:pt x="16491" y="33386"/>
                    <a:pt x="16491" y="33088"/>
                  </a:cubicBezTo>
                  <a:cubicBezTo>
                    <a:pt x="16479" y="31564"/>
                    <a:pt x="16503" y="30052"/>
                    <a:pt x="16419" y="28528"/>
                  </a:cubicBezTo>
                  <a:cubicBezTo>
                    <a:pt x="16360" y="27457"/>
                    <a:pt x="16169" y="26397"/>
                    <a:pt x="16074" y="25349"/>
                  </a:cubicBezTo>
                  <a:cubicBezTo>
                    <a:pt x="16038" y="24778"/>
                    <a:pt x="15884" y="24218"/>
                    <a:pt x="15765" y="23563"/>
                  </a:cubicBezTo>
                  <a:close/>
                  <a:moveTo>
                    <a:pt x="4037" y="12336"/>
                  </a:moveTo>
                  <a:cubicBezTo>
                    <a:pt x="3989" y="12407"/>
                    <a:pt x="3954" y="12443"/>
                    <a:pt x="3954" y="12490"/>
                  </a:cubicBezTo>
                  <a:cubicBezTo>
                    <a:pt x="3870" y="13598"/>
                    <a:pt x="3680" y="14705"/>
                    <a:pt x="3751" y="15824"/>
                  </a:cubicBezTo>
                  <a:cubicBezTo>
                    <a:pt x="3811" y="16598"/>
                    <a:pt x="3858" y="17384"/>
                    <a:pt x="4025" y="18146"/>
                  </a:cubicBezTo>
                  <a:cubicBezTo>
                    <a:pt x="4192" y="18932"/>
                    <a:pt x="4311" y="19718"/>
                    <a:pt x="4442" y="20491"/>
                  </a:cubicBezTo>
                  <a:cubicBezTo>
                    <a:pt x="4561" y="21146"/>
                    <a:pt x="4620" y="21813"/>
                    <a:pt x="4692" y="22492"/>
                  </a:cubicBezTo>
                  <a:cubicBezTo>
                    <a:pt x="4739" y="22813"/>
                    <a:pt x="4751" y="23158"/>
                    <a:pt x="4763" y="23480"/>
                  </a:cubicBezTo>
                  <a:cubicBezTo>
                    <a:pt x="4787" y="23992"/>
                    <a:pt x="4763" y="24516"/>
                    <a:pt x="4811" y="25016"/>
                  </a:cubicBezTo>
                  <a:cubicBezTo>
                    <a:pt x="4942" y="26385"/>
                    <a:pt x="5097" y="27766"/>
                    <a:pt x="5251" y="29135"/>
                  </a:cubicBezTo>
                  <a:cubicBezTo>
                    <a:pt x="5299" y="29540"/>
                    <a:pt x="5394" y="29933"/>
                    <a:pt x="5478" y="30314"/>
                  </a:cubicBezTo>
                  <a:cubicBezTo>
                    <a:pt x="5656" y="31040"/>
                    <a:pt x="5740" y="31802"/>
                    <a:pt x="5847" y="32552"/>
                  </a:cubicBezTo>
                  <a:cubicBezTo>
                    <a:pt x="5882" y="32695"/>
                    <a:pt x="5942" y="32850"/>
                    <a:pt x="5966" y="32993"/>
                  </a:cubicBezTo>
                  <a:cubicBezTo>
                    <a:pt x="6013" y="33279"/>
                    <a:pt x="6192" y="33398"/>
                    <a:pt x="6442" y="33481"/>
                  </a:cubicBezTo>
                  <a:cubicBezTo>
                    <a:pt x="7061" y="33672"/>
                    <a:pt x="7668" y="33886"/>
                    <a:pt x="8276" y="34124"/>
                  </a:cubicBezTo>
                  <a:cubicBezTo>
                    <a:pt x="8573" y="34243"/>
                    <a:pt x="8871" y="34303"/>
                    <a:pt x="9180" y="34326"/>
                  </a:cubicBezTo>
                  <a:cubicBezTo>
                    <a:pt x="9752" y="34374"/>
                    <a:pt x="10347" y="34386"/>
                    <a:pt x="10871" y="34672"/>
                  </a:cubicBezTo>
                  <a:cubicBezTo>
                    <a:pt x="10990" y="34731"/>
                    <a:pt x="11145" y="34719"/>
                    <a:pt x="11359" y="34731"/>
                  </a:cubicBezTo>
                  <a:cubicBezTo>
                    <a:pt x="11264" y="34612"/>
                    <a:pt x="11240" y="34553"/>
                    <a:pt x="11193" y="34505"/>
                  </a:cubicBezTo>
                  <a:cubicBezTo>
                    <a:pt x="10693" y="34124"/>
                    <a:pt x="10526" y="33529"/>
                    <a:pt x="10276" y="32993"/>
                  </a:cubicBezTo>
                  <a:cubicBezTo>
                    <a:pt x="10169" y="32755"/>
                    <a:pt x="10192" y="32469"/>
                    <a:pt x="10157" y="32207"/>
                  </a:cubicBezTo>
                  <a:cubicBezTo>
                    <a:pt x="9931" y="31076"/>
                    <a:pt x="9800" y="29921"/>
                    <a:pt x="9645" y="28778"/>
                  </a:cubicBezTo>
                  <a:cubicBezTo>
                    <a:pt x="9621" y="28552"/>
                    <a:pt x="9526" y="28350"/>
                    <a:pt x="9502" y="28135"/>
                  </a:cubicBezTo>
                  <a:cubicBezTo>
                    <a:pt x="9454" y="27742"/>
                    <a:pt x="9454" y="27337"/>
                    <a:pt x="9395" y="26945"/>
                  </a:cubicBezTo>
                  <a:cubicBezTo>
                    <a:pt x="9180" y="25671"/>
                    <a:pt x="8978" y="24409"/>
                    <a:pt x="8918" y="23111"/>
                  </a:cubicBezTo>
                  <a:cubicBezTo>
                    <a:pt x="8907" y="22599"/>
                    <a:pt x="8871" y="22063"/>
                    <a:pt x="8740" y="21587"/>
                  </a:cubicBezTo>
                  <a:cubicBezTo>
                    <a:pt x="8514" y="20813"/>
                    <a:pt x="8573" y="20003"/>
                    <a:pt x="8383" y="19206"/>
                  </a:cubicBezTo>
                  <a:cubicBezTo>
                    <a:pt x="8323" y="18967"/>
                    <a:pt x="8264" y="18729"/>
                    <a:pt x="8228" y="18491"/>
                  </a:cubicBezTo>
                  <a:cubicBezTo>
                    <a:pt x="8192" y="17955"/>
                    <a:pt x="8168" y="17443"/>
                    <a:pt x="8156" y="16908"/>
                  </a:cubicBezTo>
                  <a:cubicBezTo>
                    <a:pt x="8156" y="16705"/>
                    <a:pt x="8168" y="16503"/>
                    <a:pt x="8156" y="16312"/>
                  </a:cubicBezTo>
                  <a:cubicBezTo>
                    <a:pt x="8145" y="15753"/>
                    <a:pt x="8097" y="15193"/>
                    <a:pt x="8097" y="14645"/>
                  </a:cubicBezTo>
                  <a:cubicBezTo>
                    <a:pt x="8097" y="14300"/>
                    <a:pt x="8073" y="13991"/>
                    <a:pt x="7966" y="13657"/>
                  </a:cubicBezTo>
                  <a:cubicBezTo>
                    <a:pt x="7835" y="13610"/>
                    <a:pt x="7728" y="13598"/>
                    <a:pt x="7621" y="13550"/>
                  </a:cubicBezTo>
                  <a:cubicBezTo>
                    <a:pt x="7311" y="13431"/>
                    <a:pt x="6978" y="13336"/>
                    <a:pt x="6740" y="13098"/>
                  </a:cubicBezTo>
                  <a:cubicBezTo>
                    <a:pt x="6585" y="12931"/>
                    <a:pt x="6382" y="12836"/>
                    <a:pt x="6180" y="12764"/>
                  </a:cubicBezTo>
                  <a:cubicBezTo>
                    <a:pt x="5775" y="12645"/>
                    <a:pt x="5370" y="12514"/>
                    <a:pt x="4954" y="12407"/>
                  </a:cubicBezTo>
                  <a:cubicBezTo>
                    <a:pt x="4656" y="12336"/>
                    <a:pt x="4346" y="12288"/>
                    <a:pt x="4037" y="12336"/>
                  </a:cubicBezTo>
                  <a:close/>
                  <a:moveTo>
                    <a:pt x="39041" y="29016"/>
                  </a:moveTo>
                  <a:cubicBezTo>
                    <a:pt x="39041" y="28826"/>
                    <a:pt x="39053" y="28623"/>
                    <a:pt x="39041" y="28421"/>
                  </a:cubicBezTo>
                  <a:cubicBezTo>
                    <a:pt x="38994" y="27885"/>
                    <a:pt x="38934" y="27373"/>
                    <a:pt x="38898" y="26837"/>
                  </a:cubicBezTo>
                  <a:cubicBezTo>
                    <a:pt x="38898" y="26790"/>
                    <a:pt x="38875" y="26742"/>
                    <a:pt x="38875" y="26695"/>
                  </a:cubicBezTo>
                  <a:cubicBezTo>
                    <a:pt x="38839" y="26385"/>
                    <a:pt x="38803" y="26075"/>
                    <a:pt x="38767" y="25778"/>
                  </a:cubicBezTo>
                  <a:cubicBezTo>
                    <a:pt x="38732" y="25313"/>
                    <a:pt x="38696" y="24837"/>
                    <a:pt x="38625" y="24373"/>
                  </a:cubicBezTo>
                  <a:cubicBezTo>
                    <a:pt x="38565" y="24016"/>
                    <a:pt x="38386" y="23682"/>
                    <a:pt x="38410" y="23337"/>
                  </a:cubicBezTo>
                  <a:cubicBezTo>
                    <a:pt x="38446" y="22944"/>
                    <a:pt x="38375" y="22587"/>
                    <a:pt x="38386" y="22218"/>
                  </a:cubicBezTo>
                  <a:cubicBezTo>
                    <a:pt x="38410" y="21337"/>
                    <a:pt x="38255" y="20491"/>
                    <a:pt x="38148" y="19634"/>
                  </a:cubicBezTo>
                  <a:cubicBezTo>
                    <a:pt x="38029" y="18586"/>
                    <a:pt x="37922" y="17551"/>
                    <a:pt x="37815" y="16503"/>
                  </a:cubicBezTo>
                  <a:lnTo>
                    <a:pt x="37815" y="16300"/>
                  </a:lnTo>
                  <a:cubicBezTo>
                    <a:pt x="37803" y="15134"/>
                    <a:pt x="37660" y="13991"/>
                    <a:pt x="37446" y="12848"/>
                  </a:cubicBezTo>
                  <a:cubicBezTo>
                    <a:pt x="37398" y="12609"/>
                    <a:pt x="37315" y="12371"/>
                    <a:pt x="37279" y="12133"/>
                  </a:cubicBezTo>
                  <a:cubicBezTo>
                    <a:pt x="37148" y="11074"/>
                    <a:pt x="37005" y="10002"/>
                    <a:pt x="36779" y="8954"/>
                  </a:cubicBezTo>
                  <a:cubicBezTo>
                    <a:pt x="36720" y="8680"/>
                    <a:pt x="36660" y="8395"/>
                    <a:pt x="36410" y="8168"/>
                  </a:cubicBezTo>
                  <a:cubicBezTo>
                    <a:pt x="35291" y="8180"/>
                    <a:pt x="34184" y="8288"/>
                    <a:pt x="33076" y="8419"/>
                  </a:cubicBezTo>
                  <a:cubicBezTo>
                    <a:pt x="32850" y="8454"/>
                    <a:pt x="32636" y="8526"/>
                    <a:pt x="32433" y="8585"/>
                  </a:cubicBezTo>
                  <a:cubicBezTo>
                    <a:pt x="32791" y="9573"/>
                    <a:pt x="33160" y="10502"/>
                    <a:pt x="33338" y="11490"/>
                  </a:cubicBezTo>
                  <a:cubicBezTo>
                    <a:pt x="33410" y="11919"/>
                    <a:pt x="33433" y="12383"/>
                    <a:pt x="33493" y="12812"/>
                  </a:cubicBezTo>
                  <a:cubicBezTo>
                    <a:pt x="33576" y="13502"/>
                    <a:pt x="33636" y="14181"/>
                    <a:pt x="33791" y="14872"/>
                  </a:cubicBezTo>
                  <a:cubicBezTo>
                    <a:pt x="33874" y="15288"/>
                    <a:pt x="33934" y="15705"/>
                    <a:pt x="34029" y="16122"/>
                  </a:cubicBezTo>
                  <a:cubicBezTo>
                    <a:pt x="34100" y="16443"/>
                    <a:pt x="34195" y="16777"/>
                    <a:pt x="34207" y="17098"/>
                  </a:cubicBezTo>
                  <a:cubicBezTo>
                    <a:pt x="34338" y="18658"/>
                    <a:pt x="34457" y="20229"/>
                    <a:pt x="34576" y="21777"/>
                  </a:cubicBezTo>
                  <a:cubicBezTo>
                    <a:pt x="34636" y="22492"/>
                    <a:pt x="34648" y="23206"/>
                    <a:pt x="34707" y="23920"/>
                  </a:cubicBezTo>
                  <a:cubicBezTo>
                    <a:pt x="34755" y="24492"/>
                    <a:pt x="34791" y="25075"/>
                    <a:pt x="34886" y="25647"/>
                  </a:cubicBezTo>
                  <a:cubicBezTo>
                    <a:pt x="34969" y="26087"/>
                    <a:pt x="34981" y="26516"/>
                    <a:pt x="35041" y="26968"/>
                  </a:cubicBezTo>
                  <a:cubicBezTo>
                    <a:pt x="35065" y="27207"/>
                    <a:pt x="35112" y="27445"/>
                    <a:pt x="35148" y="27695"/>
                  </a:cubicBezTo>
                  <a:cubicBezTo>
                    <a:pt x="35172" y="28004"/>
                    <a:pt x="35207" y="28326"/>
                    <a:pt x="35219" y="28635"/>
                  </a:cubicBezTo>
                  <a:cubicBezTo>
                    <a:pt x="35231" y="28945"/>
                    <a:pt x="35267" y="29254"/>
                    <a:pt x="35243" y="29576"/>
                  </a:cubicBezTo>
                  <a:cubicBezTo>
                    <a:pt x="35231" y="29814"/>
                    <a:pt x="35279" y="30016"/>
                    <a:pt x="35481" y="30195"/>
                  </a:cubicBezTo>
                  <a:cubicBezTo>
                    <a:pt x="35636" y="30183"/>
                    <a:pt x="35815" y="30171"/>
                    <a:pt x="35993" y="30135"/>
                  </a:cubicBezTo>
                  <a:cubicBezTo>
                    <a:pt x="36470" y="30016"/>
                    <a:pt x="36934" y="29838"/>
                    <a:pt x="37422" y="29790"/>
                  </a:cubicBezTo>
                  <a:cubicBezTo>
                    <a:pt x="38029" y="29695"/>
                    <a:pt x="38553" y="29433"/>
                    <a:pt x="39041" y="29016"/>
                  </a:cubicBezTo>
                  <a:close/>
                  <a:moveTo>
                    <a:pt x="14907" y="12193"/>
                  </a:moveTo>
                  <a:cubicBezTo>
                    <a:pt x="14991" y="12693"/>
                    <a:pt x="15062" y="13121"/>
                    <a:pt x="15145" y="13562"/>
                  </a:cubicBezTo>
                  <a:cubicBezTo>
                    <a:pt x="15241" y="14241"/>
                    <a:pt x="15360" y="14931"/>
                    <a:pt x="15455" y="15610"/>
                  </a:cubicBezTo>
                  <a:cubicBezTo>
                    <a:pt x="15562" y="16336"/>
                    <a:pt x="15634" y="17074"/>
                    <a:pt x="15705" y="17801"/>
                  </a:cubicBezTo>
                  <a:cubicBezTo>
                    <a:pt x="15717" y="17943"/>
                    <a:pt x="15717" y="18110"/>
                    <a:pt x="15753" y="18265"/>
                  </a:cubicBezTo>
                  <a:cubicBezTo>
                    <a:pt x="15860" y="19039"/>
                    <a:pt x="15979" y="19813"/>
                    <a:pt x="16074" y="20587"/>
                  </a:cubicBezTo>
                  <a:cubicBezTo>
                    <a:pt x="16157" y="21122"/>
                    <a:pt x="16193" y="21658"/>
                    <a:pt x="16277" y="22170"/>
                  </a:cubicBezTo>
                  <a:cubicBezTo>
                    <a:pt x="16372" y="22932"/>
                    <a:pt x="16479" y="23682"/>
                    <a:pt x="16598" y="24420"/>
                  </a:cubicBezTo>
                  <a:cubicBezTo>
                    <a:pt x="16705" y="25123"/>
                    <a:pt x="16669" y="25849"/>
                    <a:pt x="16848" y="26552"/>
                  </a:cubicBezTo>
                  <a:cubicBezTo>
                    <a:pt x="16872" y="26611"/>
                    <a:pt x="16872" y="26683"/>
                    <a:pt x="16872" y="26742"/>
                  </a:cubicBezTo>
                  <a:cubicBezTo>
                    <a:pt x="16908" y="27516"/>
                    <a:pt x="16955" y="28302"/>
                    <a:pt x="16991" y="29076"/>
                  </a:cubicBezTo>
                  <a:cubicBezTo>
                    <a:pt x="17003" y="29433"/>
                    <a:pt x="17015" y="29790"/>
                    <a:pt x="17015" y="30147"/>
                  </a:cubicBezTo>
                  <a:cubicBezTo>
                    <a:pt x="17015" y="30469"/>
                    <a:pt x="17027" y="30778"/>
                    <a:pt x="17027" y="31088"/>
                  </a:cubicBezTo>
                  <a:cubicBezTo>
                    <a:pt x="17027" y="31862"/>
                    <a:pt x="17003" y="32648"/>
                    <a:pt x="17050" y="33422"/>
                  </a:cubicBezTo>
                  <a:cubicBezTo>
                    <a:pt x="17086" y="34172"/>
                    <a:pt x="17122" y="34172"/>
                    <a:pt x="17884" y="34279"/>
                  </a:cubicBezTo>
                  <a:cubicBezTo>
                    <a:pt x="18098" y="34303"/>
                    <a:pt x="18313" y="34362"/>
                    <a:pt x="18539" y="34243"/>
                  </a:cubicBezTo>
                  <a:cubicBezTo>
                    <a:pt x="18955" y="34005"/>
                    <a:pt x="19408" y="33898"/>
                    <a:pt x="19860" y="33803"/>
                  </a:cubicBezTo>
                  <a:cubicBezTo>
                    <a:pt x="20027" y="33755"/>
                    <a:pt x="20182" y="33684"/>
                    <a:pt x="20348" y="33624"/>
                  </a:cubicBezTo>
                  <a:cubicBezTo>
                    <a:pt x="20456" y="33029"/>
                    <a:pt x="20360" y="32469"/>
                    <a:pt x="20337" y="31921"/>
                  </a:cubicBezTo>
                  <a:cubicBezTo>
                    <a:pt x="20265" y="30624"/>
                    <a:pt x="20170" y="29338"/>
                    <a:pt x="20087" y="28052"/>
                  </a:cubicBezTo>
                  <a:cubicBezTo>
                    <a:pt x="20051" y="27695"/>
                    <a:pt x="20003" y="27337"/>
                    <a:pt x="19991" y="26980"/>
                  </a:cubicBezTo>
                  <a:cubicBezTo>
                    <a:pt x="19979" y="26695"/>
                    <a:pt x="20039" y="26397"/>
                    <a:pt x="20027" y="26123"/>
                  </a:cubicBezTo>
                  <a:cubicBezTo>
                    <a:pt x="20003" y="25837"/>
                    <a:pt x="19932" y="25552"/>
                    <a:pt x="19884" y="25266"/>
                  </a:cubicBezTo>
                  <a:cubicBezTo>
                    <a:pt x="19884" y="25230"/>
                    <a:pt x="19908" y="25182"/>
                    <a:pt x="19908" y="25135"/>
                  </a:cubicBezTo>
                  <a:cubicBezTo>
                    <a:pt x="19860" y="24420"/>
                    <a:pt x="19825" y="23718"/>
                    <a:pt x="19765" y="23004"/>
                  </a:cubicBezTo>
                  <a:cubicBezTo>
                    <a:pt x="19765" y="22920"/>
                    <a:pt x="19706" y="22849"/>
                    <a:pt x="19694" y="22754"/>
                  </a:cubicBezTo>
                  <a:cubicBezTo>
                    <a:pt x="19634" y="22254"/>
                    <a:pt x="19551" y="21742"/>
                    <a:pt x="19551" y="21242"/>
                  </a:cubicBezTo>
                  <a:cubicBezTo>
                    <a:pt x="19551" y="20968"/>
                    <a:pt x="19563" y="20718"/>
                    <a:pt x="19527" y="20444"/>
                  </a:cubicBezTo>
                  <a:cubicBezTo>
                    <a:pt x="19467" y="20027"/>
                    <a:pt x="19444" y="19610"/>
                    <a:pt x="19396" y="19182"/>
                  </a:cubicBezTo>
                  <a:cubicBezTo>
                    <a:pt x="19289" y="18241"/>
                    <a:pt x="19205" y="17324"/>
                    <a:pt x="19075" y="16384"/>
                  </a:cubicBezTo>
                  <a:cubicBezTo>
                    <a:pt x="18979" y="15705"/>
                    <a:pt x="18801" y="15026"/>
                    <a:pt x="18741" y="14348"/>
                  </a:cubicBezTo>
                  <a:cubicBezTo>
                    <a:pt x="18658" y="13502"/>
                    <a:pt x="18396" y="12693"/>
                    <a:pt x="18241" y="11859"/>
                  </a:cubicBezTo>
                  <a:cubicBezTo>
                    <a:pt x="18205" y="11717"/>
                    <a:pt x="18122" y="11574"/>
                    <a:pt x="18062" y="11431"/>
                  </a:cubicBezTo>
                  <a:cubicBezTo>
                    <a:pt x="17015" y="11597"/>
                    <a:pt x="16003" y="11931"/>
                    <a:pt x="14907" y="12193"/>
                  </a:cubicBezTo>
                  <a:close/>
                  <a:moveTo>
                    <a:pt x="37089" y="7811"/>
                  </a:moveTo>
                  <a:cubicBezTo>
                    <a:pt x="37089" y="7859"/>
                    <a:pt x="37065" y="7907"/>
                    <a:pt x="37077" y="7930"/>
                  </a:cubicBezTo>
                  <a:cubicBezTo>
                    <a:pt x="37434" y="8859"/>
                    <a:pt x="37493" y="9847"/>
                    <a:pt x="37624" y="10824"/>
                  </a:cubicBezTo>
                  <a:cubicBezTo>
                    <a:pt x="37767" y="11728"/>
                    <a:pt x="37851" y="12633"/>
                    <a:pt x="37970" y="13538"/>
                  </a:cubicBezTo>
                  <a:cubicBezTo>
                    <a:pt x="38041" y="14110"/>
                    <a:pt x="38148" y="14693"/>
                    <a:pt x="38244" y="15265"/>
                  </a:cubicBezTo>
                  <a:cubicBezTo>
                    <a:pt x="38482" y="15324"/>
                    <a:pt x="38684" y="15384"/>
                    <a:pt x="38910" y="15431"/>
                  </a:cubicBezTo>
                  <a:cubicBezTo>
                    <a:pt x="39279" y="15503"/>
                    <a:pt x="39649" y="15646"/>
                    <a:pt x="39934" y="15896"/>
                  </a:cubicBezTo>
                  <a:cubicBezTo>
                    <a:pt x="40339" y="16253"/>
                    <a:pt x="40708" y="16634"/>
                    <a:pt x="40637" y="17253"/>
                  </a:cubicBezTo>
                  <a:cubicBezTo>
                    <a:pt x="40601" y="17491"/>
                    <a:pt x="40649" y="17741"/>
                    <a:pt x="40625" y="17991"/>
                  </a:cubicBezTo>
                  <a:cubicBezTo>
                    <a:pt x="40506" y="18896"/>
                    <a:pt x="40601" y="19813"/>
                    <a:pt x="40601" y="20730"/>
                  </a:cubicBezTo>
                  <a:cubicBezTo>
                    <a:pt x="40601" y="20968"/>
                    <a:pt x="40589" y="21218"/>
                    <a:pt x="40577" y="21456"/>
                  </a:cubicBezTo>
                  <a:cubicBezTo>
                    <a:pt x="40577" y="21563"/>
                    <a:pt x="40553" y="21682"/>
                    <a:pt x="40553" y="21789"/>
                  </a:cubicBezTo>
                  <a:cubicBezTo>
                    <a:pt x="40589" y="22373"/>
                    <a:pt x="40494" y="22932"/>
                    <a:pt x="40303" y="23480"/>
                  </a:cubicBezTo>
                  <a:cubicBezTo>
                    <a:pt x="40220" y="23754"/>
                    <a:pt x="40041" y="23873"/>
                    <a:pt x="39756" y="23873"/>
                  </a:cubicBezTo>
                  <a:cubicBezTo>
                    <a:pt x="39518" y="23873"/>
                    <a:pt x="39279" y="23766"/>
                    <a:pt x="39006" y="23920"/>
                  </a:cubicBezTo>
                  <a:cubicBezTo>
                    <a:pt x="39029" y="24170"/>
                    <a:pt x="39041" y="24409"/>
                    <a:pt x="39065" y="24647"/>
                  </a:cubicBezTo>
                  <a:cubicBezTo>
                    <a:pt x="39160" y="25302"/>
                    <a:pt x="39291" y="25968"/>
                    <a:pt x="39303" y="26635"/>
                  </a:cubicBezTo>
                  <a:cubicBezTo>
                    <a:pt x="39303" y="26909"/>
                    <a:pt x="39363" y="27171"/>
                    <a:pt x="39410" y="27445"/>
                  </a:cubicBezTo>
                  <a:cubicBezTo>
                    <a:pt x="39470" y="27802"/>
                    <a:pt x="39577" y="28147"/>
                    <a:pt x="39506" y="28492"/>
                  </a:cubicBezTo>
                  <a:cubicBezTo>
                    <a:pt x="39482" y="28540"/>
                    <a:pt x="39565" y="28611"/>
                    <a:pt x="39601" y="28707"/>
                  </a:cubicBezTo>
                  <a:cubicBezTo>
                    <a:pt x="39720" y="28659"/>
                    <a:pt x="39851" y="28576"/>
                    <a:pt x="39958" y="28576"/>
                  </a:cubicBezTo>
                  <a:cubicBezTo>
                    <a:pt x="40482" y="28552"/>
                    <a:pt x="40875" y="28195"/>
                    <a:pt x="41339" y="28052"/>
                  </a:cubicBezTo>
                  <a:cubicBezTo>
                    <a:pt x="41423" y="28016"/>
                    <a:pt x="41530" y="27921"/>
                    <a:pt x="41577" y="27826"/>
                  </a:cubicBezTo>
                  <a:cubicBezTo>
                    <a:pt x="41756" y="27468"/>
                    <a:pt x="41970" y="27111"/>
                    <a:pt x="42065" y="26742"/>
                  </a:cubicBezTo>
                  <a:cubicBezTo>
                    <a:pt x="42196" y="26147"/>
                    <a:pt x="42339" y="25540"/>
                    <a:pt x="42268" y="24897"/>
                  </a:cubicBezTo>
                  <a:cubicBezTo>
                    <a:pt x="42208" y="24432"/>
                    <a:pt x="42185" y="23956"/>
                    <a:pt x="42149" y="23504"/>
                  </a:cubicBezTo>
                  <a:cubicBezTo>
                    <a:pt x="42065" y="22075"/>
                    <a:pt x="42030" y="20646"/>
                    <a:pt x="41911" y="19229"/>
                  </a:cubicBezTo>
                  <a:cubicBezTo>
                    <a:pt x="41827" y="18146"/>
                    <a:pt x="41792" y="17039"/>
                    <a:pt x="41720" y="15955"/>
                  </a:cubicBezTo>
                  <a:cubicBezTo>
                    <a:pt x="41661" y="14955"/>
                    <a:pt x="41577" y="13955"/>
                    <a:pt x="41375" y="12967"/>
                  </a:cubicBezTo>
                  <a:cubicBezTo>
                    <a:pt x="41351" y="12812"/>
                    <a:pt x="41315" y="12645"/>
                    <a:pt x="41315" y="12502"/>
                  </a:cubicBezTo>
                  <a:cubicBezTo>
                    <a:pt x="41292" y="11395"/>
                    <a:pt x="41018" y="10335"/>
                    <a:pt x="40565" y="9335"/>
                  </a:cubicBezTo>
                  <a:cubicBezTo>
                    <a:pt x="40470" y="9121"/>
                    <a:pt x="40363" y="8930"/>
                    <a:pt x="40280" y="8716"/>
                  </a:cubicBezTo>
                  <a:cubicBezTo>
                    <a:pt x="39970" y="8014"/>
                    <a:pt x="38934" y="7454"/>
                    <a:pt x="38184" y="7573"/>
                  </a:cubicBezTo>
                  <a:cubicBezTo>
                    <a:pt x="37839" y="7668"/>
                    <a:pt x="37470" y="7740"/>
                    <a:pt x="37089" y="7811"/>
                  </a:cubicBezTo>
                  <a:close/>
                  <a:moveTo>
                    <a:pt x="5251" y="32945"/>
                  </a:moveTo>
                  <a:cubicBezTo>
                    <a:pt x="5275" y="32862"/>
                    <a:pt x="5299" y="32791"/>
                    <a:pt x="5287" y="32731"/>
                  </a:cubicBezTo>
                  <a:cubicBezTo>
                    <a:pt x="5228" y="32398"/>
                    <a:pt x="5156" y="32076"/>
                    <a:pt x="5097" y="31743"/>
                  </a:cubicBezTo>
                  <a:cubicBezTo>
                    <a:pt x="5025" y="31362"/>
                    <a:pt x="4978" y="30957"/>
                    <a:pt x="4906" y="30564"/>
                  </a:cubicBezTo>
                  <a:cubicBezTo>
                    <a:pt x="4823" y="30183"/>
                    <a:pt x="4704" y="29790"/>
                    <a:pt x="4644" y="29397"/>
                  </a:cubicBezTo>
                  <a:cubicBezTo>
                    <a:pt x="4525" y="28647"/>
                    <a:pt x="4430" y="27885"/>
                    <a:pt x="4323" y="27147"/>
                  </a:cubicBezTo>
                  <a:cubicBezTo>
                    <a:pt x="4287" y="26921"/>
                    <a:pt x="4275" y="26695"/>
                    <a:pt x="4263" y="26480"/>
                  </a:cubicBezTo>
                  <a:cubicBezTo>
                    <a:pt x="4216" y="25528"/>
                    <a:pt x="4216" y="24551"/>
                    <a:pt x="4108" y="23599"/>
                  </a:cubicBezTo>
                  <a:cubicBezTo>
                    <a:pt x="4037" y="22873"/>
                    <a:pt x="4049" y="22146"/>
                    <a:pt x="3906" y="21420"/>
                  </a:cubicBezTo>
                  <a:cubicBezTo>
                    <a:pt x="3668" y="20194"/>
                    <a:pt x="3537" y="18944"/>
                    <a:pt x="3334" y="17705"/>
                  </a:cubicBezTo>
                  <a:cubicBezTo>
                    <a:pt x="3132" y="16419"/>
                    <a:pt x="3084" y="15134"/>
                    <a:pt x="3323" y="13860"/>
                  </a:cubicBezTo>
                  <a:cubicBezTo>
                    <a:pt x="3430" y="13288"/>
                    <a:pt x="3477" y="12705"/>
                    <a:pt x="3537" y="12145"/>
                  </a:cubicBezTo>
                  <a:cubicBezTo>
                    <a:pt x="2251" y="11657"/>
                    <a:pt x="1179" y="11336"/>
                    <a:pt x="703" y="11336"/>
                  </a:cubicBezTo>
                  <a:cubicBezTo>
                    <a:pt x="679" y="11419"/>
                    <a:pt x="632" y="11490"/>
                    <a:pt x="620" y="11574"/>
                  </a:cubicBezTo>
                  <a:cubicBezTo>
                    <a:pt x="584" y="11859"/>
                    <a:pt x="525" y="12157"/>
                    <a:pt x="560" y="12443"/>
                  </a:cubicBezTo>
                  <a:cubicBezTo>
                    <a:pt x="632" y="13181"/>
                    <a:pt x="656" y="13943"/>
                    <a:pt x="810" y="14693"/>
                  </a:cubicBezTo>
                  <a:cubicBezTo>
                    <a:pt x="882" y="15110"/>
                    <a:pt x="989" y="15527"/>
                    <a:pt x="977" y="15943"/>
                  </a:cubicBezTo>
                  <a:cubicBezTo>
                    <a:pt x="929" y="16634"/>
                    <a:pt x="1156" y="17312"/>
                    <a:pt x="1179" y="17991"/>
                  </a:cubicBezTo>
                  <a:cubicBezTo>
                    <a:pt x="1191" y="18682"/>
                    <a:pt x="1370" y="19348"/>
                    <a:pt x="1453" y="20027"/>
                  </a:cubicBezTo>
                  <a:cubicBezTo>
                    <a:pt x="1513" y="20444"/>
                    <a:pt x="1513" y="20884"/>
                    <a:pt x="1703" y="21265"/>
                  </a:cubicBezTo>
                  <a:cubicBezTo>
                    <a:pt x="1727" y="21325"/>
                    <a:pt x="1751" y="21396"/>
                    <a:pt x="1751" y="21456"/>
                  </a:cubicBezTo>
                  <a:cubicBezTo>
                    <a:pt x="1894" y="22694"/>
                    <a:pt x="2049" y="23932"/>
                    <a:pt x="2191" y="25182"/>
                  </a:cubicBezTo>
                  <a:cubicBezTo>
                    <a:pt x="2299" y="26028"/>
                    <a:pt x="2358" y="26861"/>
                    <a:pt x="2537" y="27695"/>
                  </a:cubicBezTo>
                  <a:cubicBezTo>
                    <a:pt x="2656" y="28278"/>
                    <a:pt x="2703" y="28885"/>
                    <a:pt x="2846" y="29469"/>
                  </a:cubicBezTo>
                  <a:lnTo>
                    <a:pt x="2846" y="29540"/>
                  </a:lnTo>
                  <a:cubicBezTo>
                    <a:pt x="2906" y="29981"/>
                    <a:pt x="2965" y="30421"/>
                    <a:pt x="3037" y="30862"/>
                  </a:cubicBezTo>
                  <a:cubicBezTo>
                    <a:pt x="3132" y="31338"/>
                    <a:pt x="3334" y="31802"/>
                    <a:pt x="3692" y="32088"/>
                  </a:cubicBezTo>
                  <a:cubicBezTo>
                    <a:pt x="4168" y="32457"/>
                    <a:pt x="4680" y="32755"/>
                    <a:pt x="5251" y="32945"/>
                  </a:cubicBezTo>
                  <a:close/>
                  <a:moveTo>
                    <a:pt x="30897" y="7276"/>
                  </a:moveTo>
                  <a:cubicBezTo>
                    <a:pt x="30397" y="7454"/>
                    <a:pt x="29945" y="7633"/>
                    <a:pt x="29469" y="7787"/>
                  </a:cubicBezTo>
                  <a:cubicBezTo>
                    <a:pt x="29207" y="7871"/>
                    <a:pt x="28897" y="7859"/>
                    <a:pt x="28623" y="7942"/>
                  </a:cubicBezTo>
                  <a:cubicBezTo>
                    <a:pt x="28183" y="8109"/>
                    <a:pt x="27790" y="8002"/>
                    <a:pt x="27421" y="7764"/>
                  </a:cubicBezTo>
                  <a:cubicBezTo>
                    <a:pt x="27183" y="7609"/>
                    <a:pt x="26945" y="7430"/>
                    <a:pt x="26695" y="7287"/>
                  </a:cubicBezTo>
                  <a:cubicBezTo>
                    <a:pt x="26302" y="7061"/>
                    <a:pt x="26052" y="6740"/>
                    <a:pt x="25897" y="6323"/>
                  </a:cubicBezTo>
                  <a:cubicBezTo>
                    <a:pt x="25813" y="6097"/>
                    <a:pt x="25694" y="5894"/>
                    <a:pt x="25587" y="5680"/>
                  </a:cubicBezTo>
                  <a:cubicBezTo>
                    <a:pt x="25349" y="5716"/>
                    <a:pt x="25159" y="5763"/>
                    <a:pt x="24968" y="5763"/>
                  </a:cubicBezTo>
                  <a:cubicBezTo>
                    <a:pt x="24099" y="5728"/>
                    <a:pt x="23277" y="5954"/>
                    <a:pt x="22480" y="6263"/>
                  </a:cubicBezTo>
                  <a:cubicBezTo>
                    <a:pt x="22289" y="6335"/>
                    <a:pt x="22087" y="6394"/>
                    <a:pt x="21896" y="6430"/>
                  </a:cubicBezTo>
                  <a:cubicBezTo>
                    <a:pt x="20813" y="6668"/>
                    <a:pt x="19741" y="6895"/>
                    <a:pt x="18610" y="7133"/>
                  </a:cubicBezTo>
                  <a:cubicBezTo>
                    <a:pt x="18741" y="7335"/>
                    <a:pt x="18848" y="7502"/>
                    <a:pt x="18932" y="7680"/>
                  </a:cubicBezTo>
                  <a:cubicBezTo>
                    <a:pt x="19039" y="7871"/>
                    <a:pt x="19122" y="8085"/>
                    <a:pt x="19205" y="8288"/>
                  </a:cubicBezTo>
                  <a:cubicBezTo>
                    <a:pt x="19348" y="8692"/>
                    <a:pt x="19265" y="9038"/>
                    <a:pt x="18944" y="9335"/>
                  </a:cubicBezTo>
                  <a:cubicBezTo>
                    <a:pt x="18670" y="9585"/>
                    <a:pt x="18396" y="9847"/>
                    <a:pt x="18098" y="10121"/>
                  </a:cubicBezTo>
                  <a:cubicBezTo>
                    <a:pt x="18253" y="10347"/>
                    <a:pt x="18455" y="10490"/>
                    <a:pt x="18694" y="10621"/>
                  </a:cubicBezTo>
                  <a:cubicBezTo>
                    <a:pt x="18860" y="10585"/>
                    <a:pt x="19003" y="10550"/>
                    <a:pt x="19158" y="10502"/>
                  </a:cubicBezTo>
                  <a:cubicBezTo>
                    <a:pt x="19741" y="10347"/>
                    <a:pt x="20337" y="10193"/>
                    <a:pt x="20884" y="9990"/>
                  </a:cubicBezTo>
                  <a:cubicBezTo>
                    <a:pt x="21480" y="9764"/>
                    <a:pt x="22123" y="9812"/>
                    <a:pt x="22718" y="9645"/>
                  </a:cubicBezTo>
                  <a:cubicBezTo>
                    <a:pt x="23575" y="9407"/>
                    <a:pt x="24468" y="9335"/>
                    <a:pt x="25337" y="9121"/>
                  </a:cubicBezTo>
                  <a:cubicBezTo>
                    <a:pt x="26147" y="8919"/>
                    <a:pt x="27004" y="8811"/>
                    <a:pt x="27814" y="8645"/>
                  </a:cubicBezTo>
                  <a:cubicBezTo>
                    <a:pt x="28290" y="8538"/>
                    <a:pt x="28790" y="8526"/>
                    <a:pt x="29266" y="8442"/>
                  </a:cubicBezTo>
                  <a:cubicBezTo>
                    <a:pt x="29921" y="8323"/>
                    <a:pt x="30588" y="8216"/>
                    <a:pt x="31255" y="8216"/>
                  </a:cubicBezTo>
                  <a:cubicBezTo>
                    <a:pt x="31386" y="8216"/>
                    <a:pt x="31540" y="8121"/>
                    <a:pt x="31731" y="8049"/>
                  </a:cubicBezTo>
                  <a:cubicBezTo>
                    <a:pt x="31481" y="7680"/>
                    <a:pt x="31195" y="7442"/>
                    <a:pt x="30897" y="7276"/>
                  </a:cubicBezTo>
                  <a:close/>
                  <a:moveTo>
                    <a:pt x="28147" y="7145"/>
                  </a:moveTo>
                  <a:cubicBezTo>
                    <a:pt x="28076" y="7049"/>
                    <a:pt x="28004" y="6954"/>
                    <a:pt x="27909" y="6847"/>
                  </a:cubicBezTo>
                  <a:cubicBezTo>
                    <a:pt x="27718" y="6633"/>
                    <a:pt x="27623" y="6394"/>
                    <a:pt x="27599" y="6121"/>
                  </a:cubicBezTo>
                  <a:cubicBezTo>
                    <a:pt x="27540" y="5561"/>
                    <a:pt x="27468" y="5013"/>
                    <a:pt x="27385" y="4454"/>
                  </a:cubicBezTo>
                  <a:cubicBezTo>
                    <a:pt x="27373" y="4311"/>
                    <a:pt x="27349" y="4180"/>
                    <a:pt x="27302" y="4061"/>
                  </a:cubicBezTo>
                  <a:cubicBezTo>
                    <a:pt x="27123" y="3477"/>
                    <a:pt x="26933" y="2930"/>
                    <a:pt x="26611" y="2394"/>
                  </a:cubicBezTo>
                  <a:cubicBezTo>
                    <a:pt x="26314" y="1894"/>
                    <a:pt x="25992" y="1430"/>
                    <a:pt x="25563" y="1025"/>
                  </a:cubicBezTo>
                  <a:cubicBezTo>
                    <a:pt x="25444" y="906"/>
                    <a:pt x="25349" y="751"/>
                    <a:pt x="25266" y="656"/>
                  </a:cubicBezTo>
                  <a:cubicBezTo>
                    <a:pt x="24635" y="418"/>
                    <a:pt x="24039" y="489"/>
                    <a:pt x="23444" y="608"/>
                  </a:cubicBezTo>
                  <a:cubicBezTo>
                    <a:pt x="22730" y="739"/>
                    <a:pt x="22003" y="858"/>
                    <a:pt x="21289" y="1049"/>
                  </a:cubicBezTo>
                  <a:cubicBezTo>
                    <a:pt x="20646" y="1239"/>
                    <a:pt x="20003" y="1430"/>
                    <a:pt x="19348" y="1596"/>
                  </a:cubicBezTo>
                  <a:cubicBezTo>
                    <a:pt x="18670" y="1775"/>
                    <a:pt x="18015" y="2072"/>
                    <a:pt x="17360" y="2346"/>
                  </a:cubicBezTo>
                  <a:cubicBezTo>
                    <a:pt x="16979" y="2513"/>
                    <a:pt x="16646" y="2727"/>
                    <a:pt x="16312" y="2942"/>
                  </a:cubicBezTo>
                  <a:cubicBezTo>
                    <a:pt x="16015" y="3156"/>
                    <a:pt x="15896" y="3454"/>
                    <a:pt x="15967" y="3823"/>
                  </a:cubicBezTo>
                  <a:cubicBezTo>
                    <a:pt x="16015" y="4013"/>
                    <a:pt x="16015" y="4228"/>
                    <a:pt x="16050" y="4418"/>
                  </a:cubicBezTo>
                  <a:cubicBezTo>
                    <a:pt x="16110" y="4882"/>
                    <a:pt x="16169" y="5347"/>
                    <a:pt x="16253" y="5799"/>
                  </a:cubicBezTo>
                  <a:cubicBezTo>
                    <a:pt x="16312" y="6144"/>
                    <a:pt x="16431" y="6490"/>
                    <a:pt x="16491" y="6847"/>
                  </a:cubicBezTo>
                  <a:cubicBezTo>
                    <a:pt x="16538" y="7121"/>
                    <a:pt x="16681" y="7347"/>
                    <a:pt x="16908" y="7514"/>
                  </a:cubicBezTo>
                  <a:cubicBezTo>
                    <a:pt x="17396" y="7859"/>
                    <a:pt x="17908" y="8180"/>
                    <a:pt x="18396" y="8526"/>
                  </a:cubicBezTo>
                  <a:cubicBezTo>
                    <a:pt x="18563" y="8490"/>
                    <a:pt x="18705" y="8430"/>
                    <a:pt x="18741" y="8168"/>
                  </a:cubicBezTo>
                  <a:cubicBezTo>
                    <a:pt x="18443" y="7859"/>
                    <a:pt x="18205" y="7406"/>
                    <a:pt x="17670" y="7264"/>
                  </a:cubicBezTo>
                  <a:cubicBezTo>
                    <a:pt x="17515" y="6668"/>
                    <a:pt x="17431" y="6049"/>
                    <a:pt x="17241" y="5490"/>
                  </a:cubicBezTo>
                  <a:cubicBezTo>
                    <a:pt x="17062" y="4978"/>
                    <a:pt x="17360" y="4585"/>
                    <a:pt x="17431" y="4132"/>
                  </a:cubicBezTo>
                  <a:cubicBezTo>
                    <a:pt x="17443" y="4061"/>
                    <a:pt x="17539" y="3989"/>
                    <a:pt x="17610" y="3954"/>
                  </a:cubicBezTo>
                  <a:cubicBezTo>
                    <a:pt x="17729" y="3894"/>
                    <a:pt x="17848" y="3847"/>
                    <a:pt x="17979" y="3811"/>
                  </a:cubicBezTo>
                  <a:cubicBezTo>
                    <a:pt x="18789" y="3549"/>
                    <a:pt x="19634" y="3418"/>
                    <a:pt x="20408" y="3049"/>
                  </a:cubicBezTo>
                  <a:cubicBezTo>
                    <a:pt x="20706" y="2918"/>
                    <a:pt x="21051" y="2858"/>
                    <a:pt x="21372" y="2775"/>
                  </a:cubicBezTo>
                  <a:cubicBezTo>
                    <a:pt x="22027" y="2632"/>
                    <a:pt x="22682" y="2525"/>
                    <a:pt x="23325" y="2358"/>
                  </a:cubicBezTo>
                  <a:cubicBezTo>
                    <a:pt x="23813" y="2251"/>
                    <a:pt x="24301" y="2263"/>
                    <a:pt x="24778" y="2251"/>
                  </a:cubicBezTo>
                  <a:cubicBezTo>
                    <a:pt x="25111" y="2227"/>
                    <a:pt x="25313" y="2430"/>
                    <a:pt x="25421" y="2739"/>
                  </a:cubicBezTo>
                  <a:cubicBezTo>
                    <a:pt x="25468" y="2882"/>
                    <a:pt x="25528" y="3037"/>
                    <a:pt x="25575" y="3180"/>
                  </a:cubicBezTo>
                  <a:cubicBezTo>
                    <a:pt x="25730" y="3644"/>
                    <a:pt x="25873" y="4120"/>
                    <a:pt x="26087" y="4549"/>
                  </a:cubicBezTo>
                  <a:cubicBezTo>
                    <a:pt x="26266" y="4906"/>
                    <a:pt x="26385" y="5240"/>
                    <a:pt x="26373" y="5621"/>
                  </a:cubicBezTo>
                  <a:cubicBezTo>
                    <a:pt x="26349" y="6597"/>
                    <a:pt x="27278" y="7204"/>
                    <a:pt x="27992" y="7264"/>
                  </a:cubicBezTo>
                  <a:cubicBezTo>
                    <a:pt x="28064" y="7264"/>
                    <a:pt x="28099" y="7204"/>
                    <a:pt x="28147" y="7145"/>
                  </a:cubicBezTo>
                  <a:close/>
                  <a:moveTo>
                    <a:pt x="7906" y="7942"/>
                  </a:moveTo>
                  <a:cubicBezTo>
                    <a:pt x="8026" y="7990"/>
                    <a:pt x="8097" y="8038"/>
                    <a:pt x="8180" y="8049"/>
                  </a:cubicBezTo>
                  <a:cubicBezTo>
                    <a:pt x="8561" y="8168"/>
                    <a:pt x="8918" y="8347"/>
                    <a:pt x="9276" y="8538"/>
                  </a:cubicBezTo>
                  <a:cubicBezTo>
                    <a:pt x="9978" y="8919"/>
                    <a:pt x="10633" y="9407"/>
                    <a:pt x="11395" y="9669"/>
                  </a:cubicBezTo>
                  <a:cubicBezTo>
                    <a:pt x="11455" y="9704"/>
                    <a:pt x="11502" y="9752"/>
                    <a:pt x="11550" y="9776"/>
                  </a:cubicBezTo>
                  <a:lnTo>
                    <a:pt x="13300" y="10895"/>
                  </a:lnTo>
                  <a:cubicBezTo>
                    <a:pt x="13479" y="11014"/>
                    <a:pt x="13669" y="11145"/>
                    <a:pt x="13812" y="11312"/>
                  </a:cubicBezTo>
                  <a:cubicBezTo>
                    <a:pt x="14014" y="11538"/>
                    <a:pt x="14217" y="11562"/>
                    <a:pt x="14467" y="11502"/>
                  </a:cubicBezTo>
                  <a:cubicBezTo>
                    <a:pt x="14574" y="11478"/>
                    <a:pt x="14681" y="11443"/>
                    <a:pt x="14800" y="11419"/>
                  </a:cubicBezTo>
                  <a:cubicBezTo>
                    <a:pt x="15229" y="11312"/>
                    <a:pt x="15657" y="11181"/>
                    <a:pt x="16098" y="11121"/>
                  </a:cubicBezTo>
                  <a:cubicBezTo>
                    <a:pt x="16550" y="11038"/>
                    <a:pt x="17015" y="11026"/>
                    <a:pt x="17491" y="10966"/>
                  </a:cubicBezTo>
                  <a:cubicBezTo>
                    <a:pt x="17610" y="10955"/>
                    <a:pt x="17717" y="10883"/>
                    <a:pt x="17848" y="10824"/>
                  </a:cubicBezTo>
                  <a:cubicBezTo>
                    <a:pt x="17789" y="10716"/>
                    <a:pt x="17765" y="10657"/>
                    <a:pt x="17717" y="10609"/>
                  </a:cubicBezTo>
                  <a:cubicBezTo>
                    <a:pt x="16943" y="10050"/>
                    <a:pt x="16253" y="9395"/>
                    <a:pt x="15467" y="8835"/>
                  </a:cubicBezTo>
                  <a:cubicBezTo>
                    <a:pt x="15038" y="8526"/>
                    <a:pt x="14586" y="8240"/>
                    <a:pt x="14098" y="8038"/>
                  </a:cubicBezTo>
                  <a:cubicBezTo>
                    <a:pt x="13383" y="7740"/>
                    <a:pt x="12657" y="7442"/>
                    <a:pt x="11955" y="7109"/>
                  </a:cubicBezTo>
                  <a:cubicBezTo>
                    <a:pt x="11550" y="6918"/>
                    <a:pt x="11181" y="6799"/>
                    <a:pt x="10740" y="6895"/>
                  </a:cubicBezTo>
                  <a:cubicBezTo>
                    <a:pt x="10585" y="6918"/>
                    <a:pt x="10442" y="6954"/>
                    <a:pt x="10288" y="6990"/>
                  </a:cubicBezTo>
                  <a:cubicBezTo>
                    <a:pt x="9871" y="7133"/>
                    <a:pt x="9466" y="7323"/>
                    <a:pt x="9014" y="7383"/>
                  </a:cubicBezTo>
                  <a:cubicBezTo>
                    <a:pt x="8597" y="7442"/>
                    <a:pt x="8264" y="7668"/>
                    <a:pt x="7906" y="7942"/>
                  </a:cubicBezTo>
                  <a:close/>
                  <a:moveTo>
                    <a:pt x="35981" y="7728"/>
                  </a:moveTo>
                  <a:cubicBezTo>
                    <a:pt x="35993" y="7680"/>
                    <a:pt x="36005" y="7621"/>
                    <a:pt x="36041" y="7573"/>
                  </a:cubicBezTo>
                  <a:cubicBezTo>
                    <a:pt x="35815" y="7371"/>
                    <a:pt x="35588" y="7145"/>
                    <a:pt x="35350" y="6966"/>
                  </a:cubicBezTo>
                  <a:cubicBezTo>
                    <a:pt x="34969" y="6680"/>
                    <a:pt x="34636" y="6371"/>
                    <a:pt x="34350" y="5978"/>
                  </a:cubicBezTo>
                  <a:cubicBezTo>
                    <a:pt x="34160" y="5716"/>
                    <a:pt x="33922" y="5478"/>
                    <a:pt x="33683" y="5251"/>
                  </a:cubicBezTo>
                  <a:cubicBezTo>
                    <a:pt x="33422" y="4990"/>
                    <a:pt x="33124" y="4751"/>
                    <a:pt x="32838" y="4489"/>
                  </a:cubicBezTo>
                  <a:cubicBezTo>
                    <a:pt x="32148" y="3894"/>
                    <a:pt x="31409" y="3442"/>
                    <a:pt x="30540" y="3168"/>
                  </a:cubicBezTo>
                  <a:cubicBezTo>
                    <a:pt x="30350" y="3108"/>
                    <a:pt x="30171" y="3096"/>
                    <a:pt x="29969" y="3120"/>
                  </a:cubicBezTo>
                  <a:cubicBezTo>
                    <a:pt x="29588" y="3180"/>
                    <a:pt x="29207" y="3180"/>
                    <a:pt x="28838" y="3204"/>
                  </a:cubicBezTo>
                  <a:cubicBezTo>
                    <a:pt x="28504" y="3215"/>
                    <a:pt x="28183" y="3156"/>
                    <a:pt x="27826" y="3227"/>
                  </a:cubicBezTo>
                  <a:cubicBezTo>
                    <a:pt x="27968" y="3739"/>
                    <a:pt x="28099" y="4228"/>
                    <a:pt x="28219" y="4704"/>
                  </a:cubicBezTo>
                  <a:cubicBezTo>
                    <a:pt x="28742" y="4870"/>
                    <a:pt x="29171" y="5144"/>
                    <a:pt x="29576" y="5478"/>
                  </a:cubicBezTo>
                  <a:cubicBezTo>
                    <a:pt x="30112" y="5906"/>
                    <a:pt x="30635" y="6371"/>
                    <a:pt x="31195" y="6775"/>
                  </a:cubicBezTo>
                  <a:cubicBezTo>
                    <a:pt x="31540" y="7014"/>
                    <a:pt x="31778" y="7311"/>
                    <a:pt x="32017" y="7633"/>
                  </a:cubicBezTo>
                  <a:cubicBezTo>
                    <a:pt x="32112" y="7752"/>
                    <a:pt x="32195" y="7883"/>
                    <a:pt x="32290" y="8038"/>
                  </a:cubicBezTo>
                  <a:cubicBezTo>
                    <a:pt x="33505" y="7883"/>
                    <a:pt x="34743" y="7680"/>
                    <a:pt x="35981" y="7728"/>
                  </a:cubicBezTo>
                  <a:close/>
                  <a:moveTo>
                    <a:pt x="4739" y="11728"/>
                  </a:moveTo>
                  <a:cubicBezTo>
                    <a:pt x="5013" y="11836"/>
                    <a:pt x="5180" y="11895"/>
                    <a:pt x="5347" y="11967"/>
                  </a:cubicBezTo>
                  <a:cubicBezTo>
                    <a:pt x="5537" y="12038"/>
                    <a:pt x="5716" y="12098"/>
                    <a:pt x="5906" y="12169"/>
                  </a:cubicBezTo>
                  <a:cubicBezTo>
                    <a:pt x="6228" y="12312"/>
                    <a:pt x="6502" y="12455"/>
                    <a:pt x="6847" y="12502"/>
                  </a:cubicBezTo>
                  <a:cubicBezTo>
                    <a:pt x="7061" y="12526"/>
                    <a:pt x="7252" y="12669"/>
                    <a:pt x="7454" y="12752"/>
                  </a:cubicBezTo>
                  <a:cubicBezTo>
                    <a:pt x="7668" y="12848"/>
                    <a:pt x="7859" y="12967"/>
                    <a:pt x="8085" y="12990"/>
                  </a:cubicBezTo>
                  <a:cubicBezTo>
                    <a:pt x="8692" y="13038"/>
                    <a:pt x="9335" y="13157"/>
                    <a:pt x="9907" y="12764"/>
                  </a:cubicBezTo>
                  <a:cubicBezTo>
                    <a:pt x="9990" y="12705"/>
                    <a:pt x="10109" y="12705"/>
                    <a:pt x="10216" y="12681"/>
                  </a:cubicBezTo>
                  <a:cubicBezTo>
                    <a:pt x="10383" y="12621"/>
                    <a:pt x="10538" y="12574"/>
                    <a:pt x="10704" y="12514"/>
                  </a:cubicBezTo>
                  <a:cubicBezTo>
                    <a:pt x="10823" y="12467"/>
                    <a:pt x="10943" y="12371"/>
                    <a:pt x="11062" y="12348"/>
                  </a:cubicBezTo>
                  <a:cubicBezTo>
                    <a:pt x="11836" y="12276"/>
                    <a:pt x="12550" y="11907"/>
                    <a:pt x="13336" y="11776"/>
                  </a:cubicBezTo>
                  <a:cubicBezTo>
                    <a:pt x="13276" y="11693"/>
                    <a:pt x="13264" y="11621"/>
                    <a:pt x="13205" y="11597"/>
                  </a:cubicBezTo>
                  <a:lnTo>
                    <a:pt x="12538" y="11145"/>
                  </a:lnTo>
                  <a:cubicBezTo>
                    <a:pt x="12276" y="11002"/>
                    <a:pt x="12026" y="10859"/>
                    <a:pt x="11788" y="10704"/>
                  </a:cubicBezTo>
                  <a:cubicBezTo>
                    <a:pt x="11181" y="10300"/>
                    <a:pt x="10562" y="9907"/>
                    <a:pt x="9895" y="9609"/>
                  </a:cubicBezTo>
                  <a:cubicBezTo>
                    <a:pt x="9657" y="9657"/>
                    <a:pt x="9442" y="9752"/>
                    <a:pt x="9228" y="9728"/>
                  </a:cubicBezTo>
                  <a:cubicBezTo>
                    <a:pt x="8907" y="9716"/>
                    <a:pt x="8621" y="9812"/>
                    <a:pt x="8335" y="9966"/>
                  </a:cubicBezTo>
                  <a:cubicBezTo>
                    <a:pt x="8192" y="10062"/>
                    <a:pt x="8014" y="10121"/>
                    <a:pt x="7847" y="10181"/>
                  </a:cubicBezTo>
                  <a:cubicBezTo>
                    <a:pt x="7311" y="10407"/>
                    <a:pt x="6775" y="10621"/>
                    <a:pt x="6251" y="10859"/>
                  </a:cubicBezTo>
                  <a:cubicBezTo>
                    <a:pt x="5894" y="11026"/>
                    <a:pt x="5537" y="11216"/>
                    <a:pt x="5180" y="11419"/>
                  </a:cubicBezTo>
                  <a:cubicBezTo>
                    <a:pt x="5061" y="11478"/>
                    <a:pt x="4942" y="11574"/>
                    <a:pt x="4739" y="11728"/>
                  </a:cubicBezTo>
                  <a:close/>
                  <a:moveTo>
                    <a:pt x="31433" y="23623"/>
                  </a:moveTo>
                  <a:cubicBezTo>
                    <a:pt x="31183" y="23432"/>
                    <a:pt x="30897" y="23420"/>
                    <a:pt x="30624" y="23385"/>
                  </a:cubicBezTo>
                  <a:cubicBezTo>
                    <a:pt x="30124" y="23301"/>
                    <a:pt x="29814" y="23027"/>
                    <a:pt x="29707" y="22527"/>
                  </a:cubicBezTo>
                  <a:cubicBezTo>
                    <a:pt x="29647" y="22206"/>
                    <a:pt x="29612" y="21873"/>
                    <a:pt x="29552" y="21551"/>
                  </a:cubicBezTo>
                  <a:cubicBezTo>
                    <a:pt x="29504" y="21265"/>
                    <a:pt x="29385" y="21158"/>
                    <a:pt x="29088" y="21194"/>
                  </a:cubicBezTo>
                  <a:cubicBezTo>
                    <a:pt x="28671" y="21230"/>
                    <a:pt x="28302" y="21432"/>
                    <a:pt x="28028" y="21730"/>
                  </a:cubicBezTo>
                  <a:cubicBezTo>
                    <a:pt x="27528" y="22289"/>
                    <a:pt x="27076" y="22885"/>
                    <a:pt x="26873" y="23647"/>
                  </a:cubicBezTo>
                  <a:cubicBezTo>
                    <a:pt x="26754" y="24087"/>
                    <a:pt x="26837" y="24468"/>
                    <a:pt x="27171" y="24801"/>
                  </a:cubicBezTo>
                  <a:cubicBezTo>
                    <a:pt x="27980" y="25623"/>
                    <a:pt x="28992" y="25861"/>
                    <a:pt x="30100" y="25849"/>
                  </a:cubicBezTo>
                  <a:cubicBezTo>
                    <a:pt x="30397" y="25849"/>
                    <a:pt x="30683" y="25718"/>
                    <a:pt x="30874" y="25504"/>
                  </a:cubicBezTo>
                  <a:cubicBezTo>
                    <a:pt x="31171" y="25182"/>
                    <a:pt x="31517" y="24873"/>
                    <a:pt x="31588" y="24444"/>
                  </a:cubicBezTo>
                  <a:cubicBezTo>
                    <a:pt x="31540" y="24159"/>
                    <a:pt x="31481" y="23885"/>
                    <a:pt x="31433" y="23623"/>
                  </a:cubicBezTo>
                  <a:close/>
                  <a:moveTo>
                    <a:pt x="31576" y="21611"/>
                  </a:moveTo>
                  <a:cubicBezTo>
                    <a:pt x="32314" y="21682"/>
                    <a:pt x="33017" y="21742"/>
                    <a:pt x="33755" y="21813"/>
                  </a:cubicBezTo>
                  <a:cubicBezTo>
                    <a:pt x="33779" y="21623"/>
                    <a:pt x="33814" y="21444"/>
                    <a:pt x="33814" y="21265"/>
                  </a:cubicBezTo>
                  <a:cubicBezTo>
                    <a:pt x="33803" y="20634"/>
                    <a:pt x="33779" y="20015"/>
                    <a:pt x="33755" y="19384"/>
                  </a:cubicBezTo>
                  <a:cubicBezTo>
                    <a:pt x="33755" y="19146"/>
                    <a:pt x="33791" y="18896"/>
                    <a:pt x="33779" y="18658"/>
                  </a:cubicBezTo>
                  <a:cubicBezTo>
                    <a:pt x="33755" y="18253"/>
                    <a:pt x="33695" y="17860"/>
                    <a:pt x="33672" y="17467"/>
                  </a:cubicBezTo>
                  <a:cubicBezTo>
                    <a:pt x="33636" y="17098"/>
                    <a:pt x="33564" y="16729"/>
                    <a:pt x="33433" y="16408"/>
                  </a:cubicBezTo>
                  <a:cubicBezTo>
                    <a:pt x="32660" y="16265"/>
                    <a:pt x="31909" y="16134"/>
                    <a:pt x="31136" y="15979"/>
                  </a:cubicBezTo>
                  <a:cubicBezTo>
                    <a:pt x="31136" y="16253"/>
                    <a:pt x="31124" y="16503"/>
                    <a:pt x="31136" y="16741"/>
                  </a:cubicBezTo>
                  <a:lnTo>
                    <a:pt x="31362" y="19598"/>
                  </a:lnTo>
                  <a:cubicBezTo>
                    <a:pt x="31433" y="20241"/>
                    <a:pt x="31493" y="20884"/>
                    <a:pt x="31576" y="21611"/>
                  </a:cubicBezTo>
                  <a:close/>
                  <a:moveTo>
                    <a:pt x="30516" y="22766"/>
                  </a:moveTo>
                  <a:cubicBezTo>
                    <a:pt x="30814" y="22789"/>
                    <a:pt x="31076" y="22801"/>
                    <a:pt x="31350" y="22813"/>
                  </a:cubicBezTo>
                  <a:cubicBezTo>
                    <a:pt x="32112" y="22873"/>
                    <a:pt x="32850" y="22932"/>
                    <a:pt x="33612" y="22992"/>
                  </a:cubicBezTo>
                  <a:cubicBezTo>
                    <a:pt x="33660" y="22992"/>
                    <a:pt x="33695" y="22992"/>
                    <a:pt x="33743" y="22968"/>
                  </a:cubicBezTo>
                  <a:cubicBezTo>
                    <a:pt x="33803" y="22932"/>
                    <a:pt x="33850" y="22885"/>
                    <a:pt x="33922" y="22825"/>
                  </a:cubicBezTo>
                  <a:cubicBezTo>
                    <a:pt x="33898" y="22646"/>
                    <a:pt x="33862" y="22456"/>
                    <a:pt x="33838" y="22265"/>
                  </a:cubicBezTo>
                  <a:cubicBezTo>
                    <a:pt x="33374" y="22254"/>
                    <a:pt x="32945" y="22254"/>
                    <a:pt x="32529" y="22218"/>
                  </a:cubicBezTo>
                  <a:cubicBezTo>
                    <a:pt x="32255" y="22206"/>
                    <a:pt x="31993" y="22158"/>
                    <a:pt x="31731" y="22099"/>
                  </a:cubicBezTo>
                  <a:cubicBezTo>
                    <a:pt x="31433" y="22027"/>
                    <a:pt x="31243" y="21813"/>
                    <a:pt x="31124" y="21539"/>
                  </a:cubicBezTo>
                  <a:cubicBezTo>
                    <a:pt x="30933" y="21075"/>
                    <a:pt x="30862" y="20587"/>
                    <a:pt x="30874" y="20087"/>
                  </a:cubicBezTo>
                  <a:cubicBezTo>
                    <a:pt x="30897" y="19408"/>
                    <a:pt x="30743" y="18717"/>
                    <a:pt x="30778" y="18027"/>
                  </a:cubicBezTo>
                  <a:cubicBezTo>
                    <a:pt x="30814" y="17396"/>
                    <a:pt x="30743" y="16777"/>
                    <a:pt x="30707" y="16146"/>
                  </a:cubicBezTo>
                  <a:cubicBezTo>
                    <a:pt x="30695" y="15896"/>
                    <a:pt x="30743" y="15657"/>
                    <a:pt x="30874" y="15479"/>
                  </a:cubicBezTo>
                  <a:cubicBezTo>
                    <a:pt x="31183" y="15348"/>
                    <a:pt x="31457" y="15324"/>
                    <a:pt x="31755" y="15443"/>
                  </a:cubicBezTo>
                  <a:cubicBezTo>
                    <a:pt x="32064" y="15562"/>
                    <a:pt x="32386" y="15646"/>
                    <a:pt x="32719" y="15729"/>
                  </a:cubicBezTo>
                  <a:cubicBezTo>
                    <a:pt x="32910" y="15788"/>
                    <a:pt x="33100" y="15824"/>
                    <a:pt x="33314" y="15705"/>
                  </a:cubicBezTo>
                  <a:cubicBezTo>
                    <a:pt x="33314" y="15646"/>
                    <a:pt x="33338" y="15562"/>
                    <a:pt x="33326" y="15503"/>
                  </a:cubicBezTo>
                  <a:cubicBezTo>
                    <a:pt x="33302" y="15360"/>
                    <a:pt x="33255" y="15205"/>
                    <a:pt x="33219" y="15074"/>
                  </a:cubicBezTo>
                  <a:cubicBezTo>
                    <a:pt x="32802" y="14991"/>
                    <a:pt x="32421" y="14884"/>
                    <a:pt x="32017" y="14812"/>
                  </a:cubicBezTo>
                  <a:cubicBezTo>
                    <a:pt x="31909" y="14776"/>
                    <a:pt x="31790" y="14765"/>
                    <a:pt x="31695" y="14765"/>
                  </a:cubicBezTo>
                  <a:cubicBezTo>
                    <a:pt x="31159" y="14788"/>
                    <a:pt x="30635" y="14836"/>
                    <a:pt x="30052" y="14884"/>
                  </a:cubicBezTo>
                  <a:cubicBezTo>
                    <a:pt x="29981" y="15646"/>
                    <a:pt x="29969" y="16396"/>
                    <a:pt x="29945" y="17146"/>
                  </a:cubicBezTo>
                  <a:cubicBezTo>
                    <a:pt x="29945" y="17729"/>
                    <a:pt x="29993" y="18301"/>
                    <a:pt x="30004" y="18884"/>
                  </a:cubicBezTo>
                  <a:cubicBezTo>
                    <a:pt x="30028" y="19872"/>
                    <a:pt x="30100" y="20849"/>
                    <a:pt x="30219" y="21813"/>
                  </a:cubicBezTo>
                  <a:cubicBezTo>
                    <a:pt x="30266" y="22158"/>
                    <a:pt x="30350" y="22444"/>
                    <a:pt x="30516" y="22766"/>
                  </a:cubicBezTo>
                  <a:close/>
                  <a:moveTo>
                    <a:pt x="8954" y="9014"/>
                  </a:moveTo>
                  <a:cubicBezTo>
                    <a:pt x="8597" y="8895"/>
                    <a:pt x="8252" y="8776"/>
                    <a:pt x="7918" y="8657"/>
                  </a:cubicBezTo>
                  <a:cubicBezTo>
                    <a:pt x="7704" y="8585"/>
                    <a:pt x="7490" y="8585"/>
                    <a:pt x="7264" y="8657"/>
                  </a:cubicBezTo>
                  <a:cubicBezTo>
                    <a:pt x="6823" y="8811"/>
                    <a:pt x="6371" y="8919"/>
                    <a:pt x="5930" y="9061"/>
                  </a:cubicBezTo>
                  <a:cubicBezTo>
                    <a:pt x="5144" y="9300"/>
                    <a:pt x="4370" y="9573"/>
                    <a:pt x="3561" y="9788"/>
                  </a:cubicBezTo>
                  <a:cubicBezTo>
                    <a:pt x="2882" y="9990"/>
                    <a:pt x="2239" y="10323"/>
                    <a:pt x="1584" y="10597"/>
                  </a:cubicBezTo>
                  <a:cubicBezTo>
                    <a:pt x="1429" y="10657"/>
                    <a:pt x="1394" y="10776"/>
                    <a:pt x="1513" y="10943"/>
                  </a:cubicBezTo>
                  <a:cubicBezTo>
                    <a:pt x="2346" y="11181"/>
                    <a:pt x="3156" y="11514"/>
                    <a:pt x="3965" y="11597"/>
                  </a:cubicBezTo>
                  <a:cubicBezTo>
                    <a:pt x="4430" y="11312"/>
                    <a:pt x="4799" y="11062"/>
                    <a:pt x="5180" y="10835"/>
                  </a:cubicBezTo>
                  <a:cubicBezTo>
                    <a:pt x="5835" y="10443"/>
                    <a:pt x="6478" y="10062"/>
                    <a:pt x="7204" y="9812"/>
                  </a:cubicBezTo>
                  <a:cubicBezTo>
                    <a:pt x="7740" y="9609"/>
                    <a:pt x="8252" y="9311"/>
                    <a:pt x="8835" y="9181"/>
                  </a:cubicBezTo>
                  <a:cubicBezTo>
                    <a:pt x="8859" y="9169"/>
                    <a:pt x="8895" y="9097"/>
                    <a:pt x="8954" y="9014"/>
                  </a:cubicBezTo>
                  <a:close/>
                  <a:moveTo>
                    <a:pt x="14967" y="16515"/>
                  </a:moveTo>
                  <a:cubicBezTo>
                    <a:pt x="14872" y="16658"/>
                    <a:pt x="14824" y="16681"/>
                    <a:pt x="14824" y="16729"/>
                  </a:cubicBezTo>
                  <a:cubicBezTo>
                    <a:pt x="14681" y="17515"/>
                    <a:pt x="14514" y="18301"/>
                    <a:pt x="14383" y="19098"/>
                  </a:cubicBezTo>
                  <a:cubicBezTo>
                    <a:pt x="14312" y="19527"/>
                    <a:pt x="14288" y="19968"/>
                    <a:pt x="14193" y="20408"/>
                  </a:cubicBezTo>
                  <a:cubicBezTo>
                    <a:pt x="13967" y="21396"/>
                    <a:pt x="13693" y="22396"/>
                    <a:pt x="13479" y="23397"/>
                  </a:cubicBezTo>
                  <a:cubicBezTo>
                    <a:pt x="13395" y="23718"/>
                    <a:pt x="13276" y="24063"/>
                    <a:pt x="13300" y="24468"/>
                  </a:cubicBezTo>
                  <a:cubicBezTo>
                    <a:pt x="14193" y="23980"/>
                    <a:pt x="14943" y="23361"/>
                    <a:pt x="15741" y="22849"/>
                  </a:cubicBezTo>
                  <a:cubicBezTo>
                    <a:pt x="15646" y="21753"/>
                    <a:pt x="15384" y="20730"/>
                    <a:pt x="15360" y="19694"/>
                  </a:cubicBezTo>
                  <a:cubicBezTo>
                    <a:pt x="15038" y="18682"/>
                    <a:pt x="15265" y="17586"/>
                    <a:pt x="14967" y="16515"/>
                  </a:cubicBezTo>
                  <a:close/>
                  <a:moveTo>
                    <a:pt x="20884" y="27254"/>
                  </a:moveTo>
                  <a:cubicBezTo>
                    <a:pt x="21396" y="27052"/>
                    <a:pt x="21706" y="26695"/>
                    <a:pt x="22015" y="26373"/>
                  </a:cubicBezTo>
                  <a:cubicBezTo>
                    <a:pt x="22444" y="25921"/>
                    <a:pt x="22837" y="25432"/>
                    <a:pt x="22956" y="24790"/>
                  </a:cubicBezTo>
                  <a:cubicBezTo>
                    <a:pt x="23099" y="24016"/>
                    <a:pt x="23075" y="23266"/>
                    <a:pt x="22765" y="22515"/>
                  </a:cubicBezTo>
                  <a:cubicBezTo>
                    <a:pt x="22432" y="21730"/>
                    <a:pt x="21884" y="21134"/>
                    <a:pt x="21230" y="20622"/>
                  </a:cubicBezTo>
                  <a:cubicBezTo>
                    <a:pt x="21039" y="20480"/>
                    <a:pt x="20813" y="20372"/>
                    <a:pt x="20539" y="20372"/>
                  </a:cubicBezTo>
                  <a:cubicBezTo>
                    <a:pt x="20420" y="20372"/>
                    <a:pt x="20289" y="20420"/>
                    <a:pt x="20158" y="20468"/>
                  </a:cubicBezTo>
                  <a:cubicBezTo>
                    <a:pt x="20158" y="20587"/>
                    <a:pt x="20170" y="20670"/>
                    <a:pt x="20170" y="20765"/>
                  </a:cubicBezTo>
                  <a:cubicBezTo>
                    <a:pt x="20206" y="21122"/>
                    <a:pt x="20348" y="21372"/>
                    <a:pt x="20634" y="21599"/>
                  </a:cubicBezTo>
                  <a:cubicBezTo>
                    <a:pt x="21003" y="21873"/>
                    <a:pt x="21277" y="22254"/>
                    <a:pt x="21515" y="22670"/>
                  </a:cubicBezTo>
                  <a:cubicBezTo>
                    <a:pt x="22075" y="23635"/>
                    <a:pt x="21956" y="24540"/>
                    <a:pt x="21372" y="25432"/>
                  </a:cubicBezTo>
                  <a:cubicBezTo>
                    <a:pt x="21170" y="25742"/>
                    <a:pt x="20896" y="26016"/>
                    <a:pt x="20658" y="26314"/>
                  </a:cubicBezTo>
                  <a:cubicBezTo>
                    <a:pt x="20706" y="26599"/>
                    <a:pt x="20658" y="26921"/>
                    <a:pt x="20884" y="27254"/>
                  </a:cubicBezTo>
                  <a:close/>
                  <a:moveTo>
                    <a:pt x="20170" y="19777"/>
                  </a:moveTo>
                  <a:cubicBezTo>
                    <a:pt x="20337" y="19777"/>
                    <a:pt x="20515" y="19837"/>
                    <a:pt x="20634" y="19765"/>
                  </a:cubicBezTo>
                  <a:cubicBezTo>
                    <a:pt x="21051" y="19539"/>
                    <a:pt x="21468" y="19313"/>
                    <a:pt x="21813" y="19015"/>
                  </a:cubicBezTo>
                  <a:cubicBezTo>
                    <a:pt x="22194" y="18682"/>
                    <a:pt x="22504" y="18277"/>
                    <a:pt x="22908" y="17943"/>
                  </a:cubicBezTo>
                  <a:cubicBezTo>
                    <a:pt x="23146" y="17753"/>
                    <a:pt x="23123" y="17539"/>
                    <a:pt x="22825" y="17348"/>
                  </a:cubicBezTo>
                  <a:cubicBezTo>
                    <a:pt x="22587" y="17181"/>
                    <a:pt x="22325" y="17051"/>
                    <a:pt x="22075" y="16908"/>
                  </a:cubicBezTo>
                  <a:cubicBezTo>
                    <a:pt x="21908" y="16800"/>
                    <a:pt x="21742" y="16681"/>
                    <a:pt x="21575" y="16574"/>
                  </a:cubicBezTo>
                  <a:lnTo>
                    <a:pt x="19825" y="15455"/>
                  </a:lnTo>
                  <a:cubicBezTo>
                    <a:pt x="19801" y="15443"/>
                    <a:pt x="19741" y="15455"/>
                    <a:pt x="19634" y="15455"/>
                  </a:cubicBezTo>
                  <a:cubicBezTo>
                    <a:pt x="19765" y="16169"/>
                    <a:pt x="19848" y="16872"/>
                    <a:pt x="19932" y="17574"/>
                  </a:cubicBezTo>
                  <a:cubicBezTo>
                    <a:pt x="20051" y="18277"/>
                    <a:pt x="20098" y="18991"/>
                    <a:pt x="20170" y="19777"/>
                  </a:cubicBezTo>
                  <a:close/>
                  <a:moveTo>
                    <a:pt x="33922" y="4906"/>
                  </a:moveTo>
                  <a:cubicBezTo>
                    <a:pt x="34529" y="5501"/>
                    <a:pt x="35053" y="6073"/>
                    <a:pt x="35696" y="6537"/>
                  </a:cubicBezTo>
                  <a:cubicBezTo>
                    <a:pt x="35886" y="6680"/>
                    <a:pt x="36112" y="6799"/>
                    <a:pt x="36279" y="6978"/>
                  </a:cubicBezTo>
                  <a:cubicBezTo>
                    <a:pt x="36529" y="7264"/>
                    <a:pt x="36779" y="7276"/>
                    <a:pt x="37112" y="7168"/>
                  </a:cubicBezTo>
                  <a:cubicBezTo>
                    <a:pt x="37648" y="6990"/>
                    <a:pt x="38196" y="6918"/>
                    <a:pt x="38744" y="7025"/>
                  </a:cubicBezTo>
                  <a:cubicBezTo>
                    <a:pt x="38875" y="7049"/>
                    <a:pt x="39029" y="7025"/>
                    <a:pt x="39196" y="7025"/>
                  </a:cubicBezTo>
                  <a:cubicBezTo>
                    <a:pt x="39172" y="6954"/>
                    <a:pt x="39196" y="6895"/>
                    <a:pt x="39160" y="6859"/>
                  </a:cubicBezTo>
                  <a:cubicBezTo>
                    <a:pt x="38851" y="6323"/>
                    <a:pt x="38410" y="5906"/>
                    <a:pt x="37970" y="5501"/>
                  </a:cubicBezTo>
                  <a:cubicBezTo>
                    <a:pt x="37708" y="5275"/>
                    <a:pt x="37386" y="5132"/>
                    <a:pt x="37029" y="5037"/>
                  </a:cubicBezTo>
                  <a:cubicBezTo>
                    <a:pt x="36041" y="4835"/>
                    <a:pt x="35029" y="4835"/>
                    <a:pt x="33922" y="4906"/>
                  </a:cubicBezTo>
                  <a:close/>
                  <a:moveTo>
                    <a:pt x="17777" y="5025"/>
                  </a:moveTo>
                  <a:cubicBezTo>
                    <a:pt x="18134" y="5109"/>
                    <a:pt x="18479" y="5049"/>
                    <a:pt x="18836" y="4966"/>
                  </a:cubicBezTo>
                  <a:cubicBezTo>
                    <a:pt x="19753" y="4787"/>
                    <a:pt x="20646" y="4537"/>
                    <a:pt x="21539" y="4251"/>
                  </a:cubicBezTo>
                  <a:cubicBezTo>
                    <a:pt x="22123" y="4061"/>
                    <a:pt x="22706" y="3942"/>
                    <a:pt x="23301" y="3870"/>
                  </a:cubicBezTo>
                  <a:cubicBezTo>
                    <a:pt x="23920" y="3799"/>
                    <a:pt x="24551" y="3739"/>
                    <a:pt x="25206" y="3680"/>
                  </a:cubicBezTo>
                  <a:cubicBezTo>
                    <a:pt x="25111" y="3394"/>
                    <a:pt x="25051" y="3168"/>
                    <a:pt x="24968" y="2906"/>
                  </a:cubicBezTo>
                  <a:cubicBezTo>
                    <a:pt x="24754" y="2906"/>
                    <a:pt x="24551" y="2882"/>
                    <a:pt x="24349" y="2882"/>
                  </a:cubicBezTo>
                  <a:cubicBezTo>
                    <a:pt x="23289" y="2930"/>
                    <a:pt x="22301" y="3239"/>
                    <a:pt x="21265" y="3454"/>
                  </a:cubicBezTo>
                  <a:cubicBezTo>
                    <a:pt x="20849" y="3537"/>
                    <a:pt x="20456" y="3680"/>
                    <a:pt x="20051" y="3811"/>
                  </a:cubicBezTo>
                  <a:cubicBezTo>
                    <a:pt x="19360" y="4037"/>
                    <a:pt x="18694" y="4251"/>
                    <a:pt x="18027" y="4478"/>
                  </a:cubicBezTo>
                  <a:cubicBezTo>
                    <a:pt x="17753" y="4573"/>
                    <a:pt x="17705" y="4763"/>
                    <a:pt x="17777" y="5025"/>
                  </a:cubicBezTo>
                  <a:close/>
                  <a:moveTo>
                    <a:pt x="25278" y="4430"/>
                  </a:moveTo>
                  <a:cubicBezTo>
                    <a:pt x="25182" y="4418"/>
                    <a:pt x="25123" y="4394"/>
                    <a:pt x="25063" y="4406"/>
                  </a:cubicBezTo>
                  <a:cubicBezTo>
                    <a:pt x="24504" y="4489"/>
                    <a:pt x="23920" y="4585"/>
                    <a:pt x="23373" y="4704"/>
                  </a:cubicBezTo>
                  <a:cubicBezTo>
                    <a:pt x="22623" y="4847"/>
                    <a:pt x="21884" y="5001"/>
                    <a:pt x="21158" y="5168"/>
                  </a:cubicBezTo>
                  <a:cubicBezTo>
                    <a:pt x="20599" y="5275"/>
                    <a:pt x="20027" y="5359"/>
                    <a:pt x="19456" y="5478"/>
                  </a:cubicBezTo>
                  <a:cubicBezTo>
                    <a:pt x="18979" y="5561"/>
                    <a:pt x="18491" y="5621"/>
                    <a:pt x="18039" y="5823"/>
                  </a:cubicBezTo>
                  <a:cubicBezTo>
                    <a:pt x="18039" y="5906"/>
                    <a:pt x="18039" y="5966"/>
                    <a:pt x="18062" y="6025"/>
                  </a:cubicBezTo>
                  <a:cubicBezTo>
                    <a:pt x="18074" y="6121"/>
                    <a:pt x="18086" y="6204"/>
                    <a:pt x="18122" y="6287"/>
                  </a:cubicBezTo>
                  <a:cubicBezTo>
                    <a:pt x="18182" y="6502"/>
                    <a:pt x="18277" y="6609"/>
                    <a:pt x="18491" y="6585"/>
                  </a:cubicBezTo>
                  <a:cubicBezTo>
                    <a:pt x="18682" y="6573"/>
                    <a:pt x="18896" y="6525"/>
                    <a:pt x="19086" y="6490"/>
                  </a:cubicBezTo>
                  <a:cubicBezTo>
                    <a:pt x="19682" y="6335"/>
                    <a:pt x="20277" y="6133"/>
                    <a:pt x="20884" y="6037"/>
                  </a:cubicBezTo>
                  <a:cubicBezTo>
                    <a:pt x="21551" y="5930"/>
                    <a:pt x="22182" y="5728"/>
                    <a:pt x="22825" y="5561"/>
                  </a:cubicBezTo>
                  <a:cubicBezTo>
                    <a:pt x="23146" y="5490"/>
                    <a:pt x="23456" y="5371"/>
                    <a:pt x="23789" y="5311"/>
                  </a:cubicBezTo>
                  <a:cubicBezTo>
                    <a:pt x="24206" y="5240"/>
                    <a:pt x="24623" y="5204"/>
                    <a:pt x="25051" y="5144"/>
                  </a:cubicBezTo>
                  <a:cubicBezTo>
                    <a:pt x="25206" y="5132"/>
                    <a:pt x="25349" y="5073"/>
                    <a:pt x="25516" y="5037"/>
                  </a:cubicBezTo>
                  <a:cubicBezTo>
                    <a:pt x="25397" y="4811"/>
                    <a:pt x="25337" y="4632"/>
                    <a:pt x="25278" y="4430"/>
                  </a:cubicBezTo>
                  <a:close/>
                  <a:moveTo>
                    <a:pt x="39756" y="23147"/>
                  </a:moveTo>
                  <a:cubicBezTo>
                    <a:pt x="39768" y="23099"/>
                    <a:pt x="39815" y="23063"/>
                    <a:pt x="39815" y="23027"/>
                  </a:cubicBezTo>
                  <a:cubicBezTo>
                    <a:pt x="39970" y="22158"/>
                    <a:pt x="40006" y="21301"/>
                    <a:pt x="39946" y="20432"/>
                  </a:cubicBezTo>
                  <a:cubicBezTo>
                    <a:pt x="39922" y="20015"/>
                    <a:pt x="39994" y="19598"/>
                    <a:pt x="39875" y="19182"/>
                  </a:cubicBezTo>
                  <a:cubicBezTo>
                    <a:pt x="40030" y="18575"/>
                    <a:pt x="39851" y="17943"/>
                    <a:pt x="39970" y="17324"/>
                  </a:cubicBezTo>
                  <a:cubicBezTo>
                    <a:pt x="40065" y="16800"/>
                    <a:pt x="39875" y="16539"/>
                    <a:pt x="39375" y="16336"/>
                  </a:cubicBezTo>
                  <a:cubicBezTo>
                    <a:pt x="39041" y="16205"/>
                    <a:pt x="38696" y="16098"/>
                    <a:pt x="38327" y="15967"/>
                  </a:cubicBezTo>
                  <a:cubicBezTo>
                    <a:pt x="38255" y="16241"/>
                    <a:pt x="38279" y="16455"/>
                    <a:pt x="38386" y="16658"/>
                  </a:cubicBezTo>
                  <a:cubicBezTo>
                    <a:pt x="38684" y="16753"/>
                    <a:pt x="38958" y="16860"/>
                    <a:pt x="39220" y="16955"/>
                  </a:cubicBezTo>
                  <a:cubicBezTo>
                    <a:pt x="39458" y="17027"/>
                    <a:pt x="39589" y="17193"/>
                    <a:pt x="39613" y="17443"/>
                  </a:cubicBezTo>
                  <a:cubicBezTo>
                    <a:pt x="39625" y="17908"/>
                    <a:pt x="39672" y="18384"/>
                    <a:pt x="39672" y="18836"/>
                  </a:cubicBezTo>
                  <a:cubicBezTo>
                    <a:pt x="39649" y="19432"/>
                    <a:pt x="39708" y="20051"/>
                    <a:pt x="39613" y="20646"/>
                  </a:cubicBezTo>
                  <a:cubicBezTo>
                    <a:pt x="39577" y="20837"/>
                    <a:pt x="39577" y="21039"/>
                    <a:pt x="39577" y="21242"/>
                  </a:cubicBezTo>
                  <a:cubicBezTo>
                    <a:pt x="39565" y="21789"/>
                    <a:pt x="39529" y="22313"/>
                    <a:pt x="38994" y="22635"/>
                  </a:cubicBezTo>
                  <a:cubicBezTo>
                    <a:pt x="38875" y="22706"/>
                    <a:pt x="38910" y="22992"/>
                    <a:pt x="39053" y="23027"/>
                  </a:cubicBezTo>
                  <a:cubicBezTo>
                    <a:pt x="39279" y="23099"/>
                    <a:pt x="39494" y="23266"/>
                    <a:pt x="39756" y="23147"/>
                  </a:cubicBezTo>
                  <a:close/>
                  <a:moveTo>
                    <a:pt x="15657" y="6263"/>
                  </a:moveTo>
                  <a:cubicBezTo>
                    <a:pt x="14824" y="6490"/>
                    <a:pt x="14038" y="6716"/>
                    <a:pt x="13157" y="6954"/>
                  </a:cubicBezTo>
                  <a:cubicBezTo>
                    <a:pt x="13383" y="7085"/>
                    <a:pt x="13514" y="7216"/>
                    <a:pt x="13669" y="7264"/>
                  </a:cubicBezTo>
                  <a:cubicBezTo>
                    <a:pt x="14086" y="7371"/>
                    <a:pt x="14455" y="7526"/>
                    <a:pt x="14788" y="7728"/>
                  </a:cubicBezTo>
                  <a:cubicBezTo>
                    <a:pt x="15181" y="7585"/>
                    <a:pt x="15538" y="7466"/>
                    <a:pt x="15896" y="7371"/>
                  </a:cubicBezTo>
                  <a:cubicBezTo>
                    <a:pt x="15991" y="6954"/>
                    <a:pt x="15824" y="6633"/>
                    <a:pt x="15657" y="6263"/>
                  </a:cubicBezTo>
                  <a:close/>
                  <a:moveTo>
                    <a:pt x="38434" y="17277"/>
                  </a:moveTo>
                  <a:cubicBezTo>
                    <a:pt x="38386" y="17408"/>
                    <a:pt x="38375" y="17455"/>
                    <a:pt x="38375" y="17491"/>
                  </a:cubicBezTo>
                  <a:cubicBezTo>
                    <a:pt x="38517" y="18896"/>
                    <a:pt x="38672" y="20325"/>
                    <a:pt x="38815" y="21742"/>
                  </a:cubicBezTo>
                  <a:cubicBezTo>
                    <a:pt x="38815" y="21753"/>
                    <a:pt x="38839" y="21789"/>
                    <a:pt x="38851" y="21801"/>
                  </a:cubicBezTo>
                  <a:cubicBezTo>
                    <a:pt x="38863" y="21813"/>
                    <a:pt x="38898" y="21801"/>
                    <a:pt x="38958" y="21789"/>
                  </a:cubicBezTo>
                  <a:cubicBezTo>
                    <a:pt x="38970" y="21730"/>
                    <a:pt x="39017" y="21634"/>
                    <a:pt x="39017" y="21563"/>
                  </a:cubicBezTo>
                  <a:cubicBezTo>
                    <a:pt x="39029" y="21420"/>
                    <a:pt x="39041" y="21253"/>
                    <a:pt x="39041" y="21099"/>
                  </a:cubicBezTo>
                  <a:cubicBezTo>
                    <a:pt x="39041" y="20563"/>
                    <a:pt x="38970" y="20027"/>
                    <a:pt x="39137" y="19491"/>
                  </a:cubicBezTo>
                  <a:cubicBezTo>
                    <a:pt x="39148" y="19432"/>
                    <a:pt x="39148" y="19360"/>
                    <a:pt x="39137" y="19301"/>
                  </a:cubicBezTo>
                  <a:cubicBezTo>
                    <a:pt x="39017" y="18717"/>
                    <a:pt x="39041" y="18158"/>
                    <a:pt x="39160" y="17551"/>
                  </a:cubicBezTo>
                  <a:cubicBezTo>
                    <a:pt x="38922" y="17455"/>
                    <a:pt x="38696" y="17372"/>
                    <a:pt x="38434" y="17277"/>
                  </a:cubicBezTo>
                  <a:close/>
                  <a:moveTo>
                    <a:pt x="18122" y="9157"/>
                  </a:moveTo>
                  <a:cubicBezTo>
                    <a:pt x="17967" y="8692"/>
                    <a:pt x="17527" y="8585"/>
                    <a:pt x="17253" y="8288"/>
                  </a:cubicBezTo>
                  <a:cubicBezTo>
                    <a:pt x="17146" y="8180"/>
                    <a:pt x="17015" y="8216"/>
                    <a:pt x="16884" y="8216"/>
                  </a:cubicBezTo>
                  <a:cubicBezTo>
                    <a:pt x="16812" y="8216"/>
                    <a:pt x="16729" y="8145"/>
                    <a:pt x="16646" y="8109"/>
                  </a:cubicBezTo>
                  <a:cubicBezTo>
                    <a:pt x="16467" y="8038"/>
                    <a:pt x="16277" y="7966"/>
                    <a:pt x="16098" y="7907"/>
                  </a:cubicBezTo>
                  <a:cubicBezTo>
                    <a:pt x="15931" y="7859"/>
                    <a:pt x="15800" y="7907"/>
                    <a:pt x="15657" y="8002"/>
                  </a:cubicBezTo>
                  <a:cubicBezTo>
                    <a:pt x="15479" y="8157"/>
                    <a:pt x="15503" y="8419"/>
                    <a:pt x="15741" y="8466"/>
                  </a:cubicBezTo>
                  <a:cubicBezTo>
                    <a:pt x="16241" y="8573"/>
                    <a:pt x="16610" y="8883"/>
                    <a:pt x="17003" y="9181"/>
                  </a:cubicBezTo>
                  <a:cubicBezTo>
                    <a:pt x="17193" y="9335"/>
                    <a:pt x="17384" y="9466"/>
                    <a:pt x="17562" y="9585"/>
                  </a:cubicBezTo>
                  <a:cubicBezTo>
                    <a:pt x="17824" y="9526"/>
                    <a:pt x="18015" y="9407"/>
                    <a:pt x="18122" y="9157"/>
                  </a:cubicBezTo>
                  <a:close/>
                  <a:moveTo>
                    <a:pt x="20360" y="22051"/>
                  </a:moveTo>
                  <a:cubicBezTo>
                    <a:pt x="20325" y="22194"/>
                    <a:pt x="20301" y="22230"/>
                    <a:pt x="20301" y="22265"/>
                  </a:cubicBezTo>
                  <a:cubicBezTo>
                    <a:pt x="20360" y="22968"/>
                    <a:pt x="20503" y="23658"/>
                    <a:pt x="20468" y="24373"/>
                  </a:cubicBezTo>
                  <a:cubicBezTo>
                    <a:pt x="20456" y="24575"/>
                    <a:pt x="20515" y="24778"/>
                    <a:pt x="20575" y="24956"/>
                  </a:cubicBezTo>
                  <a:cubicBezTo>
                    <a:pt x="20599" y="25051"/>
                    <a:pt x="20599" y="25182"/>
                    <a:pt x="20777" y="25206"/>
                  </a:cubicBezTo>
                  <a:cubicBezTo>
                    <a:pt x="21349" y="24718"/>
                    <a:pt x="21194" y="24004"/>
                    <a:pt x="21253" y="23361"/>
                  </a:cubicBezTo>
                  <a:cubicBezTo>
                    <a:pt x="21051" y="22908"/>
                    <a:pt x="20932" y="22373"/>
                    <a:pt x="20360" y="22051"/>
                  </a:cubicBezTo>
                  <a:close/>
                  <a:moveTo>
                    <a:pt x="35755" y="4251"/>
                  </a:moveTo>
                  <a:cubicBezTo>
                    <a:pt x="35303" y="3930"/>
                    <a:pt x="35303" y="3930"/>
                    <a:pt x="35065" y="3870"/>
                  </a:cubicBezTo>
                  <a:cubicBezTo>
                    <a:pt x="34743" y="3799"/>
                    <a:pt x="34434" y="3704"/>
                    <a:pt x="34100" y="3620"/>
                  </a:cubicBezTo>
                  <a:cubicBezTo>
                    <a:pt x="33898" y="3561"/>
                    <a:pt x="33672" y="3501"/>
                    <a:pt x="33445" y="3466"/>
                  </a:cubicBezTo>
                  <a:cubicBezTo>
                    <a:pt x="33160" y="3418"/>
                    <a:pt x="32886" y="3418"/>
                    <a:pt x="32588" y="3537"/>
                  </a:cubicBezTo>
                  <a:cubicBezTo>
                    <a:pt x="32683" y="3823"/>
                    <a:pt x="32945" y="3894"/>
                    <a:pt x="33088" y="4097"/>
                  </a:cubicBezTo>
                  <a:cubicBezTo>
                    <a:pt x="33243" y="4299"/>
                    <a:pt x="33445" y="4347"/>
                    <a:pt x="33672" y="4335"/>
                  </a:cubicBezTo>
                  <a:cubicBezTo>
                    <a:pt x="33814" y="4335"/>
                    <a:pt x="33981" y="4311"/>
                    <a:pt x="34136" y="4311"/>
                  </a:cubicBezTo>
                  <a:cubicBezTo>
                    <a:pt x="34672" y="4311"/>
                    <a:pt x="35184" y="4287"/>
                    <a:pt x="35755" y="4251"/>
                  </a:cubicBezTo>
                  <a:close/>
                  <a:moveTo>
                    <a:pt x="28242" y="5228"/>
                  </a:moveTo>
                  <a:cubicBezTo>
                    <a:pt x="28123" y="5740"/>
                    <a:pt x="28219" y="6121"/>
                    <a:pt x="28338" y="6454"/>
                  </a:cubicBezTo>
                  <a:cubicBezTo>
                    <a:pt x="28564" y="6633"/>
                    <a:pt x="28754" y="6799"/>
                    <a:pt x="28957" y="6954"/>
                  </a:cubicBezTo>
                  <a:cubicBezTo>
                    <a:pt x="29195" y="7133"/>
                    <a:pt x="29409" y="7097"/>
                    <a:pt x="29707" y="6859"/>
                  </a:cubicBezTo>
                  <a:cubicBezTo>
                    <a:pt x="29409" y="6180"/>
                    <a:pt x="28814" y="5775"/>
                    <a:pt x="28242" y="522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084505" y="3524574"/>
              <a:ext cx="54858" cy="66010"/>
            </a:xfrm>
            <a:custGeom>
              <a:rect b="b" l="l" r="r" t="t"/>
              <a:pathLst>
                <a:path extrusionOk="0" h="1906" w="1584">
                  <a:moveTo>
                    <a:pt x="119" y="1"/>
                  </a:moveTo>
                  <a:cubicBezTo>
                    <a:pt x="715" y="536"/>
                    <a:pt x="1286" y="953"/>
                    <a:pt x="1584" y="1632"/>
                  </a:cubicBezTo>
                  <a:cubicBezTo>
                    <a:pt x="1286" y="1870"/>
                    <a:pt x="1072" y="1906"/>
                    <a:pt x="834" y="1727"/>
                  </a:cubicBezTo>
                  <a:cubicBezTo>
                    <a:pt x="631" y="1572"/>
                    <a:pt x="441" y="1406"/>
                    <a:pt x="215" y="1227"/>
                  </a:cubicBezTo>
                  <a:cubicBezTo>
                    <a:pt x="96" y="894"/>
                    <a:pt x="0" y="513"/>
                    <a:pt x="119" y="1"/>
                  </a:cubicBezTo>
                  <a:close/>
                </a:path>
              </a:pathLst>
            </a:custGeom>
            <a:solidFill>
              <a:srgbClr val="D668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3"/>
          <p:cNvGrpSpPr/>
          <p:nvPr/>
        </p:nvGrpSpPr>
        <p:grpSpPr>
          <a:xfrm>
            <a:off x="6444074" y="4142874"/>
            <a:ext cx="1378648" cy="865613"/>
            <a:chOff x="2442379" y="3878368"/>
            <a:chExt cx="1512505" cy="949658"/>
          </a:xfrm>
        </p:grpSpPr>
        <p:sp>
          <p:nvSpPr>
            <p:cNvPr id="112" name="Google Shape;112;p13"/>
            <p:cNvSpPr/>
            <p:nvPr/>
          </p:nvSpPr>
          <p:spPr>
            <a:xfrm>
              <a:off x="2468354" y="4205368"/>
              <a:ext cx="1462634" cy="593393"/>
            </a:xfrm>
            <a:custGeom>
              <a:rect b="b" l="l" r="r" t="t"/>
              <a:pathLst>
                <a:path extrusionOk="0" h="17134" w="42233">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792064" y="3953001"/>
              <a:ext cx="688633" cy="399590"/>
            </a:xfrm>
            <a:custGeom>
              <a:rect b="b" l="l" r="r" t="t"/>
              <a:pathLst>
                <a:path extrusionOk="0" h="11538" w="19884">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813501" y="4141436"/>
              <a:ext cx="733170" cy="371572"/>
            </a:xfrm>
            <a:custGeom>
              <a:rect b="b" l="l" r="r" t="t"/>
              <a:pathLst>
                <a:path extrusionOk="0" h="10729" w="2117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791232" y="3901883"/>
              <a:ext cx="615662" cy="243744"/>
            </a:xfrm>
            <a:custGeom>
              <a:rect b="b" l="l" r="r" t="t"/>
              <a:pathLst>
                <a:path extrusionOk="0" h="7038" w="17777">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442379" y="3878368"/>
              <a:ext cx="1512505" cy="949658"/>
            </a:xfrm>
            <a:custGeom>
              <a:rect b="b" l="l" r="r" t="t"/>
              <a:pathLst>
                <a:path extrusionOk="0" h="27421" w="43673">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13"/>
          <p:cNvGrpSpPr/>
          <p:nvPr/>
        </p:nvGrpSpPr>
        <p:grpSpPr>
          <a:xfrm flipH="1">
            <a:off x="7395675" y="4523269"/>
            <a:ext cx="1139966" cy="485224"/>
            <a:chOff x="3303505" y="4211144"/>
            <a:chExt cx="1250649" cy="532336"/>
          </a:xfrm>
        </p:grpSpPr>
        <p:sp>
          <p:nvSpPr>
            <p:cNvPr id="118" name="Google Shape;118;p13"/>
            <p:cNvSpPr/>
            <p:nvPr/>
          </p:nvSpPr>
          <p:spPr>
            <a:xfrm>
              <a:off x="3684913" y="4272963"/>
              <a:ext cx="61888" cy="61888"/>
            </a:xfrm>
            <a:custGeom>
              <a:rect b="b" l="l" r="r" t="t"/>
              <a:pathLst>
                <a:path extrusionOk="0" h="1787" w="1787">
                  <a:moveTo>
                    <a:pt x="1084" y="180"/>
                  </a:moveTo>
                  <a:cubicBezTo>
                    <a:pt x="941" y="334"/>
                    <a:pt x="727" y="453"/>
                    <a:pt x="655" y="680"/>
                  </a:cubicBezTo>
                  <a:cubicBezTo>
                    <a:pt x="608" y="811"/>
                    <a:pt x="500" y="918"/>
                    <a:pt x="370" y="977"/>
                  </a:cubicBezTo>
                  <a:cubicBezTo>
                    <a:pt x="203" y="1049"/>
                    <a:pt x="108" y="1192"/>
                    <a:pt x="12" y="1323"/>
                  </a:cubicBezTo>
                  <a:cubicBezTo>
                    <a:pt x="24" y="1489"/>
                    <a:pt x="0" y="1644"/>
                    <a:pt x="131" y="1787"/>
                  </a:cubicBezTo>
                  <a:cubicBezTo>
                    <a:pt x="489" y="1692"/>
                    <a:pt x="834" y="1608"/>
                    <a:pt x="1084" y="1334"/>
                  </a:cubicBezTo>
                  <a:cubicBezTo>
                    <a:pt x="1215" y="1203"/>
                    <a:pt x="1322" y="1049"/>
                    <a:pt x="1453" y="918"/>
                  </a:cubicBezTo>
                  <a:cubicBezTo>
                    <a:pt x="1691" y="668"/>
                    <a:pt x="1786" y="382"/>
                    <a:pt x="1572" y="37"/>
                  </a:cubicBezTo>
                  <a:cubicBezTo>
                    <a:pt x="1370" y="1"/>
                    <a:pt x="1203" y="37"/>
                    <a:pt x="1084" y="180"/>
                  </a:cubicBezTo>
                  <a:close/>
                </a:path>
              </a:pathLst>
            </a:custGeom>
            <a:solidFill>
              <a:srgbClr val="0B2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3325774" y="4363701"/>
              <a:ext cx="359589" cy="310099"/>
            </a:xfrm>
            <a:custGeom>
              <a:rect b="b" l="l" r="r" t="t"/>
              <a:pathLst>
                <a:path extrusionOk="0" h="8954" w="10383">
                  <a:moveTo>
                    <a:pt x="3322" y="0"/>
                  </a:moveTo>
                  <a:cubicBezTo>
                    <a:pt x="4310" y="72"/>
                    <a:pt x="5251" y="84"/>
                    <a:pt x="6156" y="381"/>
                  </a:cubicBezTo>
                  <a:cubicBezTo>
                    <a:pt x="6620" y="536"/>
                    <a:pt x="7096" y="655"/>
                    <a:pt x="7561" y="810"/>
                  </a:cubicBezTo>
                  <a:cubicBezTo>
                    <a:pt x="8180" y="1024"/>
                    <a:pt x="8775" y="1286"/>
                    <a:pt x="9239" y="1786"/>
                  </a:cubicBezTo>
                  <a:cubicBezTo>
                    <a:pt x="9477" y="2036"/>
                    <a:pt x="9727" y="2263"/>
                    <a:pt x="9930" y="2572"/>
                  </a:cubicBezTo>
                  <a:cubicBezTo>
                    <a:pt x="10180" y="2989"/>
                    <a:pt x="10311" y="3429"/>
                    <a:pt x="10359" y="3894"/>
                  </a:cubicBezTo>
                  <a:cubicBezTo>
                    <a:pt x="10382" y="4227"/>
                    <a:pt x="10382" y="4549"/>
                    <a:pt x="10382" y="4882"/>
                  </a:cubicBezTo>
                  <a:cubicBezTo>
                    <a:pt x="10359" y="5441"/>
                    <a:pt x="10144" y="5953"/>
                    <a:pt x="9787" y="6382"/>
                  </a:cubicBezTo>
                  <a:cubicBezTo>
                    <a:pt x="9644" y="6561"/>
                    <a:pt x="9525" y="6751"/>
                    <a:pt x="9370" y="6918"/>
                  </a:cubicBezTo>
                  <a:cubicBezTo>
                    <a:pt x="8870" y="7466"/>
                    <a:pt x="8275" y="7882"/>
                    <a:pt x="7692" y="8347"/>
                  </a:cubicBezTo>
                  <a:cubicBezTo>
                    <a:pt x="7644" y="8394"/>
                    <a:pt x="7584" y="8406"/>
                    <a:pt x="7525" y="8430"/>
                  </a:cubicBezTo>
                  <a:cubicBezTo>
                    <a:pt x="6215" y="8847"/>
                    <a:pt x="4882" y="8954"/>
                    <a:pt x="3536" y="8609"/>
                  </a:cubicBezTo>
                  <a:cubicBezTo>
                    <a:pt x="3298" y="8549"/>
                    <a:pt x="3060" y="8478"/>
                    <a:pt x="2822" y="8454"/>
                  </a:cubicBezTo>
                  <a:cubicBezTo>
                    <a:pt x="2227" y="8394"/>
                    <a:pt x="1774" y="8049"/>
                    <a:pt x="1310" y="7716"/>
                  </a:cubicBezTo>
                  <a:cubicBezTo>
                    <a:pt x="1155" y="7620"/>
                    <a:pt x="1024" y="7477"/>
                    <a:pt x="917" y="7335"/>
                  </a:cubicBezTo>
                  <a:cubicBezTo>
                    <a:pt x="726" y="7061"/>
                    <a:pt x="560" y="6787"/>
                    <a:pt x="405" y="6513"/>
                  </a:cubicBezTo>
                  <a:cubicBezTo>
                    <a:pt x="381" y="6489"/>
                    <a:pt x="357" y="6442"/>
                    <a:pt x="357" y="6406"/>
                  </a:cubicBezTo>
                  <a:cubicBezTo>
                    <a:pt x="286" y="5692"/>
                    <a:pt x="0" y="5025"/>
                    <a:pt x="72" y="4287"/>
                  </a:cubicBezTo>
                  <a:cubicBezTo>
                    <a:pt x="119" y="3787"/>
                    <a:pt x="143" y="3298"/>
                    <a:pt x="179" y="2810"/>
                  </a:cubicBezTo>
                  <a:cubicBezTo>
                    <a:pt x="179" y="2739"/>
                    <a:pt x="226" y="2655"/>
                    <a:pt x="250" y="2584"/>
                  </a:cubicBezTo>
                  <a:cubicBezTo>
                    <a:pt x="357" y="2298"/>
                    <a:pt x="441" y="2001"/>
                    <a:pt x="548" y="1727"/>
                  </a:cubicBezTo>
                  <a:cubicBezTo>
                    <a:pt x="619" y="1524"/>
                    <a:pt x="679" y="1334"/>
                    <a:pt x="798" y="1167"/>
                  </a:cubicBezTo>
                  <a:cubicBezTo>
                    <a:pt x="1024" y="858"/>
                    <a:pt x="1381" y="655"/>
                    <a:pt x="1572" y="310"/>
                  </a:cubicBezTo>
                  <a:cubicBezTo>
                    <a:pt x="1619" y="215"/>
                    <a:pt x="1786" y="179"/>
                    <a:pt x="1905" y="155"/>
                  </a:cubicBezTo>
                  <a:cubicBezTo>
                    <a:pt x="2381" y="96"/>
                    <a:pt x="2869" y="36"/>
                    <a:pt x="3322" y="0"/>
                  </a:cubicBezTo>
                  <a:close/>
                  <a:moveTo>
                    <a:pt x="1179" y="4703"/>
                  </a:moveTo>
                  <a:cubicBezTo>
                    <a:pt x="1191" y="5025"/>
                    <a:pt x="1179" y="5382"/>
                    <a:pt x="1250" y="5727"/>
                  </a:cubicBezTo>
                  <a:cubicBezTo>
                    <a:pt x="1369" y="6275"/>
                    <a:pt x="1572" y="6811"/>
                    <a:pt x="2143" y="7049"/>
                  </a:cubicBezTo>
                  <a:cubicBezTo>
                    <a:pt x="2739" y="7299"/>
                    <a:pt x="3346" y="7573"/>
                    <a:pt x="4001" y="7644"/>
                  </a:cubicBezTo>
                  <a:cubicBezTo>
                    <a:pt x="4334" y="7680"/>
                    <a:pt x="4644" y="7763"/>
                    <a:pt x="4965" y="7775"/>
                  </a:cubicBezTo>
                  <a:cubicBezTo>
                    <a:pt x="5441" y="7799"/>
                    <a:pt x="5906" y="7763"/>
                    <a:pt x="6358" y="7573"/>
                  </a:cubicBezTo>
                  <a:cubicBezTo>
                    <a:pt x="6739" y="7394"/>
                    <a:pt x="7156" y="7263"/>
                    <a:pt x="7549" y="7061"/>
                  </a:cubicBezTo>
                  <a:cubicBezTo>
                    <a:pt x="7775" y="6942"/>
                    <a:pt x="8037" y="6811"/>
                    <a:pt x="8180" y="6620"/>
                  </a:cubicBezTo>
                  <a:cubicBezTo>
                    <a:pt x="8596" y="6084"/>
                    <a:pt x="8894" y="5477"/>
                    <a:pt x="8882" y="4763"/>
                  </a:cubicBezTo>
                  <a:cubicBezTo>
                    <a:pt x="8870" y="4429"/>
                    <a:pt x="8835" y="4108"/>
                    <a:pt x="8763" y="3787"/>
                  </a:cubicBezTo>
                  <a:cubicBezTo>
                    <a:pt x="8692" y="3477"/>
                    <a:pt x="8549" y="3179"/>
                    <a:pt x="8323" y="2929"/>
                  </a:cubicBezTo>
                  <a:cubicBezTo>
                    <a:pt x="7763" y="2358"/>
                    <a:pt x="7084" y="2060"/>
                    <a:pt x="6322" y="1917"/>
                  </a:cubicBezTo>
                  <a:cubicBezTo>
                    <a:pt x="5513" y="1762"/>
                    <a:pt x="4715" y="1667"/>
                    <a:pt x="3893" y="1572"/>
                  </a:cubicBezTo>
                  <a:cubicBezTo>
                    <a:pt x="3453" y="1524"/>
                    <a:pt x="3000" y="1548"/>
                    <a:pt x="2548" y="1548"/>
                  </a:cubicBezTo>
                  <a:cubicBezTo>
                    <a:pt x="2381" y="1548"/>
                    <a:pt x="2262" y="1608"/>
                    <a:pt x="2167" y="1727"/>
                  </a:cubicBezTo>
                  <a:cubicBezTo>
                    <a:pt x="1810" y="2155"/>
                    <a:pt x="1488" y="2596"/>
                    <a:pt x="1393" y="3167"/>
                  </a:cubicBezTo>
                  <a:cubicBezTo>
                    <a:pt x="1322" y="3667"/>
                    <a:pt x="1262" y="4179"/>
                    <a:pt x="1179" y="47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873764" y="4413571"/>
              <a:ext cx="359174" cy="311381"/>
            </a:xfrm>
            <a:custGeom>
              <a:rect b="b" l="l" r="r" t="t"/>
              <a:pathLst>
                <a:path extrusionOk="0" h="8991" w="10371">
                  <a:moveTo>
                    <a:pt x="24" y="4335"/>
                  </a:moveTo>
                  <a:cubicBezTo>
                    <a:pt x="60" y="3823"/>
                    <a:pt x="84" y="3335"/>
                    <a:pt x="143" y="2858"/>
                  </a:cubicBezTo>
                  <a:cubicBezTo>
                    <a:pt x="155" y="2728"/>
                    <a:pt x="227" y="2585"/>
                    <a:pt x="322" y="2466"/>
                  </a:cubicBezTo>
                  <a:cubicBezTo>
                    <a:pt x="441" y="2311"/>
                    <a:pt x="548" y="2144"/>
                    <a:pt x="512" y="1918"/>
                  </a:cubicBezTo>
                  <a:cubicBezTo>
                    <a:pt x="489" y="1549"/>
                    <a:pt x="679" y="1251"/>
                    <a:pt x="929" y="989"/>
                  </a:cubicBezTo>
                  <a:cubicBezTo>
                    <a:pt x="1060" y="858"/>
                    <a:pt x="1239" y="751"/>
                    <a:pt x="1322" y="608"/>
                  </a:cubicBezTo>
                  <a:cubicBezTo>
                    <a:pt x="1501" y="251"/>
                    <a:pt x="1775" y="180"/>
                    <a:pt x="2120" y="144"/>
                  </a:cubicBezTo>
                  <a:cubicBezTo>
                    <a:pt x="2894" y="61"/>
                    <a:pt x="3668" y="1"/>
                    <a:pt x="4453" y="132"/>
                  </a:cubicBezTo>
                  <a:cubicBezTo>
                    <a:pt x="4894" y="203"/>
                    <a:pt x="5311" y="251"/>
                    <a:pt x="5739" y="311"/>
                  </a:cubicBezTo>
                  <a:cubicBezTo>
                    <a:pt x="5918" y="334"/>
                    <a:pt x="6096" y="382"/>
                    <a:pt x="6275" y="453"/>
                  </a:cubicBezTo>
                  <a:cubicBezTo>
                    <a:pt x="6656" y="620"/>
                    <a:pt x="7049" y="727"/>
                    <a:pt x="7454" y="811"/>
                  </a:cubicBezTo>
                  <a:cubicBezTo>
                    <a:pt x="7668" y="858"/>
                    <a:pt x="7882" y="918"/>
                    <a:pt x="7990" y="1156"/>
                  </a:cubicBezTo>
                  <a:cubicBezTo>
                    <a:pt x="8025" y="1263"/>
                    <a:pt x="8144" y="1334"/>
                    <a:pt x="8252" y="1394"/>
                  </a:cubicBezTo>
                  <a:cubicBezTo>
                    <a:pt x="8966" y="1751"/>
                    <a:pt x="9537" y="2263"/>
                    <a:pt x="9978" y="2930"/>
                  </a:cubicBezTo>
                  <a:cubicBezTo>
                    <a:pt x="10168" y="3216"/>
                    <a:pt x="10287" y="3513"/>
                    <a:pt x="10323" y="3835"/>
                  </a:cubicBezTo>
                  <a:cubicBezTo>
                    <a:pt x="10347" y="4204"/>
                    <a:pt x="10371" y="4585"/>
                    <a:pt x="10347" y="4942"/>
                  </a:cubicBezTo>
                  <a:cubicBezTo>
                    <a:pt x="10323" y="5490"/>
                    <a:pt x="10109" y="5966"/>
                    <a:pt x="9752" y="6383"/>
                  </a:cubicBezTo>
                  <a:cubicBezTo>
                    <a:pt x="9597" y="6585"/>
                    <a:pt x="9442" y="6799"/>
                    <a:pt x="9264" y="7002"/>
                  </a:cubicBezTo>
                  <a:cubicBezTo>
                    <a:pt x="8799" y="7526"/>
                    <a:pt x="8228" y="7919"/>
                    <a:pt x="7668" y="8359"/>
                  </a:cubicBezTo>
                  <a:cubicBezTo>
                    <a:pt x="7597" y="8419"/>
                    <a:pt x="7490" y="8454"/>
                    <a:pt x="7406" y="8478"/>
                  </a:cubicBezTo>
                  <a:cubicBezTo>
                    <a:pt x="6085" y="8895"/>
                    <a:pt x="4751" y="8990"/>
                    <a:pt x="3418" y="8597"/>
                  </a:cubicBezTo>
                  <a:cubicBezTo>
                    <a:pt x="3203" y="8538"/>
                    <a:pt x="2989" y="8478"/>
                    <a:pt x="2763" y="8466"/>
                  </a:cubicBezTo>
                  <a:cubicBezTo>
                    <a:pt x="2167" y="8407"/>
                    <a:pt x="1703" y="8050"/>
                    <a:pt x="1239" y="7740"/>
                  </a:cubicBezTo>
                  <a:cubicBezTo>
                    <a:pt x="1108" y="7645"/>
                    <a:pt x="989" y="7514"/>
                    <a:pt x="905" y="7395"/>
                  </a:cubicBezTo>
                  <a:cubicBezTo>
                    <a:pt x="703" y="7109"/>
                    <a:pt x="524" y="6811"/>
                    <a:pt x="346" y="6502"/>
                  </a:cubicBezTo>
                  <a:cubicBezTo>
                    <a:pt x="310" y="6442"/>
                    <a:pt x="310" y="6347"/>
                    <a:pt x="286" y="6264"/>
                  </a:cubicBezTo>
                  <a:cubicBezTo>
                    <a:pt x="251" y="6037"/>
                    <a:pt x="227" y="5811"/>
                    <a:pt x="155" y="5597"/>
                  </a:cubicBezTo>
                  <a:cubicBezTo>
                    <a:pt x="0" y="5180"/>
                    <a:pt x="24" y="4763"/>
                    <a:pt x="24" y="4335"/>
                  </a:cubicBezTo>
                  <a:close/>
                  <a:moveTo>
                    <a:pt x="1132" y="4906"/>
                  </a:moveTo>
                  <a:cubicBezTo>
                    <a:pt x="1155" y="5240"/>
                    <a:pt x="1143" y="5502"/>
                    <a:pt x="1215" y="5764"/>
                  </a:cubicBezTo>
                  <a:cubicBezTo>
                    <a:pt x="1382" y="6418"/>
                    <a:pt x="1679" y="6966"/>
                    <a:pt x="2394" y="7216"/>
                  </a:cubicBezTo>
                  <a:cubicBezTo>
                    <a:pt x="3227" y="7526"/>
                    <a:pt x="4072" y="7728"/>
                    <a:pt x="4953" y="7800"/>
                  </a:cubicBezTo>
                  <a:cubicBezTo>
                    <a:pt x="5418" y="7823"/>
                    <a:pt x="5894" y="7788"/>
                    <a:pt x="6335" y="7585"/>
                  </a:cubicBezTo>
                  <a:cubicBezTo>
                    <a:pt x="6716" y="7407"/>
                    <a:pt x="7144" y="7276"/>
                    <a:pt x="7525" y="7085"/>
                  </a:cubicBezTo>
                  <a:cubicBezTo>
                    <a:pt x="7799" y="6954"/>
                    <a:pt x="8073" y="6799"/>
                    <a:pt x="8228" y="6514"/>
                  </a:cubicBezTo>
                  <a:cubicBezTo>
                    <a:pt x="8371" y="6264"/>
                    <a:pt x="8513" y="6026"/>
                    <a:pt x="8644" y="5764"/>
                  </a:cubicBezTo>
                  <a:cubicBezTo>
                    <a:pt x="9002" y="5025"/>
                    <a:pt x="8906" y="4252"/>
                    <a:pt x="8633" y="3561"/>
                  </a:cubicBezTo>
                  <a:cubicBezTo>
                    <a:pt x="8359" y="2858"/>
                    <a:pt x="7859" y="2323"/>
                    <a:pt x="7049" y="2156"/>
                  </a:cubicBezTo>
                  <a:cubicBezTo>
                    <a:pt x="6799" y="2108"/>
                    <a:pt x="6549" y="1966"/>
                    <a:pt x="6287" y="1918"/>
                  </a:cubicBezTo>
                  <a:cubicBezTo>
                    <a:pt x="5489" y="1787"/>
                    <a:pt x="4680" y="1668"/>
                    <a:pt x="3870" y="1573"/>
                  </a:cubicBezTo>
                  <a:cubicBezTo>
                    <a:pt x="3418" y="1537"/>
                    <a:pt x="2977" y="1549"/>
                    <a:pt x="2513" y="1537"/>
                  </a:cubicBezTo>
                  <a:cubicBezTo>
                    <a:pt x="2358" y="1537"/>
                    <a:pt x="2227" y="1596"/>
                    <a:pt x="2144" y="1715"/>
                  </a:cubicBezTo>
                  <a:cubicBezTo>
                    <a:pt x="1786" y="2144"/>
                    <a:pt x="1453" y="2585"/>
                    <a:pt x="1370" y="3156"/>
                  </a:cubicBezTo>
                  <a:cubicBezTo>
                    <a:pt x="1274" y="3775"/>
                    <a:pt x="1203" y="4371"/>
                    <a:pt x="1132" y="49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3481205" y="4227214"/>
              <a:ext cx="363745" cy="137768"/>
            </a:xfrm>
            <a:custGeom>
              <a:rect b="b" l="l" r="r" t="t"/>
              <a:pathLst>
                <a:path extrusionOk="0" h="3978" w="10503">
                  <a:moveTo>
                    <a:pt x="9788" y="2953"/>
                  </a:moveTo>
                  <a:cubicBezTo>
                    <a:pt x="9645" y="2810"/>
                    <a:pt x="9490" y="2655"/>
                    <a:pt x="9335" y="2489"/>
                  </a:cubicBezTo>
                  <a:cubicBezTo>
                    <a:pt x="8919" y="1989"/>
                    <a:pt x="8359" y="1929"/>
                    <a:pt x="7776" y="2048"/>
                  </a:cubicBezTo>
                  <a:cubicBezTo>
                    <a:pt x="7371" y="2132"/>
                    <a:pt x="6990" y="2274"/>
                    <a:pt x="6597" y="2382"/>
                  </a:cubicBezTo>
                  <a:cubicBezTo>
                    <a:pt x="5942" y="2608"/>
                    <a:pt x="5275" y="2822"/>
                    <a:pt x="4632" y="3072"/>
                  </a:cubicBezTo>
                  <a:cubicBezTo>
                    <a:pt x="3989" y="3322"/>
                    <a:pt x="3358" y="3620"/>
                    <a:pt x="2715" y="3894"/>
                  </a:cubicBezTo>
                  <a:cubicBezTo>
                    <a:pt x="2608" y="3929"/>
                    <a:pt x="2477" y="3977"/>
                    <a:pt x="2370" y="3965"/>
                  </a:cubicBezTo>
                  <a:cubicBezTo>
                    <a:pt x="1727" y="3858"/>
                    <a:pt x="1072" y="3739"/>
                    <a:pt x="417" y="3703"/>
                  </a:cubicBezTo>
                  <a:cubicBezTo>
                    <a:pt x="298" y="3703"/>
                    <a:pt x="191" y="3620"/>
                    <a:pt x="1" y="3548"/>
                  </a:cubicBezTo>
                  <a:cubicBezTo>
                    <a:pt x="560" y="3406"/>
                    <a:pt x="953" y="3203"/>
                    <a:pt x="1370" y="2953"/>
                  </a:cubicBezTo>
                  <a:cubicBezTo>
                    <a:pt x="1775" y="2715"/>
                    <a:pt x="2191" y="2489"/>
                    <a:pt x="2608" y="2286"/>
                  </a:cubicBezTo>
                  <a:cubicBezTo>
                    <a:pt x="3084" y="2048"/>
                    <a:pt x="3585" y="1893"/>
                    <a:pt x="4085" y="1691"/>
                  </a:cubicBezTo>
                  <a:cubicBezTo>
                    <a:pt x="4573" y="1501"/>
                    <a:pt x="5061" y="1274"/>
                    <a:pt x="5561" y="1084"/>
                  </a:cubicBezTo>
                  <a:cubicBezTo>
                    <a:pt x="6001" y="917"/>
                    <a:pt x="6454" y="762"/>
                    <a:pt x="6894" y="619"/>
                  </a:cubicBezTo>
                  <a:cubicBezTo>
                    <a:pt x="7228" y="512"/>
                    <a:pt x="7585" y="453"/>
                    <a:pt x="7895" y="298"/>
                  </a:cubicBezTo>
                  <a:cubicBezTo>
                    <a:pt x="8538" y="0"/>
                    <a:pt x="9442" y="298"/>
                    <a:pt x="9811" y="870"/>
                  </a:cubicBezTo>
                  <a:cubicBezTo>
                    <a:pt x="9871" y="977"/>
                    <a:pt x="9966" y="1060"/>
                    <a:pt x="10050" y="1155"/>
                  </a:cubicBezTo>
                  <a:cubicBezTo>
                    <a:pt x="10502" y="1608"/>
                    <a:pt x="10466" y="2143"/>
                    <a:pt x="10323" y="2703"/>
                  </a:cubicBezTo>
                  <a:cubicBezTo>
                    <a:pt x="10228" y="2941"/>
                    <a:pt x="10002" y="2941"/>
                    <a:pt x="9788" y="295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4218080" y="4374818"/>
              <a:ext cx="320004" cy="144764"/>
            </a:xfrm>
            <a:custGeom>
              <a:rect b="b" l="l" r="r" t="t"/>
              <a:pathLst>
                <a:path extrusionOk="0" h="4180" w="9240">
                  <a:moveTo>
                    <a:pt x="905" y="4180"/>
                  </a:moveTo>
                  <a:cubicBezTo>
                    <a:pt x="596" y="3775"/>
                    <a:pt x="155" y="3513"/>
                    <a:pt x="0" y="2989"/>
                  </a:cubicBezTo>
                  <a:cubicBezTo>
                    <a:pt x="84" y="2930"/>
                    <a:pt x="155" y="2858"/>
                    <a:pt x="262" y="2799"/>
                  </a:cubicBezTo>
                  <a:cubicBezTo>
                    <a:pt x="369" y="2739"/>
                    <a:pt x="500" y="2727"/>
                    <a:pt x="607" y="2668"/>
                  </a:cubicBezTo>
                  <a:cubicBezTo>
                    <a:pt x="1405" y="2156"/>
                    <a:pt x="2322" y="1906"/>
                    <a:pt x="3167" y="1501"/>
                  </a:cubicBezTo>
                  <a:cubicBezTo>
                    <a:pt x="4310" y="965"/>
                    <a:pt x="5537" y="632"/>
                    <a:pt x="6739" y="215"/>
                  </a:cubicBezTo>
                  <a:cubicBezTo>
                    <a:pt x="7334" y="1"/>
                    <a:pt x="8168" y="239"/>
                    <a:pt x="8537" y="787"/>
                  </a:cubicBezTo>
                  <a:cubicBezTo>
                    <a:pt x="8608" y="894"/>
                    <a:pt x="8668" y="1001"/>
                    <a:pt x="8763" y="1072"/>
                  </a:cubicBezTo>
                  <a:cubicBezTo>
                    <a:pt x="9120" y="1441"/>
                    <a:pt x="9239" y="1882"/>
                    <a:pt x="9097" y="2370"/>
                  </a:cubicBezTo>
                  <a:cubicBezTo>
                    <a:pt x="9073" y="2489"/>
                    <a:pt x="9037" y="2608"/>
                    <a:pt x="9013" y="2751"/>
                  </a:cubicBezTo>
                  <a:cubicBezTo>
                    <a:pt x="8894" y="2799"/>
                    <a:pt x="8763" y="2846"/>
                    <a:pt x="8632" y="2894"/>
                  </a:cubicBezTo>
                  <a:cubicBezTo>
                    <a:pt x="8394" y="2787"/>
                    <a:pt x="8251" y="2608"/>
                    <a:pt x="8120" y="2430"/>
                  </a:cubicBezTo>
                  <a:cubicBezTo>
                    <a:pt x="7739" y="1953"/>
                    <a:pt x="7239" y="1858"/>
                    <a:pt x="6680" y="1918"/>
                  </a:cubicBezTo>
                  <a:cubicBezTo>
                    <a:pt x="6441" y="1953"/>
                    <a:pt x="6203" y="2013"/>
                    <a:pt x="5965" y="2084"/>
                  </a:cubicBezTo>
                  <a:cubicBezTo>
                    <a:pt x="5144" y="2370"/>
                    <a:pt x="4334" y="2656"/>
                    <a:pt x="3536" y="2930"/>
                  </a:cubicBezTo>
                  <a:cubicBezTo>
                    <a:pt x="3096" y="3096"/>
                    <a:pt x="2655" y="3263"/>
                    <a:pt x="2227" y="3442"/>
                  </a:cubicBezTo>
                  <a:cubicBezTo>
                    <a:pt x="1977" y="3561"/>
                    <a:pt x="1703" y="3644"/>
                    <a:pt x="1488" y="3847"/>
                  </a:cubicBezTo>
                  <a:cubicBezTo>
                    <a:pt x="1322" y="4025"/>
                    <a:pt x="1096" y="4085"/>
                    <a:pt x="905" y="418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703476" y="4461849"/>
              <a:ext cx="159171" cy="56936"/>
            </a:xfrm>
            <a:custGeom>
              <a:rect b="b" l="l" r="r" t="t"/>
              <a:pathLst>
                <a:path extrusionOk="0" h="1644" w="4596">
                  <a:moveTo>
                    <a:pt x="24" y="643"/>
                  </a:moveTo>
                  <a:cubicBezTo>
                    <a:pt x="1560" y="0"/>
                    <a:pt x="3560" y="143"/>
                    <a:pt x="4596" y="750"/>
                  </a:cubicBezTo>
                  <a:cubicBezTo>
                    <a:pt x="4584" y="1060"/>
                    <a:pt x="4441" y="1334"/>
                    <a:pt x="4286" y="1607"/>
                  </a:cubicBezTo>
                  <a:cubicBezTo>
                    <a:pt x="3810" y="1643"/>
                    <a:pt x="3393" y="1393"/>
                    <a:pt x="2917" y="1345"/>
                  </a:cubicBezTo>
                  <a:cubicBezTo>
                    <a:pt x="2477" y="1298"/>
                    <a:pt x="2024" y="1334"/>
                    <a:pt x="1584" y="1345"/>
                  </a:cubicBezTo>
                  <a:cubicBezTo>
                    <a:pt x="1119" y="1357"/>
                    <a:pt x="655" y="1429"/>
                    <a:pt x="167" y="1476"/>
                  </a:cubicBezTo>
                  <a:cubicBezTo>
                    <a:pt x="107" y="1250"/>
                    <a:pt x="60" y="1048"/>
                    <a:pt x="0" y="822"/>
                  </a:cubicBezTo>
                  <a:cubicBezTo>
                    <a:pt x="0" y="762"/>
                    <a:pt x="24" y="702"/>
                    <a:pt x="24" y="64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406572" y="4445329"/>
              <a:ext cx="53646" cy="55724"/>
            </a:xfrm>
            <a:custGeom>
              <a:rect b="b" l="l" r="r" t="t"/>
              <a:pathLst>
                <a:path extrusionOk="0" h="1609" w="1549">
                  <a:moveTo>
                    <a:pt x="1549" y="239"/>
                  </a:moveTo>
                  <a:cubicBezTo>
                    <a:pt x="1501" y="358"/>
                    <a:pt x="1489" y="465"/>
                    <a:pt x="1429" y="560"/>
                  </a:cubicBezTo>
                  <a:cubicBezTo>
                    <a:pt x="1179" y="953"/>
                    <a:pt x="846" y="1299"/>
                    <a:pt x="453" y="1549"/>
                  </a:cubicBezTo>
                  <a:cubicBezTo>
                    <a:pt x="370" y="1596"/>
                    <a:pt x="239" y="1608"/>
                    <a:pt x="167" y="1584"/>
                  </a:cubicBezTo>
                  <a:cubicBezTo>
                    <a:pt x="48" y="1537"/>
                    <a:pt x="1" y="1394"/>
                    <a:pt x="48" y="1275"/>
                  </a:cubicBezTo>
                  <a:cubicBezTo>
                    <a:pt x="239" y="775"/>
                    <a:pt x="548" y="394"/>
                    <a:pt x="965" y="84"/>
                  </a:cubicBezTo>
                  <a:cubicBezTo>
                    <a:pt x="1048" y="25"/>
                    <a:pt x="1179" y="1"/>
                    <a:pt x="1263" y="36"/>
                  </a:cubicBezTo>
                  <a:cubicBezTo>
                    <a:pt x="1370" y="60"/>
                    <a:pt x="1441" y="156"/>
                    <a:pt x="1549" y="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953765" y="4496482"/>
              <a:ext cx="51983" cy="55689"/>
            </a:xfrm>
            <a:custGeom>
              <a:rect b="b" l="l" r="r" t="t"/>
              <a:pathLst>
                <a:path extrusionOk="0" h="1608" w="1501">
                  <a:moveTo>
                    <a:pt x="1500" y="345"/>
                  </a:moveTo>
                  <a:cubicBezTo>
                    <a:pt x="1477" y="369"/>
                    <a:pt x="1465" y="464"/>
                    <a:pt x="1429" y="524"/>
                  </a:cubicBezTo>
                  <a:cubicBezTo>
                    <a:pt x="1167" y="941"/>
                    <a:pt x="834" y="1298"/>
                    <a:pt x="405" y="1560"/>
                  </a:cubicBezTo>
                  <a:cubicBezTo>
                    <a:pt x="334" y="1607"/>
                    <a:pt x="203" y="1607"/>
                    <a:pt x="119" y="1560"/>
                  </a:cubicBezTo>
                  <a:cubicBezTo>
                    <a:pt x="60" y="1524"/>
                    <a:pt x="36" y="1405"/>
                    <a:pt x="24" y="1298"/>
                  </a:cubicBezTo>
                  <a:cubicBezTo>
                    <a:pt x="0" y="1238"/>
                    <a:pt x="48" y="1179"/>
                    <a:pt x="84" y="1119"/>
                  </a:cubicBezTo>
                  <a:cubicBezTo>
                    <a:pt x="262" y="750"/>
                    <a:pt x="524" y="429"/>
                    <a:pt x="822" y="167"/>
                  </a:cubicBezTo>
                  <a:cubicBezTo>
                    <a:pt x="929" y="72"/>
                    <a:pt x="1072" y="48"/>
                    <a:pt x="1215" y="12"/>
                  </a:cubicBezTo>
                  <a:cubicBezTo>
                    <a:pt x="1346" y="0"/>
                    <a:pt x="1500" y="167"/>
                    <a:pt x="1500"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303505" y="4211144"/>
              <a:ext cx="1250649" cy="532336"/>
            </a:xfrm>
            <a:custGeom>
              <a:rect b="b" l="l" r="r" t="t"/>
              <a:pathLst>
                <a:path extrusionOk="0" h="15371" w="36112">
                  <a:moveTo>
                    <a:pt x="15169" y="4024"/>
                  </a:moveTo>
                  <a:cubicBezTo>
                    <a:pt x="15014" y="3989"/>
                    <a:pt x="14883" y="3965"/>
                    <a:pt x="14776" y="3929"/>
                  </a:cubicBezTo>
                  <a:cubicBezTo>
                    <a:pt x="14502" y="3834"/>
                    <a:pt x="14264" y="3703"/>
                    <a:pt x="14121" y="3417"/>
                  </a:cubicBezTo>
                  <a:cubicBezTo>
                    <a:pt x="13966" y="3119"/>
                    <a:pt x="13692" y="3012"/>
                    <a:pt x="13347" y="3048"/>
                  </a:cubicBezTo>
                  <a:cubicBezTo>
                    <a:pt x="12835" y="3072"/>
                    <a:pt x="12335" y="3167"/>
                    <a:pt x="11871" y="3417"/>
                  </a:cubicBezTo>
                  <a:cubicBezTo>
                    <a:pt x="11764" y="3477"/>
                    <a:pt x="11609" y="3536"/>
                    <a:pt x="11478" y="3572"/>
                  </a:cubicBezTo>
                  <a:cubicBezTo>
                    <a:pt x="10954" y="3643"/>
                    <a:pt x="10490" y="3846"/>
                    <a:pt x="10013" y="4048"/>
                  </a:cubicBezTo>
                  <a:cubicBezTo>
                    <a:pt x="9894" y="4084"/>
                    <a:pt x="9787" y="4131"/>
                    <a:pt x="9680" y="4167"/>
                  </a:cubicBezTo>
                  <a:cubicBezTo>
                    <a:pt x="9239" y="4239"/>
                    <a:pt x="8882" y="4477"/>
                    <a:pt x="8513" y="4620"/>
                  </a:cubicBezTo>
                  <a:cubicBezTo>
                    <a:pt x="8465" y="4774"/>
                    <a:pt x="8561" y="4786"/>
                    <a:pt x="8632" y="4822"/>
                  </a:cubicBezTo>
                  <a:cubicBezTo>
                    <a:pt x="9216" y="5024"/>
                    <a:pt x="9716" y="5382"/>
                    <a:pt x="10228" y="5727"/>
                  </a:cubicBezTo>
                  <a:cubicBezTo>
                    <a:pt x="10490" y="5906"/>
                    <a:pt x="10728" y="6132"/>
                    <a:pt x="10882" y="6441"/>
                  </a:cubicBezTo>
                  <a:cubicBezTo>
                    <a:pt x="11025" y="6715"/>
                    <a:pt x="11228" y="6989"/>
                    <a:pt x="11406" y="7263"/>
                  </a:cubicBezTo>
                  <a:cubicBezTo>
                    <a:pt x="12240" y="6941"/>
                    <a:pt x="13073" y="6822"/>
                    <a:pt x="13930" y="6822"/>
                  </a:cubicBezTo>
                  <a:cubicBezTo>
                    <a:pt x="14800" y="6822"/>
                    <a:pt x="15550" y="7120"/>
                    <a:pt x="16359" y="7441"/>
                  </a:cubicBezTo>
                  <a:cubicBezTo>
                    <a:pt x="16490" y="7203"/>
                    <a:pt x="16609" y="6989"/>
                    <a:pt x="16740" y="6798"/>
                  </a:cubicBezTo>
                  <a:cubicBezTo>
                    <a:pt x="16883" y="6608"/>
                    <a:pt x="17157" y="6513"/>
                    <a:pt x="17217" y="6251"/>
                  </a:cubicBezTo>
                  <a:cubicBezTo>
                    <a:pt x="17657" y="5894"/>
                    <a:pt x="18110" y="5560"/>
                    <a:pt x="18669" y="5477"/>
                  </a:cubicBezTo>
                  <a:cubicBezTo>
                    <a:pt x="19110" y="5394"/>
                    <a:pt x="19562" y="5382"/>
                    <a:pt x="20015" y="5453"/>
                  </a:cubicBezTo>
                  <a:cubicBezTo>
                    <a:pt x="20872" y="5584"/>
                    <a:pt x="21729" y="5679"/>
                    <a:pt x="22574" y="5786"/>
                  </a:cubicBezTo>
                  <a:cubicBezTo>
                    <a:pt x="22920" y="5822"/>
                    <a:pt x="23265" y="5858"/>
                    <a:pt x="23610" y="5917"/>
                  </a:cubicBezTo>
                  <a:cubicBezTo>
                    <a:pt x="23729" y="5929"/>
                    <a:pt x="23825" y="6013"/>
                    <a:pt x="23932" y="6072"/>
                  </a:cubicBezTo>
                  <a:cubicBezTo>
                    <a:pt x="24539" y="6441"/>
                    <a:pt x="25158" y="6810"/>
                    <a:pt x="25789" y="7215"/>
                  </a:cubicBezTo>
                  <a:cubicBezTo>
                    <a:pt x="25789" y="7215"/>
                    <a:pt x="25837" y="7227"/>
                    <a:pt x="25872" y="7215"/>
                  </a:cubicBezTo>
                  <a:cubicBezTo>
                    <a:pt x="26563" y="6822"/>
                    <a:pt x="27325" y="6572"/>
                    <a:pt x="28016" y="6167"/>
                  </a:cubicBezTo>
                  <a:cubicBezTo>
                    <a:pt x="28444" y="5906"/>
                    <a:pt x="28920" y="5727"/>
                    <a:pt x="29409" y="5548"/>
                  </a:cubicBezTo>
                  <a:cubicBezTo>
                    <a:pt x="30123" y="5286"/>
                    <a:pt x="30873" y="5144"/>
                    <a:pt x="31540" y="4798"/>
                  </a:cubicBezTo>
                  <a:cubicBezTo>
                    <a:pt x="31885" y="4620"/>
                    <a:pt x="32254" y="4489"/>
                    <a:pt x="32623" y="4393"/>
                  </a:cubicBezTo>
                  <a:cubicBezTo>
                    <a:pt x="33635" y="4143"/>
                    <a:pt x="34576" y="4310"/>
                    <a:pt x="35350" y="5072"/>
                  </a:cubicBezTo>
                  <a:cubicBezTo>
                    <a:pt x="35397" y="5108"/>
                    <a:pt x="35421" y="5155"/>
                    <a:pt x="35469" y="5215"/>
                  </a:cubicBezTo>
                  <a:cubicBezTo>
                    <a:pt x="35552" y="5334"/>
                    <a:pt x="36017" y="6465"/>
                    <a:pt x="36028" y="6632"/>
                  </a:cubicBezTo>
                  <a:cubicBezTo>
                    <a:pt x="36112" y="7156"/>
                    <a:pt x="35993" y="7608"/>
                    <a:pt x="35540" y="7941"/>
                  </a:cubicBezTo>
                  <a:cubicBezTo>
                    <a:pt x="35421" y="8025"/>
                    <a:pt x="35314" y="8120"/>
                    <a:pt x="35183" y="8227"/>
                  </a:cubicBezTo>
                  <a:cubicBezTo>
                    <a:pt x="35040" y="8192"/>
                    <a:pt x="34885" y="8144"/>
                    <a:pt x="34719" y="8108"/>
                  </a:cubicBezTo>
                  <a:cubicBezTo>
                    <a:pt x="34481" y="8025"/>
                    <a:pt x="34278" y="7906"/>
                    <a:pt x="34159" y="7668"/>
                  </a:cubicBezTo>
                  <a:cubicBezTo>
                    <a:pt x="33969" y="7310"/>
                    <a:pt x="33683" y="7227"/>
                    <a:pt x="33290" y="7263"/>
                  </a:cubicBezTo>
                  <a:cubicBezTo>
                    <a:pt x="32802" y="7287"/>
                    <a:pt x="32326" y="7370"/>
                    <a:pt x="31885" y="7632"/>
                  </a:cubicBezTo>
                  <a:cubicBezTo>
                    <a:pt x="31778" y="7691"/>
                    <a:pt x="31659" y="7751"/>
                    <a:pt x="31540" y="7763"/>
                  </a:cubicBezTo>
                  <a:cubicBezTo>
                    <a:pt x="30790" y="7870"/>
                    <a:pt x="30135" y="8227"/>
                    <a:pt x="29468" y="8489"/>
                  </a:cubicBezTo>
                  <a:cubicBezTo>
                    <a:pt x="29051" y="8668"/>
                    <a:pt x="28635" y="8846"/>
                    <a:pt x="28313" y="9180"/>
                  </a:cubicBezTo>
                  <a:cubicBezTo>
                    <a:pt x="28254" y="9239"/>
                    <a:pt x="28158" y="9299"/>
                    <a:pt x="28099" y="9287"/>
                  </a:cubicBezTo>
                  <a:cubicBezTo>
                    <a:pt x="27789" y="9239"/>
                    <a:pt x="27635" y="9489"/>
                    <a:pt x="27396" y="9585"/>
                  </a:cubicBezTo>
                  <a:lnTo>
                    <a:pt x="27396" y="10716"/>
                  </a:lnTo>
                  <a:cubicBezTo>
                    <a:pt x="27396" y="11228"/>
                    <a:pt x="27254" y="11740"/>
                    <a:pt x="26968" y="12168"/>
                  </a:cubicBezTo>
                  <a:cubicBezTo>
                    <a:pt x="26551" y="12823"/>
                    <a:pt x="26087" y="13454"/>
                    <a:pt x="25480" y="13954"/>
                  </a:cubicBezTo>
                  <a:cubicBezTo>
                    <a:pt x="25075" y="14299"/>
                    <a:pt x="24622" y="14585"/>
                    <a:pt x="24146" y="14799"/>
                  </a:cubicBezTo>
                  <a:cubicBezTo>
                    <a:pt x="24122" y="14823"/>
                    <a:pt x="24098" y="14823"/>
                    <a:pt x="24075" y="14835"/>
                  </a:cubicBezTo>
                  <a:cubicBezTo>
                    <a:pt x="23563" y="15264"/>
                    <a:pt x="22920" y="15276"/>
                    <a:pt x="22289" y="15323"/>
                  </a:cubicBezTo>
                  <a:cubicBezTo>
                    <a:pt x="21860" y="15359"/>
                    <a:pt x="21431" y="15371"/>
                    <a:pt x="21003" y="15359"/>
                  </a:cubicBezTo>
                  <a:cubicBezTo>
                    <a:pt x="20550" y="15359"/>
                    <a:pt x="20110" y="15276"/>
                    <a:pt x="19669" y="15121"/>
                  </a:cubicBezTo>
                  <a:cubicBezTo>
                    <a:pt x="19014" y="14883"/>
                    <a:pt x="18360" y="14657"/>
                    <a:pt x="17705" y="14407"/>
                  </a:cubicBezTo>
                  <a:cubicBezTo>
                    <a:pt x="17383" y="14264"/>
                    <a:pt x="17133" y="14014"/>
                    <a:pt x="16919" y="13728"/>
                  </a:cubicBezTo>
                  <a:cubicBezTo>
                    <a:pt x="16871" y="13668"/>
                    <a:pt x="16859" y="13573"/>
                    <a:pt x="16800" y="13525"/>
                  </a:cubicBezTo>
                  <a:cubicBezTo>
                    <a:pt x="16240" y="13002"/>
                    <a:pt x="16133" y="12275"/>
                    <a:pt x="15943" y="11585"/>
                  </a:cubicBezTo>
                  <a:cubicBezTo>
                    <a:pt x="15883" y="11394"/>
                    <a:pt x="15907" y="11192"/>
                    <a:pt x="15907" y="10978"/>
                  </a:cubicBezTo>
                  <a:cubicBezTo>
                    <a:pt x="15907" y="10870"/>
                    <a:pt x="15919" y="10775"/>
                    <a:pt x="15895" y="10680"/>
                  </a:cubicBezTo>
                  <a:cubicBezTo>
                    <a:pt x="15788" y="10382"/>
                    <a:pt x="15812" y="10085"/>
                    <a:pt x="15895" y="9787"/>
                  </a:cubicBezTo>
                  <a:cubicBezTo>
                    <a:pt x="15907" y="9739"/>
                    <a:pt x="15859" y="9668"/>
                    <a:pt x="15847" y="9596"/>
                  </a:cubicBezTo>
                  <a:cubicBezTo>
                    <a:pt x="15121" y="9346"/>
                    <a:pt x="14371" y="9144"/>
                    <a:pt x="13609" y="9168"/>
                  </a:cubicBezTo>
                  <a:cubicBezTo>
                    <a:pt x="12930" y="9180"/>
                    <a:pt x="12252" y="9192"/>
                    <a:pt x="11609" y="9561"/>
                  </a:cubicBezTo>
                  <a:cubicBezTo>
                    <a:pt x="11549" y="9775"/>
                    <a:pt x="11490" y="10013"/>
                    <a:pt x="11394" y="10239"/>
                  </a:cubicBezTo>
                  <a:cubicBezTo>
                    <a:pt x="10942" y="11251"/>
                    <a:pt x="10240" y="12061"/>
                    <a:pt x="9382" y="12740"/>
                  </a:cubicBezTo>
                  <a:cubicBezTo>
                    <a:pt x="9061" y="12978"/>
                    <a:pt x="8739" y="13240"/>
                    <a:pt x="8335" y="13359"/>
                  </a:cubicBezTo>
                  <a:cubicBezTo>
                    <a:pt x="8251" y="13395"/>
                    <a:pt x="8156" y="13466"/>
                    <a:pt x="8084" y="13525"/>
                  </a:cubicBezTo>
                  <a:cubicBezTo>
                    <a:pt x="7930" y="13656"/>
                    <a:pt x="7751" y="13656"/>
                    <a:pt x="7573" y="13716"/>
                  </a:cubicBezTo>
                  <a:cubicBezTo>
                    <a:pt x="6787" y="13942"/>
                    <a:pt x="5977" y="13871"/>
                    <a:pt x="5191" y="13895"/>
                  </a:cubicBezTo>
                  <a:cubicBezTo>
                    <a:pt x="4763" y="13906"/>
                    <a:pt x="4346" y="13835"/>
                    <a:pt x="3929" y="13668"/>
                  </a:cubicBezTo>
                  <a:cubicBezTo>
                    <a:pt x="3274" y="13418"/>
                    <a:pt x="2620" y="13192"/>
                    <a:pt x="1965" y="12954"/>
                  </a:cubicBezTo>
                  <a:cubicBezTo>
                    <a:pt x="1619" y="12835"/>
                    <a:pt x="1393" y="12573"/>
                    <a:pt x="1179" y="12299"/>
                  </a:cubicBezTo>
                  <a:cubicBezTo>
                    <a:pt x="1131" y="12240"/>
                    <a:pt x="1119" y="12144"/>
                    <a:pt x="1060" y="12097"/>
                  </a:cubicBezTo>
                  <a:cubicBezTo>
                    <a:pt x="548" y="11609"/>
                    <a:pt x="369" y="10930"/>
                    <a:pt x="203" y="10275"/>
                  </a:cubicBezTo>
                  <a:cubicBezTo>
                    <a:pt x="143" y="10073"/>
                    <a:pt x="107" y="9835"/>
                    <a:pt x="131" y="9608"/>
                  </a:cubicBezTo>
                  <a:cubicBezTo>
                    <a:pt x="167" y="9323"/>
                    <a:pt x="60" y="9084"/>
                    <a:pt x="48" y="8823"/>
                  </a:cubicBezTo>
                  <a:cubicBezTo>
                    <a:pt x="24" y="8584"/>
                    <a:pt x="143" y="8334"/>
                    <a:pt x="107" y="8108"/>
                  </a:cubicBezTo>
                  <a:cubicBezTo>
                    <a:pt x="0" y="7537"/>
                    <a:pt x="143" y="7049"/>
                    <a:pt x="381" y="6560"/>
                  </a:cubicBezTo>
                  <a:cubicBezTo>
                    <a:pt x="548" y="6215"/>
                    <a:pt x="595" y="5798"/>
                    <a:pt x="845" y="5501"/>
                  </a:cubicBezTo>
                  <a:cubicBezTo>
                    <a:pt x="1072" y="5215"/>
                    <a:pt x="1310" y="4941"/>
                    <a:pt x="1560" y="4703"/>
                  </a:cubicBezTo>
                  <a:cubicBezTo>
                    <a:pt x="1846" y="4429"/>
                    <a:pt x="2203" y="4239"/>
                    <a:pt x="2572" y="4120"/>
                  </a:cubicBezTo>
                  <a:cubicBezTo>
                    <a:pt x="2750" y="4060"/>
                    <a:pt x="2929" y="4024"/>
                    <a:pt x="3108" y="4012"/>
                  </a:cubicBezTo>
                  <a:cubicBezTo>
                    <a:pt x="3858" y="3965"/>
                    <a:pt x="4536" y="3727"/>
                    <a:pt x="5203" y="3369"/>
                  </a:cubicBezTo>
                  <a:cubicBezTo>
                    <a:pt x="5787" y="3060"/>
                    <a:pt x="6382" y="2810"/>
                    <a:pt x="6977" y="2524"/>
                  </a:cubicBezTo>
                  <a:lnTo>
                    <a:pt x="7692" y="2167"/>
                  </a:lnTo>
                  <a:cubicBezTo>
                    <a:pt x="8263" y="1869"/>
                    <a:pt x="8823" y="1607"/>
                    <a:pt x="9418" y="1381"/>
                  </a:cubicBezTo>
                  <a:cubicBezTo>
                    <a:pt x="10109" y="1143"/>
                    <a:pt x="10835" y="988"/>
                    <a:pt x="11490" y="655"/>
                  </a:cubicBezTo>
                  <a:cubicBezTo>
                    <a:pt x="11835" y="476"/>
                    <a:pt x="12204" y="333"/>
                    <a:pt x="12573" y="250"/>
                  </a:cubicBezTo>
                  <a:cubicBezTo>
                    <a:pt x="13585" y="0"/>
                    <a:pt x="14526" y="143"/>
                    <a:pt x="15300" y="917"/>
                  </a:cubicBezTo>
                  <a:cubicBezTo>
                    <a:pt x="15359" y="976"/>
                    <a:pt x="15419" y="1036"/>
                    <a:pt x="15443" y="1107"/>
                  </a:cubicBezTo>
                  <a:cubicBezTo>
                    <a:pt x="15609" y="1584"/>
                    <a:pt x="15907" y="2024"/>
                    <a:pt x="16002" y="2536"/>
                  </a:cubicBezTo>
                  <a:cubicBezTo>
                    <a:pt x="16074" y="3000"/>
                    <a:pt x="15955" y="3393"/>
                    <a:pt x="15597" y="3703"/>
                  </a:cubicBezTo>
                  <a:cubicBezTo>
                    <a:pt x="15490" y="3774"/>
                    <a:pt x="15347" y="3893"/>
                    <a:pt x="15169" y="4024"/>
                  </a:cubicBezTo>
                  <a:close/>
                  <a:moveTo>
                    <a:pt x="3965" y="4405"/>
                  </a:moveTo>
                  <a:cubicBezTo>
                    <a:pt x="3512" y="4441"/>
                    <a:pt x="3024" y="4489"/>
                    <a:pt x="2548" y="4560"/>
                  </a:cubicBezTo>
                  <a:cubicBezTo>
                    <a:pt x="2429" y="4584"/>
                    <a:pt x="2274" y="4620"/>
                    <a:pt x="2215" y="4715"/>
                  </a:cubicBezTo>
                  <a:cubicBezTo>
                    <a:pt x="2012" y="5060"/>
                    <a:pt x="1667" y="5263"/>
                    <a:pt x="1441" y="5572"/>
                  </a:cubicBezTo>
                  <a:cubicBezTo>
                    <a:pt x="1322" y="5739"/>
                    <a:pt x="1262" y="5929"/>
                    <a:pt x="1191" y="6132"/>
                  </a:cubicBezTo>
                  <a:cubicBezTo>
                    <a:pt x="1084" y="6406"/>
                    <a:pt x="1000" y="6703"/>
                    <a:pt x="893" y="6989"/>
                  </a:cubicBezTo>
                  <a:cubicBezTo>
                    <a:pt x="857" y="7060"/>
                    <a:pt x="822" y="7144"/>
                    <a:pt x="822" y="7215"/>
                  </a:cubicBezTo>
                  <a:cubicBezTo>
                    <a:pt x="774" y="7703"/>
                    <a:pt x="762" y="8192"/>
                    <a:pt x="715" y="8692"/>
                  </a:cubicBezTo>
                  <a:cubicBezTo>
                    <a:pt x="643" y="9418"/>
                    <a:pt x="905" y="10097"/>
                    <a:pt x="1000" y="10811"/>
                  </a:cubicBezTo>
                  <a:cubicBezTo>
                    <a:pt x="1000" y="10858"/>
                    <a:pt x="1024" y="10882"/>
                    <a:pt x="1036" y="10918"/>
                  </a:cubicBezTo>
                  <a:cubicBezTo>
                    <a:pt x="1215" y="11204"/>
                    <a:pt x="1381" y="11478"/>
                    <a:pt x="1560" y="11740"/>
                  </a:cubicBezTo>
                  <a:cubicBezTo>
                    <a:pt x="1667" y="11882"/>
                    <a:pt x="1798" y="12025"/>
                    <a:pt x="1953" y="12121"/>
                  </a:cubicBezTo>
                  <a:cubicBezTo>
                    <a:pt x="2405" y="12454"/>
                    <a:pt x="2870" y="12775"/>
                    <a:pt x="3465" y="12859"/>
                  </a:cubicBezTo>
                  <a:cubicBezTo>
                    <a:pt x="3703" y="12883"/>
                    <a:pt x="3941" y="12954"/>
                    <a:pt x="4179" y="13014"/>
                  </a:cubicBezTo>
                  <a:cubicBezTo>
                    <a:pt x="5537" y="13359"/>
                    <a:pt x="6858" y="13252"/>
                    <a:pt x="8168" y="12835"/>
                  </a:cubicBezTo>
                  <a:cubicBezTo>
                    <a:pt x="8227" y="12823"/>
                    <a:pt x="8287" y="12799"/>
                    <a:pt x="8335" y="12752"/>
                  </a:cubicBezTo>
                  <a:cubicBezTo>
                    <a:pt x="8894" y="12287"/>
                    <a:pt x="9513" y="11871"/>
                    <a:pt x="10013" y="11323"/>
                  </a:cubicBezTo>
                  <a:cubicBezTo>
                    <a:pt x="10168" y="11156"/>
                    <a:pt x="10287" y="10966"/>
                    <a:pt x="10430" y="10787"/>
                  </a:cubicBezTo>
                  <a:cubicBezTo>
                    <a:pt x="10799" y="10347"/>
                    <a:pt x="11013" y="9846"/>
                    <a:pt x="11025" y="9275"/>
                  </a:cubicBezTo>
                  <a:cubicBezTo>
                    <a:pt x="11037" y="8954"/>
                    <a:pt x="11037" y="8620"/>
                    <a:pt x="11002" y="8299"/>
                  </a:cubicBezTo>
                  <a:cubicBezTo>
                    <a:pt x="10954" y="7822"/>
                    <a:pt x="10823" y="7370"/>
                    <a:pt x="10561" y="6977"/>
                  </a:cubicBezTo>
                  <a:cubicBezTo>
                    <a:pt x="10370" y="6679"/>
                    <a:pt x="10132" y="6441"/>
                    <a:pt x="9882" y="6179"/>
                  </a:cubicBezTo>
                  <a:cubicBezTo>
                    <a:pt x="9406" y="5691"/>
                    <a:pt x="8811" y="5405"/>
                    <a:pt x="8204" y="5215"/>
                  </a:cubicBezTo>
                  <a:cubicBezTo>
                    <a:pt x="7739" y="5072"/>
                    <a:pt x="7263" y="4953"/>
                    <a:pt x="6799" y="4786"/>
                  </a:cubicBezTo>
                  <a:cubicBezTo>
                    <a:pt x="5894" y="4489"/>
                    <a:pt x="4953" y="4477"/>
                    <a:pt x="3965" y="4405"/>
                  </a:cubicBezTo>
                  <a:close/>
                  <a:moveTo>
                    <a:pt x="16490" y="10180"/>
                  </a:moveTo>
                  <a:cubicBezTo>
                    <a:pt x="16502" y="10585"/>
                    <a:pt x="16478" y="11025"/>
                    <a:pt x="16621" y="11442"/>
                  </a:cubicBezTo>
                  <a:cubicBezTo>
                    <a:pt x="16705" y="11644"/>
                    <a:pt x="16717" y="11882"/>
                    <a:pt x="16764" y="12109"/>
                  </a:cubicBezTo>
                  <a:cubicBezTo>
                    <a:pt x="16776" y="12180"/>
                    <a:pt x="16776" y="12275"/>
                    <a:pt x="16824" y="12347"/>
                  </a:cubicBezTo>
                  <a:cubicBezTo>
                    <a:pt x="17002" y="12644"/>
                    <a:pt x="17157" y="12942"/>
                    <a:pt x="17371" y="13240"/>
                  </a:cubicBezTo>
                  <a:cubicBezTo>
                    <a:pt x="17455" y="13371"/>
                    <a:pt x="17574" y="13490"/>
                    <a:pt x="17717" y="13585"/>
                  </a:cubicBezTo>
                  <a:cubicBezTo>
                    <a:pt x="18169" y="13906"/>
                    <a:pt x="18633" y="14252"/>
                    <a:pt x="19229" y="14311"/>
                  </a:cubicBezTo>
                  <a:cubicBezTo>
                    <a:pt x="19455" y="14323"/>
                    <a:pt x="19681" y="14383"/>
                    <a:pt x="19884" y="14442"/>
                  </a:cubicBezTo>
                  <a:cubicBezTo>
                    <a:pt x="21229" y="14811"/>
                    <a:pt x="22562" y="14740"/>
                    <a:pt x="23872" y="14323"/>
                  </a:cubicBezTo>
                  <a:cubicBezTo>
                    <a:pt x="23967" y="14299"/>
                    <a:pt x="24063" y="14264"/>
                    <a:pt x="24146" y="14204"/>
                  </a:cubicBezTo>
                  <a:cubicBezTo>
                    <a:pt x="24682" y="13776"/>
                    <a:pt x="25253" y="13395"/>
                    <a:pt x="25730" y="12859"/>
                  </a:cubicBezTo>
                  <a:cubicBezTo>
                    <a:pt x="25908" y="12656"/>
                    <a:pt x="26063" y="12442"/>
                    <a:pt x="26230" y="12228"/>
                  </a:cubicBezTo>
                  <a:cubicBezTo>
                    <a:pt x="26563" y="11811"/>
                    <a:pt x="26789" y="11323"/>
                    <a:pt x="26825" y="10787"/>
                  </a:cubicBezTo>
                  <a:cubicBezTo>
                    <a:pt x="26837" y="10406"/>
                    <a:pt x="26837" y="10037"/>
                    <a:pt x="26789" y="9680"/>
                  </a:cubicBezTo>
                  <a:cubicBezTo>
                    <a:pt x="26765" y="9358"/>
                    <a:pt x="26646" y="9061"/>
                    <a:pt x="26444" y="8775"/>
                  </a:cubicBezTo>
                  <a:cubicBezTo>
                    <a:pt x="26003" y="8120"/>
                    <a:pt x="25432" y="7596"/>
                    <a:pt x="24718" y="7239"/>
                  </a:cubicBezTo>
                  <a:cubicBezTo>
                    <a:pt x="24622" y="7179"/>
                    <a:pt x="24503" y="7108"/>
                    <a:pt x="24456" y="7001"/>
                  </a:cubicBezTo>
                  <a:cubicBezTo>
                    <a:pt x="24348" y="6763"/>
                    <a:pt x="24146" y="6703"/>
                    <a:pt x="23920" y="6668"/>
                  </a:cubicBezTo>
                  <a:cubicBezTo>
                    <a:pt x="23515" y="6584"/>
                    <a:pt x="23134" y="6465"/>
                    <a:pt x="22741" y="6310"/>
                  </a:cubicBezTo>
                  <a:cubicBezTo>
                    <a:pt x="22574" y="6227"/>
                    <a:pt x="22384" y="6191"/>
                    <a:pt x="22205" y="6156"/>
                  </a:cubicBezTo>
                  <a:cubicBezTo>
                    <a:pt x="21777" y="6084"/>
                    <a:pt x="21360" y="6036"/>
                    <a:pt x="20931" y="5977"/>
                  </a:cubicBezTo>
                  <a:cubicBezTo>
                    <a:pt x="20157" y="5846"/>
                    <a:pt x="19384" y="5906"/>
                    <a:pt x="18586" y="5989"/>
                  </a:cubicBezTo>
                  <a:cubicBezTo>
                    <a:pt x="18252" y="6036"/>
                    <a:pt x="17967" y="6108"/>
                    <a:pt x="17788" y="6453"/>
                  </a:cubicBezTo>
                  <a:cubicBezTo>
                    <a:pt x="17717" y="6608"/>
                    <a:pt x="17538" y="6703"/>
                    <a:pt x="17395" y="6846"/>
                  </a:cubicBezTo>
                  <a:cubicBezTo>
                    <a:pt x="17145" y="7096"/>
                    <a:pt x="16943" y="7382"/>
                    <a:pt x="16978" y="7763"/>
                  </a:cubicBezTo>
                  <a:cubicBezTo>
                    <a:pt x="17002" y="7989"/>
                    <a:pt x="16907" y="8156"/>
                    <a:pt x="16788" y="8311"/>
                  </a:cubicBezTo>
                  <a:cubicBezTo>
                    <a:pt x="16717" y="8430"/>
                    <a:pt x="16621" y="8573"/>
                    <a:pt x="16609" y="8703"/>
                  </a:cubicBezTo>
                  <a:cubicBezTo>
                    <a:pt x="16550" y="9192"/>
                    <a:pt x="16526" y="9680"/>
                    <a:pt x="16490" y="10180"/>
                  </a:cubicBezTo>
                  <a:close/>
                  <a:moveTo>
                    <a:pt x="14919" y="3417"/>
                  </a:moveTo>
                  <a:cubicBezTo>
                    <a:pt x="15145" y="3405"/>
                    <a:pt x="15359" y="3405"/>
                    <a:pt x="15419" y="3191"/>
                  </a:cubicBezTo>
                  <a:cubicBezTo>
                    <a:pt x="15585" y="2643"/>
                    <a:pt x="15609" y="2096"/>
                    <a:pt x="15157" y="1643"/>
                  </a:cubicBezTo>
                  <a:cubicBezTo>
                    <a:pt x="15062" y="1560"/>
                    <a:pt x="14990" y="1464"/>
                    <a:pt x="14919" y="1369"/>
                  </a:cubicBezTo>
                  <a:cubicBezTo>
                    <a:pt x="14561" y="798"/>
                    <a:pt x="13633" y="512"/>
                    <a:pt x="12990" y="798"/>
                  </a:cubicBezTo>
                  <a:cubicBezTo>
                    <a:pt x="12680" y="953"/>
                    <a:pt x="12323" y="1012"/>
                    <a:pt x="12002" y="1107"/>
                  </a:cubicBezTo>
                  <a:cubicBezTo>
                    <a:pt x="11549" y="1262"/>
                    <a:pt x="11109" y="1393"/>
                    <a:pt x="10656" y="1572"/>
                  </a:cubicBezTo>
                  <a:cubicBezTo>
                    <a:pt x="10168" y="1762"/>
                    <a:pt x="9680" y="1988"/>
                    <a:pt x="9180" y="2179"/>
                  </a:cubicBezTo>
                  <a:cubicBezTo>
                    <a:pt x="8692" y="2381"/>
                    <a:pt x="8192" y="2536"/>
                    <a:pt x="7703" y="2774"/>
                  </a:cubicBezTo>
                  <a:cubicBezTo>
                    <a:pt x="7299" y="2988"/>
                    <a:pt x="6882" y="3215"/>
                    <a:pt x="6477" y="3453"/>
                  </a:cubicBezTo>
                  <a:cubicBezTo>
                    <a:pt x="6072" y="3703"/>
                    <a:pt x="5656" y="3893"/>
                    <a:pt x="5108" y="4048"/>
                  </a:cubicBezTo>
                  <a:cubicBezTo>
                    <a:pt x="5298" y="4120"/>
                    <a:pt x="5417" y="4179"/>
                    <a:pt x="5525" y="4191"/>
                  </a:cubicBezTo>
                  <a:cubicBezTo>
                    <a:pt x="6179" y="4239"/>
                    <a:pt x="6811" y="4346"/>
                    <a:pt x="7465" y="4465"/>
                  </a:cubicBezTo>
                  <a:cubicBezTo>
                    <a:pt x="7573" y="4477"/>
                    <a:pt x="7703" y="4429"/>
                    <a:pt x="7811" y="4382"/>
                  </a:cubicBezTo>
                  <a:cubicBezTo>
                    <a:pt x="8454" y="4120"/>
                    <a:pt x="9073" y="3822"/>
                    <a:pt x="9728" y="3572"/>
                  </a:cubicBezTo>
                  <a:cubicBezTo>
                    <a:pt x="10382" y="3310"/>
                    <a:pt x="11037" y="3096"/>
                    <a:pt x="11692" y="2881"/>
                  </a:cubicBezTo>
                  <a:cubicBezTo>
                    <a:pt x="12085" y="2750"/>
                    <a:pt x="12466" y="2631"/>
                    <a:pt x="12871" y="2536"/>
                  </a:cubicBezTo>
                  <a:cubicBezTo>
                    <a:pt x="13466" y="2405"/>
                    <a:pt x="14026" y="2465"/>
                    <a:pt x="14442" y="2988"/>
                  </a:cubicBezTo>
                  <a:cubicBezTo>
                    <a:pt x="14597" y="3119"/>
                    <a:pt x="14776" y="3274"/>
                    <a:pt x="14919" y="3417"/>
                  </a:cubicBezTo>
                  <a:close/>
                  <a:moveTo>
                    <a:pt x="27313" y="8906"/>
                  </a:moveTo>
                  <a:cubicBezTo>
                    <a:pt x="27504" y="8799"/>
                    <a:pt x="27730" y="8751"/>
                    <a:pt x="27896" y="8596"/>
                  </a:cubicBezTo>
                  <a:cubicBezTo>
                    <a:pt x="28111" y="8394"/>
                    <a:pt x="28385" y="8299"/>
                    <a:pt x="28635" y="8192"/>
                  </a:cubicBezTo>
                  <a:cubicBezTo>
                    <a:pt x="29063" y="8001"/>
                    <a:pt x="29516" y="7834"/>
                    <a:pt x="29944" y="7691"/>
                  </a:cubicBezTo>
                  <a:cubicBezTo>
                    <a:pt x="30754" y="7394"/>
                    <a:pt x="31552" y="7108"/>
                    <a:pt x="32373" y="6834"/>
                  </a:cubicBezTo>
                  <a:cubicBezTo>
                    <a:pt x="32599" y="6763"/>
                    <a:pt x="32849" y="6703"/>
                    <a:pt x="33088" y="6679"/>
                  </a:cubicBezTo>
                  <a:cubicBezTo>
                    <a:pt x="33635" y="6620"/>
                    <a:pt x="34135" y="6703"/>
                    <a:pt x="34528" y="7179"/>
                  </a:cubicBezTo>
                  <a:cubicBezTo>
                    <a:pt x="34659" y="7346"/>
                    <a:pt x="34790" y="7537"/>
                    <a:pt x="35040" y="7644"/>
                  </a:cubicBezTo>
                  <a:cubicBezTo>
                    <a:pt x="35171" y="7596"/>
                    <a:pt x="35302" y="7549"/>
                    <a:pt x="35421" y="7513"/>
                  </a:cubicBezTo>
                  <a:cubicBezTo>
                    <a:pt x="35457" y="7358"/>
                    <a:pt x="35481" y="7239"/>
                    <a:pt x="35505" y="7120"/>
                  </a:cubicBezTo>
                  <a:cubicBezTo>
                    <a:pt x="35647" y="6632"/>
                    <a:pt x="35528" y="6203"/>
                    <a:pt x="35171" y="5822"/>
                  </a:cubicBezTo>
                  <a:cubicBezTo>
                    <a:pt x="35076" y="5739"/>
                    <a:pt x="35016" y="5632"/>
                    <a:pt x="34945" y="5548"/>
                  </a:cubicBezTo>
                  <a:cubicBezTo>
                    <a:pt x="34564" y="4989"/>
                    <a:pt x="33742" y="4751"/>
                    <a:pt x="33147" y="4965"/>
                  </a:cubicBezTo>
                  <a:cubicBezTo>
                    <a:pt x="31957" y="5382"/>
                    <a:pt x="30730" y="5727"/>
                    <a:pt x="29575" y="6263"/>
                  </a:cubicBezTo>
                  <a:cubicBezTo>
                    <a:pt x="28730" y="6668"/>
                    <a:pt x="27813" y="6894"/>
                    <a:pt x="27015" y="7418"/>
                  </a:cubicBezTo>
                  <a:cubicBezTo>
                    <a:pt x="26908" y="7477"/>
                    <a:pt x="26777" y="7489"/>
                    <a:pt x="26670" y="7549"/>
                  </a:cubicBezTo>
                  <a:cubicBezTo>
                    <a:pt x="26563" y="7608"/>
                    <a:pt x="26480" y="7691"/>
                    <a:pt x="26408" y="7751"/>
                  </a:cubicBezTo>
                  <a:cubicBezTo>
                    <a:pt x="26563" y="8251"/>
                    <a:pt x="27004" y="8513"/>
                    <a:pt x="27313" y="8906"/>
                  </a:cubicBezTo>
                  <a:close/>
                  <a:moveTo>
                    <a:pt x="11573" y="7882"/>
                  </a:moveTo>
                  <a:cubicBezTo>
                    <a:pt x="11573" y="7941"/>
                    <a:pt x="11549" y="8001"/>
                    <a:pt x="11561" y="8061"/>
                  </a:cubicBezTo>
                  <a:cubicBezTo>
                    <a:pt x="11609" y="8287"/>
                    <a:pt x="11668" y="8489"/>
                    <a:pt x="11728" y="8715"/>
                  </a:cubicBezTo>
                  <a:cubicBezTo>
                    <a:pt x="12216" y="8668"/>
                    <a:pt x="12680" y="8596"/>
                    <a:pt x="13145" y="8584"/>
                  </a:cubicBezTo>
                  <a:cubicBezTo>
                    <a:pt x="13585" y="8573"/>
                    <a:pt x="14038" y="8537"/>
                    <a:pt x="14478" y="8584"/>
                  </a:cubicBezTo>
                  <a:cubicBezTo>
                    <a:pt x="14942" y="8632"/>
                    <a:pt x="15359" y="8894"/>
                    <a:pt x="15847" y="8846"/>
                  </a:cubicBezTo>
                  <a:cubicBezTo>
                    <a:pt x="16002" y="8573"/>
                    <a:pt x="16145" y="8299"/>
                    <a:pt x="16157" y="7989"/>
                  </a:cubicBezTo>
                  <a:cubicBezTo>
                    <a:pt x="15109" y="7358"/>
                    <a:pt x="13109" y="7239"/>
                    <a:pt x="11573" y="788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366571" y="4416481"/>
              <a:ext cx="267259" cy="216903"/>
            </a:xfrm>
            <a:custGeom>
              <a:rect b="b" l="l" r="r" t="t"/>
              <a:pathLst>
                <a:path extrusionOk="0" h="6263" w="7717">
                  <a:moveTo>
                    <a:pt x="1" y="3179"/>
                  </a:moveTo>
                  <a:cubicBezTo>
                    <a:pt x="72" y="2655"/>
                    <a:pt x="144" y="2143"/>
                    <a:pt x="215" y="1643"/>
                  </a:cubicBezTo>
                  <a:cubicBezTo>
                    <a:pt x="310" y="1072"/>
                    <a:pt x="632" y="631"/>
                    <a:pt x="989" y="203"/>
                  </a:cubicBezTo>
                  <a:cubicBezTo>
                    <a:pt x="1084" y="84"/>
                    <a:pt x="1215" y="24"/>
                    <a:pt x="1370" y="24"/>
                  </a:cubicBezTo>
                  <a:cubicBezTo>
                    <a:pt x="1811" y="36"/>
                    <a:pt x="2275" y="0"/>
                    <a:pt x="2715" y="48"/>
                  </a:cubicBezTo>
                  <a:cubicBezTo>
                    <a:pt x="3525" y="143"/>
                    <a:pt x="4347" y="227"/>
                    <a:pt x="5144" y="393"/>
                  </a:cubicBezTo>
                  <a:cubicBezTo>
                    <a:pt x="5882" y="536"/>
                    <a:pt x="6585" y="834"/>
                    <a:pt x="7145" y="1405"/>
                  </a:cubicBezTo>
                  <a:cubicBezTo>
                    <a:pt x="7371" y="1643"/>
                    <a:pt x="7514" y="1941"/>
                    <a:pt x="7585" y="2263"/>
                  </a:cubicBezTo>
                  <a:cubicBezTo>
                    <a:pt x="7657" y="2572"/>
                    <a:pt x="7704" y="2905"/>
                    <a:pt x="7704" y="3227"/>
                  </a:cubicBezTo>
                  <a:cubicBezTo>
                    <a:pt x="7716" y="3941"/>
                    <a:pt x="7442" y="4560"/>
                    <a:pt x="7002" y="5096"/>
                  </a:cubicBezTo>
                  <a:cubicBezTo>
                    <a:pt x="6859" y="5287"/>
                    <a:pt x="6597" y="5430"/>
                    <a:pt x="6371" y="5537"/>
                  </a:cubicBezTo>
                  <a:cubicBezTo>
                    <a:pt x="5978" y="5727"/>
                    <a:pt x="5573" y="5870"/>
                    <a:pt x="5180" y="6049"/>
                  </a:cubicBezTo>
                  <a:cubicBezTo>
                    <a:pt x="4728" y="6239"/>
                    <a:pt x="4263" y="6263"/>
                    <a:pt x="3787" y="6251"/>
                  </a:cubicBezTo>
                  <a:cubicBezTo>
                    <a:pt x="3466" y="6239"/>
                    <a:pt x="3156" y="6168"/>
                    <a:pt x="2823" y="6120"/>
                  </a:cubicBezTo>
                  <a:cubicBezTo>
                    <a:pt x="2168" y="6049"/>
                    <a:pt x="1561" y="5775"/>
                    <a:pt x="965" y="5525"/>
                  </a:cubicBezTo>
                  <a:cubicBezTo>
                    <a:pt x="394" y="5287"/>
                    <a:pt x="191" y="4751"/>
                    <a:pt x="72" y="4203"/>
                  </a:cubicBezTo>
                  <a:cubicBezTo>
                    <a:pt x="1" y="3858"/>
                    <a:pt x="25" y="3513"/>
                    <a:pt x="1" y="3179"/>
                  </a:cubicBezTo>
                  <a:close/>
                  <a:moveTo>
                    <a:pt x="2704" y="1072"/>
                  </a:moveTo>
                  <a:cubicBezTo>
                    <a:pt x="2596" y="1000"/>
                    <a:pt x="2525" y="893"/>
                    <a:pt x="2418" y="869"/>
                  </a:cubicBezTo>
                  <a:cubicBezTo>
                    <a:pt x="2334" y="834"/>
                    <a:pt x="2203" y="858"/>
                    <a:pt x="2120" y="917"/>
                  </a:cubicBezTo>
                  <a:cubicBezTo>
                    <a:pt x="1703" y="1227"/>
                    <a:pt x="1382" y="1608"/>
                    <a:pt x="1203" y="2108"/>
                  </a:cubicBezTo>
                  <a:cubicBezTo>
                    <a:pt x="1156" y="2227"/>
                    <a:pt x="1191" y="2358"/>
                    <a:pt x="1322" y="2417"/>
                  </a:cubicBezTo>
                  <a:cubicBezTo>
                    <a:pt x="1394" y="2441"/>
                    <a:pt x="1525" y="2441"/>
                    <a:pt x="1608" y="2382"/>
                  </a:cubicBezTo>
                  <a:cubicBezTo>
                    <a:pt x="2001" y="2132"/>
                    <a:pt x="2334" y="1786"/>
                    <a:pt x="2584" y="1381"/>
                  </a:cubicBezTo>
                  <a:cubicBezTo>
                    <a:pt x="2644" y="1298"/>
                    <a:pt x="2656" y="1191"/>
                    <a:pt x="2704" y="107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912933" y="4467598"/>
              <a:ext cx="271761" cy="218566"/>
            </a:xfrm>
            <a:custGeom>
              <a:rect b="b" l="l" r="r" t="t"/>
              <a:pathLst>
                <a:path extrusionOk="0" h="6311" w="7847">
                  <a:moveTo>
                    <a:pt x="1" y="3346"/>
                  </a:moveTo>
                  <a:cubicBezTo>
                    <a:pt x="72" y="2811"/>
                    <a:pt x="143" y="2215"/>
                    <a:pt x="227" y="1644"/>
                  </a:cubicBezTo>
                  <a:cubicBezTo>
                    <a:pt x="322" y="1072"/>
                    <a:pt x="644" y="632"/>
                    <a:pt x="1013" y="191"/>
                  </a:cubicBezTo>
                  <a:cubicBezTo>
                    <a:pt x="1096" y="72"/>
                    <a:pt x="1227" y="13"/>
                    <a:pt x="1382" y="13"/>
                  </a:cubicBezTo>
                  <a:cubicBezTo>
                    <a:pt x="1822" y="36"/>
                    <a:pt x="2287" y="1"/>
                    <a:pt x="2727" y="60"/>
                  </a:cubicBezTo>
                  <a:cubicBezTo>
                    <a:pt x="3537" y="155"/>
                    <a:pt x="4358" y="263"/>
                    <a:pt x="5156" y="406"/>
                  </a:cubicBezTo>
                  <a:cubicBezTo>
                    <a:pt x="5406" y="441"/>
                    <a:pt x="5668" y="584"/>
                    <a:pt x="5918" y="644"/>
                  </a:cubicBezTo>
                  <a:cubicBezTo>
                    <a:pt x="6716" y="798"/>
                    <a:pt x="7228" y="1346"/>
                    <a:pt x="7490" y="2037"/>
                  </a:cubicBezTo>
                  <a:cubicBezTo>
                    <a:pt x="7763" y="2751"/>
                    <a:pt x="7847" y="3513"/>
                    <a:pt x="7513" y="4239"/>
                  </a:cubicBezTo>
                  <a:cubicBezTo>
                    <a:pt x="7394" y="4489"/>
                    <a:pt x="7240" y="4751"/>
                    <a:pt x="7097" y="5001"/>
                  </a:cubicBezTo>
                  <a:cubicBezTo>
                    <a:pt x="6930" y="5287"/>
                    <a:pt x="6656" y="5430"/>
                    <a:pt x="6394" y="5561"/>
                  </a:cubicBezTo>
                  <a:cubicBezTo>
                    <a:pt x="6001" y="5763"/>
                    <a:pt x="5608" y="5894"/>
                    <a:pt x="5204" y="6073"/>
                  </a:cubicBezTo>
                  <a:cubicBezTo>
                    <a:pt x="4751" y="6263"/>
                    <a:pt x="4275" y="6311"/>
                    <a:pt x="3822" y="6275"/>
                  </a:cubicBezTo>
                  <a:cubicBezTo>
                    <a:pt x="2941" y="6204"/>
                    <a:pt x="2096" y="6013"/>
                    <a:pt x="1263" y="5704"/>
                  </a:cubicBezTo>
                  <a:cubicBezTo>
                    <a:pt x="560" y="5430"/>
                    <a:pt x="263" y="4894"/>
                    <a:pt x="84" y="4239"/>
                  </a:cubicBezTo>
                  <a:cubicBezTo>
                    <a:pt x="12" y="3942"/>
                    <a:pt x="24" y="3680"/>
                    <a:pt x="1" y="3346"/>
                  </a:cubicBezTo>
                  <a:close/>
                  <a:moveTo>
                    <a:pt x="2679" y="1179"/>
                  </a:moveTo>
                  <a:cubicBezTo>
                    <a:pt x="2679" y="1001"/>
                    <a:pt x="2537" y="834"/>
                    <a:pt x="2406" y="846"/>
                  </a:cubicBezTo>
                  <a:cubicBezTo>
                    <a:pt x="2275" y="870"/>
                    <a:pt x="2120" y="906"/>
                    <a:pt x="2025" y="1001"/>
                  </a:cubicBezTo>
                  <a:cubicBezTo>
                    <a:pt x="1703" y="1263"/>
                    <a:pt x="1453" y="1584"/>
                    <a:pt x="1275" y="1953"/>
                  </a:cubicBezTo>
                  <a:cubicBezTo>
                    <a:pt x="1251" y="2013"/>
                    <a:pt x="1215" y="2072"/>
                    <a:pt x="1215" y="2132"/>
                  </a:cubicBezTo>
                  <a:cubicBezTo>
                    <a:pt x="1227" y="2215"/>
                    <a:pt x="1263" y="2358"/>
                    <a:pt x="1322" y="2394"/>
                  </a:cubicBezTo>
                  <a:cubicBezTo>
                    <a:pt x="1382" y="2441"/>
                    <a:pt x="1525" y="2441"/>
                    <a:pt x="1608" y="2394"/>
                  </a:cubicBezTo>
                  <a:cubicBezTo>
                    <a:pt x="2025" y="2132"/>
                    <a:pt x="2358" y="1787"/>
                    <a:pt x="2632" y="1358"/>
                  </a:cubicBezTo>
                  <a:cubicBezTo>
                    <a:pt x="2644" y="1287"/>
                    <a:pt x="2656" y="1203"/>
                    <a:pt x="2679" y="11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3"/>
          <p:cNvSpPr/>
          <p:nvPr/>
        </p:nvSpPr>
        <p:spPr>
          <a:xfrm>
            <a:off x="7797452" y="3087415"/>
            <a:ext cx="1248671" cy="1221831"/>
          </a:xfrm>
          <a:custGeom>
            <a:rect b="b" l="l" r="r" t="t"/>
            <a:pathLst>
              <a:path extrusionOk="0" h="42245" w="43173">
                <a:moveTo>
                  <a:pt x="48" y="42245"/>
                </a:moveTo>
                <a:cubicBezTo>
                  <a:pt x="48" y="39690"/>
                  <a:pt x="-143" y="36245"/>
                  <a:pt x="1983" y="34828"/>
                </a:cubicBezTo>
                <a:cubicBezTo>
                  <a:pt x="10310" y="29276"/>
                  <a:pt x="33112" y="31866"/>
                  <a:pt x="29394" y="22574"/>
                </a:cubicBezTo>
                <a:cubicBezTo>
                  <a:pt x="28497" y="20331"/>
                  <a:pt x="24865" y="19097"/>
                  <a:pt x="22622" y="19994"/>
                </a:cubicBezTo>
                <a:cubicBezTo>
                  <a:pt x="18614" y="21598"/>
                  <a:pt x="17243" y="28097"/>
                  <a:pt x="18429" y="32248"/>
                </a:cubicBezTo>
                <a:cubicBezTo>
                  <a:pt x="20393" y="39119"/>
                  <a:pt x="32863" y="41598"/>
                  <a:pt x="39068" y="38052"/>
                </a:cubicBezTo>
                <a:cubicBezTo>
                  <a:pt x="51102" y="31174"/>
                  <a:pt x="33834" y="7686"/>
                  <a:pt x="22299" y="0"/>
                </a:cubicBezTo>
              </a:path>
            </a:pathLst>
          </a:custGeom>
          <a:noFill/>
          <a:ln cap="flat" cmpd="sng" w="19050">
            <a:solidFill>
              <a:schemeClr val="dk2"/>
            </a:solidFill>
            <a:prstDash val="dash"/>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grpSp>
        <p:nvGrpSpPr>
          <p:cNvPr id="754" name="Google Shape;754;p22"/>
          <p:cNvGrpSpPr/>
          <p:nvPr/>
        </p:nvGrpSpPr>
        <p:grpSpPr>
          <a:xfrm>
            <a:off x="2360416" y="498454"/>
            <a:ext cx="4391258" cy="417655"/>
            <a:chOff x="3558802" y="4011427"/>
            <a:chExt cx="1866000" cy="118185"/>
          </a:xfrm>
        </p:grpSpPr>
        <p:sp>
          <p:nvSpPr>
            <p:cNvPr id="755" name="Google Shape;755;p22"/>
            <p:cNvSpPr/>
            <p:nvPr/>
          </p:nvSpPr>
          <p:spPr>
            <a:xfrm flipH="1" rot="5400000">
              <a:off x="4436152" y="3134077"/>
              <a:ext cx="111300" cy="1866000"/>
            </a:xfrm>
            <a:prstGeom prst="round2SameRect">
              <a:avLst>
                <a:gd fmla="val 50000" name="adj1"/>
                <a:gd fmla="val 50000" name="adj2"/>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p:nvPr/>
          </p:nvSpPr>
          <p:spPr>
            <a:xfrm flipH="1" rot="5400000">
              <a:off x="4433175" y="3138562"/>
              <a:ext cx="117000" cy="1865100"/>
            </a:xfrm>
            <a:prstGeom prst="round2SameRect">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22"/>
          <p:cNvSpPr txBox="1"/>
          <p:nvPr>
            <p:ph type="title"/>
          </p:nvPr>
        </p:nvSpPr>
        <p:spPr>
          <a:xfrm>
            <a:off x="457200" y="445025"/>
            <a:ext cx="82296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latin typeface="Lexend Deca Medium"/>
                <a:ea typeface="Lexend Deca Medium"/>
                <a:cs typeface="Lexend Deca Medium"/>
                <a:sym typeface="Lexend Deca Medium"/>
              </a:rPr>
              <a:t>Results- Research Question 1</a:t>
            </a:r>
            <a:endParaRPr sz="2200">
              <a:solidFill>
                <a:schemeClr val="dk1"/>
              </a:solidFill>
              <a:latin typeface="Lexend Deca Medium"/>
              <a:ea typeface="Lexend Deca Medium"/>
              <a:cs typeface="Lexend Deca Medium"/>
              <a:sym typeface="Lexend Deca Medium"/>
            </a:endParaRPr>
          </a:p>
        </p:txBody>
      </p:sp>
      <p:sp>
        <p:nvSpPr>
          <p:cNvPr id="758" name="Google Shape;758;p22"/>
          <p:cNvSpPr txBox="1"/>
          <p:nvPr/>
        </p:nvSpPr>
        <p:spPr>
          <a:xfrm>
            <a:off x="744301" y="1035775"/>
            <a:ext cx="32796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dk1"/>
              </a:solidFill>
              <a:latin typeface="Fira Sans Extra Condensed"/>
              <a:ea typeface="Fira Sans Extra Condensed"/>
              <a:cs typeface="Fira Sans Extra Condensed"/>
              <a:sym typeface="Fira Sans Extra Condensed"/>
            </a:endParaRPr>
          </a:p>
        </p:txBody>
      </p:sp>
      <p:sp>
        <p:nvSpPr>
          <p:cNvPr id="759" name="Google Shape;759;p22"/>
          <p:cNvSpPr txBox="1"/>
          <p:nvPr/>
        </p:nvSpPr>
        <p:spPr>
          <a:xfrm>
            <a:off x="581275" y="926275"/>
            <a:ext cx="2286600" cy="55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0E101A"/>
                </a:solidFill>
                <a:latin typeface="Lexend Deca"/>
                <a:ea typeface="Lexend Deca"/>
                <a:cs typeface="Lexend Deca"/>
                <a:sym typeface="Lexend Deca"/>
              </a:rPr>
              <a:t>A revenue passenger mile (RPM) is a transportation industry metric that shows the number of miles traveled by paying passengers and is typically an airline traffic statistic. </a:t>
            </a:r>
            <a:endParaRPr sz="900">
              <a:solidFill>
                <a:srgbClr val="0E101A"/>
              </a:solidFill>
              <a:latin typeface="Lexend Deca"/>
              <a:ea typeface="Lexend Deca"/>
              <a:cs typeface="Lexend Deca"/>
              <a:sym typeface="Lexend Deca"/>
            </a:endParaRPr>
          </a:p>
          <a:p>
            <a:pPr indent="0" lvl="0" marL="0" rtl="0" algn="l">
              <a:lnSpc>
                <a:spcPct val="150000"/>
              </a:lnSpc>
              <a:spcBef>
                <a:spcPts val="0"/>
              </a:spcBef>
              <a:spcAft>
                <a:spcPts val="0"/>
              </a:spcAft>
              <a:buClr>
                <a:schemeClr val="dk1"/>
              </a:buClr>
              <a:buSzPts val="1100"/>
              <a:buFont typeface="Arial"/>
              <a:buNone/>
            </a:pPr>
            <a:r>
              <a:rPr lang="en" sz="900">
                <a:solidFill>
                  <a:srgbClr val="0E101A"/>
                </a:solidFill>
                <a:latin typeface="Lexend Deca"/>
                <a:ea typeface="Lexend Deca"/>
                <a:cs typeface="Lexend Deca"/>
                <a:sym typeface="Lexend Deca"/>
              </a:rPr>
              <a:t>By looking at the graph ‘trend of RPM of each operation’, the domestic operation has the highest average RPM, and the Latin America operation has the lowest average RPM. One similarity for all operations is that RPM increased dramatically in 2011.</a:t>
            </a:r>
            <a:endParaRPr sz="900">
              <a:solidFill>
                <a:srgbClr val="0E101A"/>
              </a:solidFill>
              <a:latin typeface="Lexend Deca"/>
              <a:ea typeface="Lexend Deca"/>
              <a:cs typeface="Lexend Deca"/>
              <a:sym typeface="Lexend Deca"/>
            </a:endParaRPr>
          </a:p>
          <a:p>
            <a:pPr indent="0" lvl="0" marL="0" rtl="0" algn="l">
              <a:lnSpc>
                <a:spcPct val="150000"/>
              </a:lnSpc>
              <a:spcBef>
                <a:spcPts val="0"/>
              </a:spcBef>
              <a:spcAft>
                <a:spcPts val="0"/>
              </a:spcAft>
              <a:buClr>
                <a:schemeClr val="dk1"/>
              </a:buClr>
              <a:buSzPts val="1100"/>
              <a:buFont typeface="Arial"/>
              <a:buNone/>
            </a:pPr>
            <a:r>
              <a:rPr lang="en" sz="900">
                <a:solidFill>
                  <a:srgbClr val="212529"/>
                </a:solidFill>
                <a:latin typeface="Lexend Deca"/>
                <a:ea typeface="Lexend Deca"/>
                <a:cs typeface="Lexend Deca"/>
                <a:sym typeface="Lexend Deca"/>
              </a:rPr>
              <a:t>By looking at the graph ‘Trend of RPM’, RPM is the lowest in 2003 and highest in 2015. The overall trend of RPM is increasing but not very stable with a dramatic increase in 2011.</a:t>
            </a:r>
            <a:endParaRPr sz="900">
              <a:solidFill>
                <a:srgbClr val="0E101A"/>
              </a:solidFill>
              <a:latin typeface="Lexend Deca"/>
              <a:ea typeface="Lexend Deca"/>
              <a:cs typeface="Lexend Deca"/>
              <a:sym typeface="Lexend Deca"/>
            </a:endParaRPr>
          </a:p>
          <a:p>
            <a:pPr indent="0" lvl="0" marL="0" rtl="0" algn="l">
              <a:spcBef>
                <a:spcPts val="0"/>
              </a:spcBef>
              <a:spcAft>
                <a:spcPts val="0"/>
              </a:spcAft>
              <a:buClr>
                <a:srgbClr val="000000"/>
              </a:buClr>
              <a:buSzPts val="1100"/>
              <a:buFont typeface="Arial"/>
              <a:buNone/>
            </a:pPr>
            <a:r>
              <a:t/>
            </a:r>
            <a:endParaRPr sz="500">
              <a:solidFill>
                <a:schemeClr val="dk1"/>
              </a:solidFill>
              <a:latin typeface="Lexend Deca"/>
              <a:ea typeface="Lexend Deca"/>
              <a:cs typeface="Lexend Deca"/>
              <a:sym typeface="Lexend Deca"/>
            </a:endParaRPr>
          </a:p>
        </p:txBody>
      </p:sp>
      <p:sp>
        <p:nvSpPr>
          <p:cNvPr id="760" name="Google Shape;760;p22"/>
          <p:cNvSpPr/>
          <p:nvPr/>
        </p:nvSpPr>
        <p:spPr>
          <a:xfrm>
            <a:off x="191613" y="1066835"/>
            <a:ext cx="210300" cy="210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a:off x="191626" y="2041598"/>
            <a:ext cx="210300" cy="210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a:off x="191630" y="2921004"/>
            <a:ext cx="210300" cy="21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a:off x="191618" y="3800390"/>
            <a:ext cx="210300" cy="210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4" name="Google Shape;764;p22"/>
          <p:cNvPicPr preferRelativeResize="0"/>
          <p:nvPr/>
        </p:nvPicPr>
        <p:blipFill>
          <a:blip r:embed="rId3">
            <a:alphaModFix/>
          </a:blip>
          <a:stretch>
            <a:fillRect/>
          </a:stretch>
        </p:blipFill>
        <p:spPr>
          <a:xfrm>
            <a:off x="2868000" y="1066825"/>
            <a:ext cx="3831951" cy="3503675"/>
          </a:xfrm>
          <a:prstGeom prst="rect">
            <a:avLst/>
          </a:prstGeom>
          <a:noFill/>
          <a:ln>
            <a:noFill/>
          </a:ln>
        </p:spPr>
      </p:pic>
      <p:pic>
        <p:nvPicPr>
          <p:cNvPr id="765" name="Google Shape;765;p22"/>
          <p:cNvPicPr preferRelativeResize="0"/>
          <p:nvPr/>
        </p:nvPicPr>
        <p:blipFill>
          <a:blip r:embed="rId4">
            <a:alphaModFix/>
          </a:blip>
          <a:stretch>
            <a:fillRect/>
          </a:stretch>
        </p:blipFill>
        <p:spPr>
          <a:xfrm>
            <a:off x="6857275" y="1133850"/>
            <a:ext cx="2286725" cy="326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grpSp>
        <p:nvGrpSpPr>
          <p:cNvPr id="770" name="Google Shape;770;p23"/>
          <p:cNvGrpSpPr/>
          <p:nvPr/>
        </p:nvGrpSpPr>
        <p:grpSpPr>
          <a:xfrm flipH="1" rot="5400000">
            <a:off x="7721563" y="405770"/>
            <a:ext cx="1262877" cy="708894"/>
            <a:chOff x="3524732" y="2787713"/>
            <a:chExt cx="1968018" cy="227662"/>
          </a:xfrm>
        </p:grpSpPr>
        <p:sp>
          <p:nvSpPr>
            <p:cNvPr id="771" name="Google Shape;771;p23"/>
            <p:cNvSpPr/>
            <p:nvPr/>
          </p:nvSpPr>
          <p:spPr>
            <a:xfrm>
              <a:off x="3530150" y="2790075"/>
              <a:ext cx="1962600" cy="2253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3"/>
            <p:cNvSpPr/>
            <p:nvPr/>
          </p:nvSpPr>
          <p:spPr>
            <a:xfrm>
              <a:off x="3524732" y="2787713"/>
              <a:ext cx="1126800" cy="2253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23"/>
          <p:cNvGrpSpPr/>
          <p:nvPr/>
        </p:nvGrpSpPr>
        <p:grpSpPr>
          <a:xfrm rot="-5400000">
            <a:off x="7166682" y="458857"/>
            <a:ext cx="954686" cy="708910"/>
            <a:chOff x="3524730" y="2787708"/>
            <a:chExt cx="1968020" cy="227667"/>
          </a:xfrm>
        </p:grpSpPr>
        <p:sp>
          <p:nvSpPr>
            <p:cNvPr id="774" name="Google Shape;774;p23"/>
            <p:cNvSpPr/>
            <p:nvPr/>
          </p:nvSpPr>
          <p:spPr>
            <a:xfrm>
              <a:off x="3530150" y="2790075"/>
              <a:ext cx="1962600" cy="2253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3"/>
            <p:cNvSpPr/>
            <p:nvPr/>
          </p:nvSpPr>
          <p:spPr>
            <a:xfrm>
              <a:off x="3524730" y="2787708"/>
              <a:ext cx="749100" cy="225300"/>
            </a:xfrm>
            <a:prstGeom prst="rect">
              <a:avLst/>
            </a:prstGeom>
            <a:solidFill>
              <a:schemeClr val="accent4"/>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23"/>
          <p:cNvSpPr txBox="1"/>
          <p:nvPr/>
        </p:nvSpPr>
        <p:spPr>
          <a:xfrm>
            <a:off x="3643338" y="5073952"/>
            <a:ext cx="708900" cy="6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Fira Sans Extra Condensed"/>
                <a:ea typeface="Fira Sans Extra Condensed"/>
                <a:cs typeface="Fira Sans Extra Condensed"/>
                <a:sym typeface="Fira Sans Extra Condensed"/>
              </a:rPr>
              <a:t>35%</a:t>
            </a:r>
            <a:endParaRPr b="1" sz="2000">
              <a:solidFill>
                <a:schemeClr val="dk1"/>
              </a:solidFill>
              <a:latin typeface="Fira Sans Extra Condensed"/>
              <a:ea typeface="Fira Sans Extra Condensed"/>
              <a:cs typeface="Fira Sans Extra Condensed"/>
              <a:sym typeface="Fira Sans Extra Condensed"/>
            </a:endParaRPr>
          </a:p>
        </p:txBody>
      </p:sp>
      <p:grpSp>
        <p:nvGrpSpPr>
          <p:cNvPr id="777" name="Google Shape;777;p23"/>
          <p:cNvGrpSpPr/>
          <p:nvPr/>
        </p:nvGrpSpPr>
        <p:grpSpPr>
          <a:xfrm>
            <a:off x="2360416" y="498454"/>
            <a:ext cx="4391258" cy="417655"/>
            <a:chOff x="3558802" y="4011427"/>
            <a:chExt cx="1866000" cy="118185"/>
          </a:xfrm>
        </p:grpSpPr>
        <p:sp>
          <p:nvSpPr>
            <p:cNvPr id="778" name="Google Shape;778;p23"/>
            <p:cNvSpPr/>
            <p:nvPr/>
          </p:nvSpPr>
          <p:spPr>
            <a:xfrm flipH="1" rot="5400000">
              <a:off x="4436152" y="3134077"/>
              <a:ext cx="111300" cy="1866000"/>
            </a:xfrm>
            <a:prstGeom prst="round2SameRect">
              <a:avLst>
                <a:gd fmla="val 50000" name="adj1"/>
                <a:gd fmla="val 50000" name="adj2"/>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3"/>
            <p:cNvSpPr/>
            <p:nvPr/>
          </p:nvSpPr>
          <p:spPr>
            <a:xfrm flipH="1" rot="5400000">
              <a:off x="4433175" y="3138562"/>
              <a:ext cx="117000" cy="1865100"/>
            </a:xfrm>
            <a:prstGeom prst="round2SameRect">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23"/>
          <p:cNvSpPr txBox="1"/>
          <p:nvPr>
            <p:ph type="title"/>
          </p:nvPr>
        </p:nvSpPr>
        <p:spPr>
          <a:xfrm>
            <a:off x="457200" y="445025"/>
            <a:ext cx="82296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latin typeface="Lexend Deca Medium"/>
                <a:ea typeface="Lexend Deca Medium"/>
                <a:cs typeface="Lexend Deca Medium"/>
                <a:sym typeface="Lexend Deca Medium"/>
              </a:rPr>
              <a:t>Results- Research Question 2</a:t>
            </a:r>
            <a:endParaRPr sz="2200">
              <a:solidFill>
                <a:schemeClr val="dk1"/>
              </a:solidFill>
              <a:latin typeface="Lexend Deca Medium"/>
              <a:ea typeface="Lexend Deca Medium"/>
              <a:cs typeface="Lexend Deca Medium"/>
              <a:sym typeface="Lexend Deca Medium"/>
            </a:endParaRPr>
          </a:p>
        </p:txBody>
      </p:sp>
      <p:grpSp>
        <p:nvGrpSpPr>
          <p:cNvPr id="781" name="Google Shape;781;p23"/>
          <p:cNvGrpSpPr/>
          <p:nvPr/>
        </p:nvGrpSpPr>
        <p:grpSpPr>
          <a:xfrm rot="6031559">
            <a:off x="284778" y="67701"/>
            <a:ext cx="1447926" cy="1387058"/>
            <a:chOff x="3348439" y="1629675"/>
            <a:chExt cx="2280250" cy="2474700"/>
          </a:xfrm>
        </p:grpSpPr>
        <p:sp>
          <p:nvSpPr>
            <p:cNvPr id="782" name="Google Shape;782;p23"/>
            <p:cNvSpPr/>
            <p:nvPr/>
          </p:nvSpPr>
          <p:spPr>
            <a:xfrm>
              <a:off x="4239988" y="1629675"/>
              <a:ext cx="495300" cy="2474700"/>
            </a:xfrm>
            <a:prstGeom prst="rect">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a:off x="4239989" y="1888300"/>
              <a:ext cx="1388700" cy="399900"/>
            </a:xfrm>
            <a:prstGeom prst="homePlate">
              <a:avLst>
                <a:gd fmla="val 50000"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3"/>
            <p:cNvSpPr/>
            <p:nvPr/>
          </p:nvSpPr>
          <p:spPr>
            <a:xfrm rot="10800000">
              <a:off x="3348439" y="2433975"/>
              <a:ext cx="1388700" cy="399900"/>
            </a:xfrm>
            <a:prstGeom prst="homePlate">
              <a:avLst>
                <a:gd fmla="val 50000" name="adj"/>
              </a:avLst>
            </a:prstGeom>
            <a:solidFill>
              <a:schemeClr val="accent4"/>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85" name="Google Shape;785;p23"/>
          <p:cNvPicPr preferRelativeResize="0"/>
          <p:nvPr/>
        </p:nvPicPr>
        <p:blipFill>
          <a:blip r:embed="rId3">
            <a:alphaModFix/>
          </a:blip>
          <a:stretch>
            <a:fillRect/>
          </a:stretch>
        </p:blipFill>
        <p:spPr>
          <a:xfrm>
            <a:off x="194950" y="1513900"/>
            <a:ext cx="5612376" cy="3176075"/>
          </a:xfrm>
          <a:prstGeom prst="rect">
            <a:avLst/>
          </a:prstGeom>
          <a:noFill/>
          <a:ln>
            <a:noFill/>
          </a:ln>
        </p:spPr>
      </p:pic>
      <p:sp>
        <p:nvSpPr>
          <p:cNvPr id="786" name="Google Shape;786;p23"/>
          <p:cNvSpPr/>
          <p:nvPr/>
        </p:nvSpPr>
        <p:spPr>
          <a:xfrm>
            <a:off x="5854800" y="1513900"/>
            <a:ext cx="3081900" cy="3445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3"/>
          <p:cNvSpPr txBox="1"/>
          <p:nvPr/>
        </p:nvSpPr>
        <p:spPr>
          <a:xfrm>
            <a:off x="5973225" y="1679800"/>
            <a:ext cx="3030600" cy="3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Lexend Deca"/>
                <a:ea typeface="Lexend Deca"/>
                <a:cs typeface="Lexend Deca"/>
                <a:sym typeface="Lexend Deca"/>
              </a:rPr>
              <a:t>The result in this graph is very interesting and unexpected. We expect that larger the airplane is, the higher salary the pilots have. However, we saw that widebodies provide the highest salary before 2011, and large narrowbodies have the lowest salary. And the widebodies and large narrowbodies have a similar salary trend while the widebodies have an extremely low and different salary trend. We suspect that there was a sudden salary drop in 2001 with the huge shock due to the 911 attack, the airline industry lost millions of profits as people felt insecure traveling with planes, and the industry needed to put more budgets on security updates. We also notice that there was a great salary increase in 2011 for all types of aircraft pilots, which suggests that something changed around that time, either a policy that benefits the industry or the economic recovery from the financial crisis. What’s more, the positive trend in salary after 2011 also represents the rapid development of the economy in the US. And it’s surprising that after 2011, pilots who work in the large narrow bodies have higher salaries than the other two aircraft, while they have the lowest salary before 2011.</a:t>
            </a:r>
            <a:endParaRPr sz="800">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24"/>
          <p:cNvSpPr/>
          <p:nvPr/>
        </p:nvSpPr>
        <p:spPr>
          <a:xfrm>
            <a:off x="2597525" y="2917050"/>
            <a:ext cx="3866400" cy="22239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24"/>
          <p:cNvGrpSpPr/>
          <p:nvPr/>
        </p:nvGrpSpPr>
        <p:grpSpPr>
          <a:xfrm>
            <a:off x="2376366" y="32829"/>
            <a:ext cx="4391258" cy="417655"/>
            <a:chOff x="3558802" y="4011427"/>
            <a:chExt cx="1866000" cy="118185"/>
          </a:xfrm>
        </p:grpSpPr>
        <p:sp>
          <p:nvSpPr>
            <p:cNvPr id="794" name="Google Shape;794;p24"/>
            <p:cNvSpPr/>
            <p:nvPr/>
          </p:nvSpPr>
          <p:spPr>
            <a:xfrm flipH="1" rot="5400000">
              <a:off x="4436152" y="3134077"/>
              <a:ext cx="111300" cy="1866000"/>
            </a:xfrm>
            <a:prstGeom prst="round2SameRect">
              <a:avLst>
                <a:gd fmla="val 50000" name="adj1"/>
                <a:gd fmla="val 50000" name="adj2"/>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4"/>
            <p:cNvSpPr/>
            <p:nvPr/>
          </p:nvSpPr>
          <p:spPr>
            <a:xfrm flipH="1" rot="5400000">
              <a:off x="4433175" y="3138562"/>
              <a:ext cx="117000" cy="1865100"/>
            </a:xfrm>
            <a:prstGeom prst="round2SameRect">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24"/>
          <p:cNvSpPr txBox="1"/>
          <p:nvPr>
            <p:ph type="title"/>
          </p:nvPr>
        </p:nvSpPr>
        <p:spPr>
          <a:xfrm>
            <a:off x="457200" y="-20250"/>
            <a:ext cx="82296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latin typeface="Lexend Deca Medium"/>
                <a:ea typeface="Lexend Deca Medium"/>
                <a:cs typeface="Lexend Deca Medium"/>
                <a:sym typeface="Lexend Deca Medium"/>
              </a:rPr>
              <a:t>Results- Research Question 3</a:t>
            </a:r>
            <a:endParaRPr sz="2200">
              <a:solidFill>
                <a:schemeClr val="dk1"/>
              </a:solidFill>
              <a:latin typeface="Lexend Deca Medium"/>
              <a:ea typeface="Lexend Deca Medium"/>
              <a:cs typeface="Lexend Deca Medium"/>
              <a:sym typeface="Lexend Deca Medium"/>
            </a:endParaRPr>
          </a:p>
        </p:txBody>
      </p:sp>
      <p:pic>
        <p:nvPicPr>
          <p:cNvPr id="797" name="Google Shape;797;p24"/>
          <p:cNvPicPr preferRelativeResize="0"/>
          <p:nvPr/>
        </p:nvPicPr>
        <p:blipFill>
          <a:blip r:embed="rId3">
            <a:alphaModFix/>
          </a:blip>
          <a:stretch>
            <a:fillRect/>
          </a:stretch>
        </p:blipFill>
        <p:spPr>
          <a:xfrm>
            <a:off x="72150" y="509057"/>
            <a:ext cx="2625850" cy="2321681"/>
          </a:xfrm>
          <a:prstGeom prst="rect">
            <a:avLst/>
          </a:prstGeom>
          <a:noFill/>
          <a:ln>
            <a:noFill/>
          </a:ln>
        </p:spPr>
      </p:pic>
      <p:pic>
        <p:nvPicPr>
          <p:cNvPr id="798" name="Google Shape;798;p24"/>
          <p:cNvPicPr preferRelativeResize="0"/>
          <p:nvPr/>
        </p:nvPicPr>
        <p:blipFill>
          <a:blip r:embed="rId4">
            <a:alphaModFix/>
          </a:blip>
          <a:stretch>
            <a:fillRect/>
          </a:stretch>
        </p:blipFill>
        <p:spPr>
          <a:xfrm>
            <a:off x="725" y="2836250"/>
            <a:ext cx="2442160" cy="2321700"/>
          </a:xfrm>
          <a:prstGeom prst="rect">
            <a:avLst/>
          </a:prstGeom>
          <a:noFill/>
          <a:ln>
            <a:noFill/>
          </a:ln>
        </p:spPr>
      </p:pic>
      <p:pic>
        <p:nvPicPr>
          <p:cNvPr id="799" name="Google Shape;799;p24"/>
          <p:cNvPicPr preferRelativeResize="0"/>
          <p:nvPr/>
        </p:nvPicPr>
        <p:blipFill>
          <a:blip r:embed="rId5">
            <a:alphaModFix/>
          </a:blip>
          <a:stretch>
            <a:fillRect/>
          </a:stretch>
        </p:blipFill>
        <p:spPr>
          <a:xfrm>
            <a:off x="3230025" y="620600"/>
            <a:ext cx="2313725" cy="2223853"/>
          </a:xfrm>
          <a:prstGeom prst="rect">
            <a:avLst/>
          </a:prstGeom>
          <a:noFill/>
          <a:ln>
            <a:noFill/>
          </a:ln>
        </p:spPr>
      </p:pic>
      <p:pic>
        <p:nvPicPr>
          <p:cNvPr id="800" name="Google Shape;800;p24"/>
          <p:cNvPicPr preferRelativeResize="0"/>
          <p:nvPr/>
        </p:nvPicPr>
        <p:blipFill>
          <a:blip r:embed="rId6">
            <a:alphaModFix/>
          </a:blip>
          <a:stretch>
            <a:fillRect/>
          </a:stretch>
        </p:blipFill>
        <p:spPr>
          <a:xfrm>
            <a:off x="6421852" y="450475"/>
            <a:ext cx="2544148" cy="2412525"/>
          </a:xfrm>
          <a:prstGeom prst="rect">
            <a:avLst/>
          </a:prstGeom>
          <a:noFill/>
          <a:ln>
            <a:noFill/>
          </a:ln>
        </p:spPr>
      </p:pic>
      <p:pic>
        <p:nvPicPr>
          <p:cNvPr id="801" name="Google Shape;801;p24"/>
          <p:cNvPicPr preferRelativeResize="0"/>
          <p:nvPr/>
        </p:nvPicPr>
        <p:blipFill>
          <a:blip r:embed="rId7">
            <a:alphaModFix/>
          </a:blip>
          <a:stretch>
            <a:fillRect/>
          </a:stretch>
        </p:blipFill>
        <p:spPr>
          <a:xfrm>
            <a:off x="6527675" y="2862999"/>
            <a:ext cx="2386803" cy="2321700"/>
          </a:xfrm>
          <a:prstGeom prst="rect">
            <a:avLst/>
          </a:prstGeom>
          <a:noFill/>
          <a:ln>
            <a:noFill/>
          </a:ln>
        </p:spPr>
      </p:pic>
      <p:sp>
        <p:nvSpPr>
          <p:cNvPr id="802" name="Google Shape;802;p24"/>
          <p:cNvSpPr/>
          <p:nvPr/>
        </p:nvSpPr>
        <p:spPr>
          <a:xfrm>
            <a:off x="2698004" y="4824037"/>
            <a:ext cx="262849" cy="262871"/>
          </a:xfrm>
          <a:custGeom>
            <a:rect b="b" l="l" r="r" t="t"/>
            <a:pathLst>
              <a:path extrusionOk="0" h="12068" w="12067">
                <a:moveTo>
                  <a:pt x="5955" y="1104"/>
                </a:moveTo>
                <a:lnTo>
                  <a:pt x="6270" y="1734"/>
                </a:lnTo>
                <a:lnTo>
                  <a:pt x="5955" y="2364"/>
                </a:lnTo>
                <a:lnTo>
                  <a:pt x="5640" y="1734"/>
                </a:lnTo>
                <a:lnTo>
                  <a:pt x="5955" y="1104"/>
                </a:lnTo>
                <a:close/>
                <a:moveTo>
                  <a:pt x="9420" y="2521"/>
                </a:moveTo>
                <a:lnTo>
                  <a:pt x="9168" y="3183"/>
                </a:lnTo>
                <a:lnTo>
                  <a:pt x="8507" y="3435"/>
                </a:lnTo>
                <a:lnTo>
                  <a:pt x="8759" y="2773"/>
                </a:lnTo>
                <a:lnTo>
                  <a:pt x="9420" y="2521"/>
                </a:lnTo>
                <a:close/>
                <a:moveTo>
                  <a:pt x="2489" y="2553"/>
                </a:moveTo>
                <a:lnTo>
                  <a:pt x="3151" y="2805"/>
                </a:lnTo>
                <a:lnTo>
                  <a:pt x="3403" y="3466"/>
                </a:lnTo>
                <a:lnTo>
                  <a:pt x="2710" y="3246"/>
                </a:lnTo>
                <a:lnTo>
                  <a:pt x="2489" y="2553"/>
                </a:lnTo>
                <a:close/>
                <a:moveTo>
                  <a:pt x="4663" y="2931"/>
                </a:moveTo>
                <a:lnTo>
                  <a:pt x="5608" y="3403"/>
                </a:lnTo>
                <a:lnTo>
                  <a:pt x="5608" y="4254"/>
                </a:lnTo>
                <a:cubicBezTo>
                  <a:pt x="5356" y="4286"/>
                  <a:pt x="5167" y="4380"/>
                  <a:pt x="4978" y="4538"/>
                </a:cubicBezTo>
                <a:lnTo>
                  <a:pt x="4348" y="3908"/>
                </a:lnTo>
                <a:lnTo>
                  <a:pt x="4663" y="2931"/>
                </a:lnTo>
                <a:close/>
                <a:moveTo>
                  <a:pt x="7246" y="2931"/>
                </a:moveTo>
                <a:lnTo>
                  <a:pt x="7561" y="3908"/>
                </a:lnTo>
                <a:lnTo>
                  <a:pt x="6931" y="4538"/>
                </a:lnTo>
                <a:cubicBezTo>
                  <a:pt x="6742" y="4412"/>
                  <a:pt x="6553" y="4349"/>
                  <a:pt x="6301" y="4254"/>
                </a:cubicBezTo>
                <a:lnTo>
                  <a:pt x="6301" y="3403"/>
                </a:lnTo>
                <a:lnTo>
                  <a:pt x="7246" y="2931"/>
                </a:lnTo>
                <a:close/>
                <a:moveTo>
                  <a:pt x="3812" y="4412"/>
                </a:moveTo>
                <a:lnTo>
                  <a:pt x="4442" y="5042"/>
                </a:lnTo>
                <a:cubicBezTo>
                  <a:pt x="4348" y="5231"/>
                  <a:pt x="4253" y="5451"/>
                  <a:pt x="4190" y="5672"/>
                </a:cubicBezTo>
                <a:lnTo>
                  <a:pt x="3308" y="5672"/>
                </a:lnTo>
                <a:lnTo>
                  <a:pt x="2836" y="4727"/>
                </a:lnTo>
                <a:lnTo>
                  <a:pt x="3812" y="4412"/>
                </a:lnTo>
                <a:close/>
                <a:moveTo>
                  <a:pt x="8034" y="4412"/>
                </a:moveTo>
                <a:lnTo>
                  <a:pt x="9011" y="4727"/>
                </a:lnTo>
                <a:lnTo>
                  <a:pt x="8538" y="5672"/>
                </a:lnTo>
                <a:lnTo>
                  <a:pt x="7687" y="5672"/>
                </a:lnTo>
                <a:cubicBezTo>
                  <a:pt x="7656" y="5451"/>
                  <a:pt x="7561" y="5231"/>
                  <a:pt x="7404" y="5042"/>
                </a:cubicBezTo>
                <a:lnTo>
                  <a:pt x="8034" y="4412"/>
                </a:lnTo>
                <a:close/>
                <a:moveTo>
                  <a:pt x="1670" y="5703"/>
                </a:moveTo>
                <a:lnTo>
                  <a:pt x="2300" y="6018"/>
                </a:lnTo>
                <a:lnTo>
                  <a:pt x="1670" y="6333"/>
                </a:lnTo>
                <a:lnTo>
                  <a:pt x="1040" y="6018"/>
                </a:lnTo>
                <a:lnTo>
                  <a:pt x="1670" y="5703"/>
                </a:lnTo>
                <a:close/>
                <a:moveTo>
                  <a:pt x="10239" y="5703"/>
                </a:moveTo>
                <a:lnTo>
                  <a:pt x="10869" y="6018"/>
                </a:lnTo>
                <a:lnTo>
                  <a:pt x="10239" y="6333"/>
                </a:lnTo>
                <a:lnTo>
                  <a:pt x="9609" y="6018"/>
                </a:lnTo>
                <a:lnTo>
                  <a:pt x="10239" y="5703"/>
                </a:lnTo>
                <a:close/>
                <a:moveTo>
                  <a:pt x="5955" y="4979"/>
                </a:moveTo>
                <a:cubicBezTo>
                  <a:pt x="6553" y="4979"/>
                  <a:pt x="7026" y="5451"/>
                  <a:pt x="7026" y="6018"/>
                </a:cubicBezTo>
                <a:cubicBezTo>
                  <a:pt x="7026" y="6617"/>
                  <a:pt x="6553" y="7089"/>
                  <a:pt x="5955" y="7089"/>
                </a:cubicBezTo>
                <a:cubicBezTo>
                  <a:pt x="5356" y="7089"/>
                  <a:pt x="4884" y="6617"/>
                  <a:pt x="4884" y="6018"/>
                </a:cubicBezTo>
                <a:cubicBezTo>
                  <a:pt x="4884" y="5451"/>
                  <a:pt x="5356" y="4979"/>
                  <a:pt x="5955" y="4979"/>
                </a:cubicBezTo>
                <a:close/>
                <a:moveTo>
                  <a:pt x="4222" y="6365"/>
                </a:moveTo>
                <a:lnTo>
                  <a:pt x="4222" y="6396"/>
                </a:lnTo>
                <a:cubicBezTo>
                  <a:pt x="4253" y="6617"/>
                  <a:pt x="4348" y="6806"/>
                  <a:pt x="4505" y="7026"/>
                </a:cubicBezTo>
                <a:lnTo>
                  <a:pt x="3875" y="7657"/>
                </a:lnTo>
                <a:lnTo>
                  <a:pt x="2867" y="7310"/>
                </a:lnTo>
                <a:lnTo>
                  <a:pt x="3340" y="6365"/>
                </a:lnTo>
                <a:close/>
                <a:moveTo>
                  <a:pt x="8601" y="6396"/>
                </a:moveTo>
                <a:lnTo>
                  <a:pt x="9074" y="7342"/>
                </a:lnTo>
                <a:lnTo>
                  <a:pt x="8066" y="7657"/>
                </a:lnTo>
                <a:lnTo>
                  <a:pt x="7435" y="7026"/>
                </a:lnTo>
                <a:cubicBezTo>
                  <a:pt x="7561" y="6806"/>
                  <a:pt x="7656" y="6617"/>
                  <a:pt x="7719" y="6396"/>
                </a:cubicBezTo>
                <a:close/>
                <a:moveTo>
                  <a:pt x="4978" y="7531"/>
                </a:moveTo>
                <a:cubicBezTo>
                  <a:pt x="5167" y="7657"/>
                  <a:pt x="5356" y="7720"/>
                  <a:pt x="5608" y="7814"/>
                </a:cubicBezTo>
                <a:lnTo>
                  <a:pt x="5608" y="8665"/>
                </a:lnTo>
                <a:lnTo>
                  <a:pt x="4663" y="9137"/>
                </a:lnTo>
                <a:lnTo>
                  <a:pt x="4348" y="8161"/>
                </a:lnTo>
                <a:lnTo>
                  <a:pt x="4978" y="7531"/>
                </a:lnTo>
                <a:close/>
                <a:moveTo>
                  <a:pt x="6931" y="7531"/>
                </a:moveTo>
                <a:lnTo>
                  <a:pt x="7561" y="8161"/>
                </a:lnTo>
                <a:lnTo>
                  <a:pt x="7246" y="9137"/>
                </a:lnTo>
                <a:lnTo>
                  <a:pt x="6301" y="8665"/>
                </a:lnTo>
                <a:lnTo>
                  <a:pt x="6301" y="7814"/>
                </a:lnTo>
                <a:cubicBezTo>
                  <a:pt x="6553" y="7751"/>
                  <a:pt x="6742" y="7688"/>
                  <a:pt x="6931" y="7531"/>
                </a:cubicBezTo>
                <a:close/>
                <a:moveTo>
                  <a:pt x="8507" y="8602"/>
                </a:moveTo>
                <a:lnTo>
                  <a:pt x="9168" y="8822"/>
                </a:lnTo>
                <a:lnTo>
                  <a:pt x="9420" y="9484"/>
                </a:lnTo>
                <a:lnTo>
                  <a:pt x="8759" y="9263"/>
                </a:lnTo>
                <a:lnTo>
                  <a:pt x="8507" y="8602"/>
                </a:lnTo>
                <a:close/>
                <a:moveTo>
                  <a:pt x="3403" y="8633"/>
                </a:moveTo>
                <a:lnTo>
                  <a:pt x="3151" y="9295"/>
                </a:lnTo>
                <a:lnTo>
                  <a:pt x="2489" y="9547"/>
                </a:lnTo>
                <a:lnTo>
                  <a:pt x="2710" y="8854"/>
                </a:lnTo>
                <a:lnTo>
                  <a:pt x="3403" y="8633"/>
                </a:lnTo>
                <a:close/>
                <a:moveTo>
                  <a:pt x="5955" y="9704"/>
                </a:moveTo>
                <a:lnTo>
                  <a:pt x="6270" y="10334"/>
                </a:lnTo>
                <a:lnTo>
                  <a:pt x="5955" y="10965"/>
                </a:lnTo>
                <a:lnTo>
                  <a:pt x="5640" y="10334"/>
                </a:lnTo>
                <a:lnTo>
                  <a:pt x="5955" y="9704"/>
                </a:lnTo>
                <a:close/>
                <a:moveTo>
                  <a:pt x="6018" y="1"/>
                </a:moveTo>
                <a:cubicBezTo>
                  <a:pt x="5923" y="1"/>
                  <a:pt x="5766" y="95"/>
                  <a:pt x="5703" y="190"/>
                </a:cubicBezTo>
                <a:lnTo>
                  <a:pt x="5010" y="1671"/>
                </a:lnTo>
                <a:cubicBezTo>
                  <a:pt x="4978" y="1765"/>
                  <a:pt x="4978" y="1891"/>
                  <a:pt x="5010" y="1986"/>
                </a:cubicBezTo>
                <a:lnTo>
                  <a:pt x="5230" y="2458"/>
                </a:lnTo>
                <a:lnTo>
                  <a:pt x="4758" y="2206"/>
                </a:lnTo>
                <a:cubicBezTo>
                  <a:pt x="4710" y="2190"/>
                  <a:pt x="4655" y="2183"/>
                  <a:pt x="4596" y="2183"/>
                </a:cubicBezTo>
                <a:cubicBezTo>
                  <a:pt x="4537" y="2183"/>
                  <a:pt x="4474" y="2190"/>
                  <a:pt x="4411" y="2206"/>
                </a:cubicBezTo>
                <a:cubicBezTo>
                  <a:pt x="4285" y="2238"/>
                  <a:pt x="4222" y="2332"/>
                  <a:pt x="4190" y="2458"/>
                </a:cubicBezTo>
                <a:lnTo>
                  <a:pt x="4033" y="2962"/>
                </a:lnTo>
                <a:lnTo>
                  <a:pt x="3875" y="2458"/>
                </a:lnTo>
                <a:cubicBezTo>
                  <a:pt x="3812" y="2332"/>
                  <a:pt x="3749" y="2238"/>
                  <a:pt x="3623" y="2206"/>
                </a:cubicBezTo>
                <a:lnTo>
                  <a:pt x="2143" y="1702"/>
                </a:lnTo>
                <a:cubicBezTo>
                  <a:pt x="2109" y="1694"/>
                  <a:pt x="2073" y="1690"/>
                  <a:pt x="2036" y="1690"/>
                </a:cubicBezTo>
                <a:cubicBezTo>
                  <a:pt x="1937" y="1690"/>
                  <a:pt x="1834" y="1719"/>
                  <a:pt x="1765" y="1765"/>
                </a:cubicBezTo>
                <a:cubicBezTo>
                  <a:pt x="1702" y="1860"/>
                  <a:pt x="1670" y="2017"/>
                  <a:pt x="1702" y="2143"/>
                </a:cubicBezTo>
                <a:lnTo>
                  <a:pt x="2206" y="3624"/>
                </a:lnTo>
                <a:cubicBezTo>
                  <a:pt x="2237" y="3750"/>
                  <a:pt x="2332" y="3813"/>
                  <a:pt x="2458" y="3876"/>
                </a:cubicBezTo>
                <a:lnTo>
                  <a:pt x="2962" y="4034"/>
                </a:lnTo>
                <a:lnTo>
                  <a:pt x="2458" y="4191"/>
                </a:lnTo>
                <a:cubicBezTo>
                  <a:pt x="2332" y="4223"/>
                  <a:pt x="2237" y="4286"/>
                  <a:pt x="2206" y="4412"/>
                </a:cubicBezTo>
                <a:cubicBezTo>
                  <a:pt x="2174" y="4538"/>
                  <a:pt x="2143" y="4664"/>
                  <a:pt x="2206" y="4758"/>
                </a:cubicBezTo>
                <a:lnTo>
                  <a:pt x="2458" y="5231"/>
                </a:lnTo>
                <a:lnTo>
                  <a:pt x="1985" y="5010"/>
                </a:lnTo>
                <a:cubicBezTo>
                  <a:pt x="1922" y="4994"/>
                  <a:pt x="1859" y="4987"/>
                  <a:pt x="1804" y="4987"/>
                </a:cubicBezTo>
                <a:cubicBezTo>
                  <a:pt x="1749" y="4987"/>
                  <a:pt x="1702" y="4994"/>
                  <a:pt x="1670" y="5010"/>
                </a:cubicBezTo>
                <a:lnTo>
                  <a:pt x="189" y="5703"/>
                </a:lnTo>
                <a:cubicBezTo>
                  <a:pt x="95" y="5798"/>
                  <a:pt x="0" y="5924"/>
                  <a:pt x="0" y="6018"/>
                </a:cubicBezTo>
                <a:cubicBezTo>
                  <a:pt x="0" y="6144"/>
                  <a:pt x="95" y="6302"/>
                  <a:pt x="189" y="6333"/>
                </a:cubicBezTo>
                <a:lnTo>
                  <a:pt x="1670" y="7058"/>
                </a:lnTo>
                <a:cubicBezTo>
                  <a:pt x="1717" y="7074"/>
                  <a:pt x="1772" y="7082"/>
                  <a:pt x="1828" y="7082"/>
                </a:cubicBezTo>
                <a:cubicBezTo>
                  <a:pt x="1883" y="7082"/>
                  <a:pt x="1938" y="7074"/>
                  <a:pt x="1985" y="7058"/>
                </a:cubicBezTo>
                <a:lnTo>
                  <a:pt x="2458" y="6806"/>
                </a:lnTo>
                <a:lnTo>
                  <a:pt x="2206" y="7279"/>
                </a:lnTo>
                <a:cubicBezTo>
                  <a:pt x="2174" y="7405"/>
                  <a:pt x="2174" y="7531"/>
                  <a:pt x="2206" y="7657"/>
                </a:cubicBezTo>
                <a:cubicBezTo>
                  <a:pt x="2237" y="7751"/>
                  <a:pt x="2332" y="7846"/>
                  <a:pt x="2458" y="7877"/>
                </a:cubicBezTo>
                <a:lnTo>
                  <a:pt x="2962" y="8035"/>
                </a:lnTo>
                <a:lnTo>
                  <a:pt x="2458" y="8192"/>
                </a:lnTo>
                <a:cubicBezTo>
                  <a:pt x="2332" y="8224"/>
                  <a:pt x="2237" y="8318"/>
                  <a:pt x="2206" y="8444"/>
                </a:cubicBezTo>
                <a:lnTo>
                  <a:pt x="1702" y="9925"/>
                </a:lnTo>
                <a:cubicBezTo>
                  <a:pt x="1623" y="10161"/>
                  <a:pt x="1784" y="10397"/>
                  <a:pt x="2004" y="10397"/>
                </a:cubicBezTo>
                <a:cubicBezTo>
                  <a:pt x="2048" y="10397"/>
                  <a:pt x="2095" y="10387"/>
                  <a:pt x="2143" y="10366"/>
                </a:cubicBezTo>
                <a:lnTo>
                  <a:pt x="3623" y="9862"/>
                </a:lnTo>
                <a:cubicBezTo>
                  <a:pt x="3749" y="9799"/>
                  <a:pt x="3812" y="9736"/>
                  <a:pt x="3875" y="9610"/>
                </a:cubicBezTo>
                <a:lnTo>
                  <a:pt x="4033" y="9106"/>
                </a:lnTo>
                <a:lnTo>
                  <a:pt x="4190" y="9610"/>
                </a:lnTo>
                <a:cubicBezTo>
                  <a:pt x="4222" y="9736"/>
                  <a:pt x="4285" y="9799"/>
                  <a:pt x="4411" y="9862"/>
                </a:cubicBezTo>
                <a:cubicBezTo>
                  <a:pt x="4484" y="9880"/>
                  <a:pt x="4556" y="9898"/>
                  <a:pt x="4623" y="9898"/>
                </a:cubicBezTo>
                <a:cubicBezTo>
                  <a:pt x="4672" y="9898"/>
                  <a:pt x="4718" y="9889"/>
                  <a:pt x="4758" y="9862"/>
                </a:cubicBezTo>
                <a:lnTo>
                  <a:pt x="5230" y="9610"/>
                </a:lnTo>
                <a:lnTo>
                  <a:pt x="5010" y="10082"/>
                </a:lnTo>
                <a:cubicBezTo>
                  <a:pt x="4978" y="10208"/>
                  <a:pt x="4978" y="10334"/>
                  <a:pt x="5010" y="10398"/>
                </a:cubicBezTo>
                <a:lnTo>
                  <a:pt x="5703" y="11847"/>
                </a:lnTo>
                <a:cubicBezTo>
                  <a:pt x="5797" y="11973"/>
                  <a:pt x="5923" y="12067"/>
                  <a:pt x="6018" y="12067"/>
                </a:cubicBezTo>
                <a:cubicBezTo>
                  <a:pt x="6144" y="12067"/>
                  <a:pt x="6301" y="11973"/>
                  <a:pt x="6333" y="11847"/>
                </a:cubicBezTo>
                <a:lnTo>
                  <a:pt x="7057" y="10398"/>
                </a:lnTo>
                <a:cubicBezTo>
                  <a:pt x="7089" y="10271"/>
                  <a:pt x="7089" y="10177"/>
                  <a:pt x="7057" y="10082"/>
                </a:cubicBezTo>
                <a:lnTo>
                  <a:pt x="6805" y="9610"/>
                </a:lnTo>
                <a:lnTo>
                  <a:pt x="7278" y="9862"/>
                </a:lnTo>
                <a:cubicBezTo>
                  <a:pt x="7341" y="9878"/>
                  <a:pt x="7404" y="9886"/>
                  <a:pt x="7467" y="9886"/>
                </a:cubicBezTo>
                <a:cubicBezTo>
                  <a:pt x="7530" y="9886"/>
                  <a:pt x="7593" y="9878"/>
                  <a:pt x="7656" y="9862"/>
                </a:cubicBezTo>
                <a:cubicBezTo>
                  <a:pt x="7750" y="9799"/>
                  <a:pt x="7845" y="9736"/>
                  <a:pt x="7877" y="9610"/>
                </a:cubicBezTo>
                <a:lnTo>
                  <a:pt x="8034" y="9106"/>
                </a:lnTo>
                <a:lnTo>
                  <a:pt x="8192" y="9610"/>
                </a:lnTo>
                <a:cubicBezTo>
                  <a:pt x="8223" y="9736"/>
                  <a:pt x="8318" y="9799"/>
                  <a:pt x="8444" y="9862"/>
                </a:cubicBezTo>
                <a:lnTo>
                  <a:pt x="9924" y="10366"/>
                </a:lnTo>
                <a:cubicBezTo>
                  <a:pt x="9957" y="10373"/>
                  <a:pt x="9990" y="10377"/>
                  <a:pt x="10023" y="10377"/>
                </a:cubicBezTo>
                <a:cubicBezTo>
                  <a:pt x="10268" y="10377"/>
                  <a:pt x="10477" y="10175"/>
                  <a:pt x="10365" y="9925"/>
                </a:cubicBezTo>
                <a:lnTo>
                  <a:pt x="9861" y="8444"/>
                </a:lnTo>
                <a:cubicBezTo>
                  <a:pt x="9798" y="8318"/>
                  <a:pt x="9735" y="8224"/>
                  <a:pt x="9609" y="8192"/>
                </a:cubicBezTo>
                <a:lnTo>
                  <a:pt x="9105" y="8035"/>
                </a:lnTo>
                <a:lnTo>
                  <a:pt x="9609" y="7877"/>
                </a:lnTo>
                <a:cubicBezTo>
                  <a:pt x="9735" y="7846"/>
                  <a:pt x="9798" y="7751"/>
                  <a:pt x="9861" y="7657"/>
                </a:cubicBezTo>
                <a:cubicBezTo>
                  <a:pt x="9893" y="7531"/>
                  <a:pt x="9924" y="7405"/>
                  <a:pt x="9861" y="7279"/>
                </a:cubicBezTo>
                <a:lnTo>
                  <a:pt x="9609" y="6806"/>
                </a:lnTo>
                <a:lnTo>
                  <a:pt x="10082" y="7058"/>
                </a:lnTo>
                <a:cubicBezTo>
                  <a:pt x="10145" y="7074"/>
                  <a:pt x="10208" y="7082"/>
                  <a:pt x="10263" y="7082"/>
                </a:cubicBezTo>
                <a:cubicBezTo>
                  <a:pt x="10318" y="7082"/>
                  <a:pt x="10365" y="7074"/>
                  <a:pt x="10397" y="7058"/>
                </a:cubicBezTo>
                <a:lnTo>
                  <a:pt x="11846" y="6333"/>
                </a:lnTo>
                <a:cubicBezTo>
                  <a:pt x="11972" y="6270"/>
                  <a:pt x="12067" y="6144"/>
                  <a:pt x="12067" y="6018"/>
                </a:cubicBezTo>
                <a:cubicBezTo>
                  <a:pt x="12067" y="5924"/>
                  <a:pt x="11972" y="5766"/>
                  <a:pt x="11846" y="5703"/>
                </a:cubicBezTo>
                <a:lnTo>
                  <a:pt x="10397" y="5010"/>
                </a:lnTo>
                <a:cubicBezTo>
                  <a:pt x="10334" y="4994"/>
                  <a:pt x="10279" y="4987"/>
                  <a:pt x="10228" y="4987"/>
                </a:cubicBezTo>
                <a:cubicBezTo>
                  <a:pt x="10176" y="4987"/>
                  <a:pt x="10129" y="4994"/>
                  <a:pt x="10082" y="5010"/>
                </a:cubicBezTo>
                <a:lnTo>
                  <a:pt x="9609" y="5231"/>
                </a:lnTo>
                <a:lnTo>
                  <a:pt x="9861" y="4758"/>
                </a:lnTo>
                <a:cubicBezTo>
                  <a:pt x="9893" y="4664"/>
                  <a:pt x="9893" y="4538"/>
                  <a:pt x="9861" y="4412"/>
                </a:cubicBezTo>
                <a:cubicBezTo>
                  <a:pt x="9798" y="4286"/>
                  <a:pt x="9735" y="4223"/>
                  <a:pt x="9609" y="4191"/>
                </a:cubicBezTo>
                <a:lnTo>
                  <a:pt x="9105" y="4034"/>
                </a:lnTo>
                <a:lnTo>
                  <a:pt x="9609" y="3876"/>
                </a:lnTo>
                <a:cubicBezTo>
                  <a:pt x="9735" y="3813"/>
                  <a:pt x="9798" y="3750"/>
                  <a:pt x="9861" y="3624"/>
                </a:cubicBezTo>
                <a:lnTo>
                  <a:pt x="10365" y="2143"/>
                </a:lnTo>
                <a:cubicBezTo>
                  <a:pt x="10397" y="2017"/>
                  <a:pt x="10365" y="1860"/>
                  <a:pt x="10271" y="1765"/>
                </a:cubicBezTo>
                <a:cubicBezTo>
                  <a:pt x="10226" y="1721"/>
                  <a:pt x="10135" y="1676"/>
                  <a:pt x="10040" y="1676"/>
                </a:cubicBezTo>
                <a:cubicBezTo>
                  <a:pt x="10001" y="1676"/>
                  <a:pt x="9961" y="1684"/>
                  <a:pt x="9924" y="1702"/>
                </a:cubicBezTo>
                <a:lnTo>
                  <a:pt x="8444" y="2206"/>
                </a:lnTo>
                <a:cubicBezTo>
                  <a:pt x="8318" y="2238"/>
                  <a:pt x="8223" y="2332"/>
                  <a:pt x="8192" y="2458"/>
                </a:cubicBezTo>
                <a:lnTo>
                  <a:pt x="8034" y="2962"/>
                </a:lnTo>
                <a:lnTo>
                  <a:pt x="7877" y="2458"/>
                </a:lnTo>
                <a:cubicBezTo>
                  <a:pt x="7845" y="2332"/>
                  <a:pt x="7750" y="2238"/>
                  <a:pt x="7656" y="2206"/>
                </a:cubicBezTo>
                <a:cubicBezTo>
                  <a:pt x="7583" y="2188"/>
                  <a:pt x="7510" y="2170"/>
                  <a:pt x="7438" y="2170"/>
                </a:cubicBezTo>
                <a:cubicBezTo>
                  <a:pt x="7384" y="2170"/>
                  <a:pt x="7331" y="2180"/>
                  <a:pt x="7278" y="2206"/>
                </a:cubicBezTo>
                <a:lnTo>
                  <a:pt x="6805" y="2458"/>
                </a:lnTo>
                <a:lnTo>
                  <a:pt x="7057" y="1986"/>
                </a:lnTo>
                <a:cubicBezTo>
                  <a:pt x="7089" y="1860"/>
                  <a:pt x="7089" y="1734"/>
                  <a:pt x="7057" y="1671"/>
                </a:cubicBezTo>
                <a:lnTo>
                  <a:pt x="6333" y="190"/>
                </a:lnTo>
                <a:cubicBezTo>
                  <a:pt x="6270" y="95"/>
                  <a:pt x="6144" y="1"/>
                  <a:pt x="60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p:nvPr/>
        </p:nvSpPr>
        <p:spPr>
          <a:xfrm>
            <a:off x="2753082" y="2863004"/>
            <a:ext cx="267642" cy="266640"/>
          </a:xfrm>
          <a:custGeom>
            <a:rect b="b" l="l" r="r" t="t"/>
            <a:pathLst>
              <a:path extrusionOk="0" h="12241" w="12287">
                <a:moveTo>
                  <a:pt x="6207" y="1056"/>
                </a:moveTo>
                <a:lnTo>
                  <a:pt x="6553" y="1560"/>
                </a:lnTo>
                <a:cubicBezTo>
                  <a:pt x="6994" y="2253"/>
                  <a:pt x="7656" y="2663"/>
                  <a:pt x="8443" y="2820"/>
                </a:cubicBezTo>
                <a:cubicBezTo>
                  <a:pt x="8191" y="3261"/>
                  <a:pt x="8097" y="3765"/>
                  <a:pt x="8002" y="4332"/>
                </a:cubicBezTo>
                <a:cubicBezTo>
                  <a:pt x="7939" y="5152"/>
                  <a:pt x="8097" y="5939"/>
                  <a:pt x="8443" y="6506"/>
                </a:cubicBezTo>
                <a:cubicBezTo>
                  <a:pt x="8498" y="6588"/>
                  <a:pt x="8623" y="6670"/>
                  <a:pt x="8758" y="6670"/>
                </a:cubicBezTo>
                <a:cubicBezTo>
                  <a:pt x="8779" y="6670"/>
                  <a:pt x="8800" y="6668"/>
                  <a:pt x="8821" y="6664"/>
                </a:cubicBezTo>
                <a:cubicBezTo>
                  <a:pt x="9420" y="6506"/>
                  <a:pt x="9924" y="6223"/>
                  <a:pt x="10365" y="5908"/>
                </a:cubicBezTo>
                <a:cubicBezTo>
                  <a:pt x="10680" y="6254"/>
                  <a:pt x="11090" y="6569"/>
                  <a:pt x="11499" y="6853"/>
                </a:cubicBezTo>
                <a:cubicBezTo>
                  <a:pt x="11279" y="7325"/>
                  <a:pt x="11153" y="7798"/>
                  <a:pt x="11153" y="8271"/>
                </a:cubicBezTo>
                <a:cubicBezTo>
                  <a:pt x="10586" y="8302"/>
                  <a:pt x="10082" y="8428"/>
                  <a:pt x="9578" y="8617"/>
                </a:cubicBezTo>
                <a:cubicBezTo>
                  <a:pt x="9389" y="8712"/>
                  <a:pt x="9294" y="8932"/>
                  <a:pt x="9389" y="9090"/>
                </a:cubicBezTo>
                <a:lnTo>
                  <a:pt x="9704" y="9751"/>
                </a:lnTo>
                <a:lnTo>
                  <a:pt x="7183" y="8932"/>
                </a:lnTo>
                <a:lnTo>
                  <a:pt x="9861" y="7861"/>
                </a:lnTo>
                <a:cubicBezTo>
                  <a:pt x="10050" y="7798"/>
                  <a:pt x="10145" y="7609"/>
                  <a:pt x="10050" y="7388"/>
                </a:cubicBezTo>
                <a:cubicBezTo>
                  <a:pt x="10003" y="7247"/>
                  <a:pt x="9867" y="7176"/>
                  <a:pt x="9722" y="7176"/>
                </a:cubicBezTo>
                <a:cubicBezTo>
                  <a:pt x="9674" y="7176"/>
                  <a:pt x="9625" y="7184"/>
                  <a:pt x="9578" y="7199"/>
                </a:cubicBezTo>
                <a:lnTo>
                  <a:pt x="6522" y="8428"/>
                </a:lnTo>
                <a:lnTo>
                  <a:pt x="6522" y="3986"/>
                </a:lnTo>
                <a:cubicBezTo>
                  <a:pt x="6522" y="3765"/>
                  <a:pt x="6364" y="3608"/>
                  <a:pt x="6144" y="3608"/>
                </a:cubicBezTo>
                <a:cubicBezTo>
                  <a:pt x="5955" y="3608"/>
                  <a:pt x="5797" y="3765"/>
                  <a:pt x="5797" y="3986"/>
                </a:cubicBezTo>
                <a:lnTo>
                  <a:pt x="5797" y="8428"/>
                </a:lnTo>
                <a:lnTo>
                  <a:pt x="2710" y="7199"/>
                </a:lnTo>
                <a:cubicBezTo>
                  <a:pt x="2662" y="7184"/>
                  <a:pt x="2615" y="7176"/>
                  <a:pt x="2570" y="7176"/>
                </a:cubicBezTo>
                <a:cubicBezTo>
                  <a:pt x="2434" y="7176"/>
                  <a:pt x="2316" y="7247"/>
                  <a:pt x="2268" y="7388"/>
                </a:cubicBezTo>
                <a:cubicBezTo>
                  <a:pt x="2174" y="7609"/>
                  <a:pt x="2268" y="7798"/>
                  <a:pt x="2457" y="7861"/>
                </a:cubicBezTo>
                <a:lnTo>
                  <a:pt x="5135" y="8932"/>
                </a:lnTo>
                <a:lnTo>
                  <a:pt x="2615" y="9751"/>
                </a:lnTo>
                <a:lnTo>
                  <a:pt x="2930" y="9090"/>
                </a:lnTo>
                <a:cubicBezTo>
                  <a:pt x="2993" y="8901"/>
                  <a:pt x="2930" y="8712"/>
                  <a:pt x="2741" y="8617"/>
                </a:cubicBezTo>
                <a:cubicBezTo>
                  <a:pt x="2205" y="8397"/>
                  <a:pt x="1701" y="8271"/>
                  <a:pt x="1166" y="8271"/>
                </a:cubicBezTo>
                <a:cubicBezTo>
                  <a:pt x="1166" y="7798"/>
                  <a:pt x="1040" y="7325"/>
                  <a:pt x="882" y="6853"/>
                </a:cubicBezTo>
                <a:cubicBezTo>
                  <a:pt x="1323" y="6569"/>
                  <a:pt x="1701" y="6254"/>
                  <a:pt x="2016" y="5908"/>
                </a:cubicBezTo>
                <a:cubicBezTo>
                  <a:pt x="2457" y="6254"/>
                  <a:pt x="2962" y="6506"/>
                  <a:pt x="3560" y="6664"/>
                </a:cubicBezTo>
                <a:cubicBezTo>
                  <a:pt x="3596" y="6671"/>
                  <a:pt x="3631" y="6675"/>
                  <a:pt x="3665" y="6675"/>
                </a:cubicBezTo>
                <a:cubicBezTo>
                  <a:pt x="3784" y="6675"/>
                  <a:pt x="3889" y="6628"/>
                  <a:pt x="3938" y="6506"/>
                </a:cubicBezTo>
                <a:cubicBezTo>
                  <a:pt x="4316" y="5939"/>
                  <a:pt x="4411" y="5152"/>
                  <a:pt x="4379" y="4332"/>
                </a:cubicBezTo>
                <a:cubicBezTo>
                  <a:pt x="4348" y="3734"/>
                  <a:pt x="4190" y="3230"/>
                  <a:pt x="3938" y="2820"/>
                </a:cubicBezTo>
                <a:cubicBezTo>
                  <a:pt x="4694" y="2663"/>
                  <a:pt x="5356" y="2190"/>
                  <a:pt x="5828" y="1560"/>
                </a:cubicBezTo>
                <a:lnTo>
                  <a:pt x="6207" y="1056"/>
                </a:lnTo>
                <a:close/>
                <a:moveTo>
                  <a:pt x="6116" y="1"/>
                </a:moveTo>
                <a:cubicBezTo>
                  <a:pt x="6002" y="1"/>
                  <a:pt x="5892" y="48"/>
                  <a:pt x="5828" y="142"/>
                </a:cubicBezTo>
                <a:lnTo>
                  <a:pt x="5198" y="1150"/>
                </a:lnTo>
                <a:cubicBezTo>
                  <a:pt x="4789" y="1781"/>
                  <a:pt x="4064" y="2159"/>
                  <a:pt x="3277" y="2159"/>
                </a:cubicBezTo>
                <a:cubicBezTo>
                  <a:pt x="2962" y="2159"/>
                  <a:pt x="2804" y="2568"/>
                  <a:pt x="3056" y="2757"/>
                </a:cubicBezTo>
                <a:cubicBezTo>
                  <a:pt x="3371" y="3072"/>
                  <a:pt x="3592" y="3671"/>
                  <a:pt x="3623" y="4364"/>
                </a:cubicBezTo>
                <a:cubicBezTo>
                  <a:pt x="3686" y="4931"/>
                  <a:pt x="3592" y="5467"/>
                  <a:pt x="3434" y="5876"/>
                </a:cubicBezTo>
                <a:cubicBezTo>
                  <a:pt x="2962" y="5719"/>
                  <a:pt x="2520" y="5435"/>
                  <a:pt x="2174" y="5120"/>
                </a:cubicBezTo>
                <a:cubicBezTo>
                  <a:pt x="2103" y="5049"/>
                  <a:pt x="2019" y="5016"/>
                  <a:pt x="1937" y="5016"/>
                </a:cubicBezTo>
                <a:cubicBezTo>
                  <a:pt x="1837" y="5016"/>
                  <a:pt x="1739" y="5065"/>
                  <a:pt x="1670" y="5152"/>
                </a:cubicBezTo>
                <a:cubicBezTo>
                  <a:pt x="1323" y="5624"/>
                  <a:pt x="851" y="6065"/>
                  <a:pt x="252" y="6349"/>
                </a:cubicBezTo>
                <a:cubicBezTo>
                  <a:pt x="95" y="6412"/>
                  <a:pt x="0" y="6601"/>
                  <a:pt x="95" y="6790"/>
                </a:cubicBezTo>
                <a:cubicBezTo>
                  <a:pt x="347" y="7388"/>
                  <a:pt x="441" y="8018"/>
                  <a:pt x="410" y="8586"/>
                </a:cubicBezTo>
                <a:cubicBezTo>
                  <a:pt x="410" y="8712"/>
                  <a:pt x="441" y="8775"/>
                  <a:pt x="536" y="8838"/>
                </a:cubicBezTo>
                <a:cubicBezTo>
                  <a:pt x="630" y="8964"/>
                  <a:pt x="788" y="8964"/>
                  <a:pt x="945" y="8964"/>
                </a:cubicBezTo>
                <a:cubicBezTo>
                  <a:pt x="1355" y="8964"/>
                  <a:pt x="1701" y="9058"/>
                  <a:pt x="2111" y="9153"/>
                </a:cubicBezTo>
                <a:lnTo>
                  <a:pt x="1544" y="10224"/>
                </a:lnTo>
                <a:cubicBezTo>
                  <a:pt x="1406" y="10472"/>
                  <a:pt x="1606" y="10745"/>
                  <a:pt x="1870" y="10745"/>
                </a:cubicBezTo>
                <a:cubicBezTo>
                  <a:pt x="1907" y="10745"/>
                  <a:pt x="1946" y="10740"/>
                  <a:pt x="1985" y="10728"/>
                </a:cubicBezTo>
                <a:lnTo>
                  <a:pt x="5797" y="9499"/>
                </a:lnTo>
                <a:lnTo>
                  <a:pt x="5797" y="11894"/>
                </a:lnTo>
                <a:cubicBezTo>
                  <a:pt x="5797" y="12083"/>
                  <a:pt x="5955" y="12240"/>
                  <a:pt x="6144" y="12240"/>
                </a:cubicBezTo>
                <a:cubicBezTo>
                  <a:pt x="6364" y="12240"/>
                  <a:pt x="6522" y="12083"/>
                  <a:pt x="6522" y="11894"/>
                </a:cubicBezTo>
                <a:lnTo>
                  <a:pt x="6522" y="9499"/>
                </a:lnTo>
                <a:lnTo>
                  <a:pt x="10334" y="10728"/>
                </a:lnTo>
                <a:cubicBezTo>
                  <a:pt x="10382" y="10747"/>
                  <a:pt x="10431" y="10756"/>
                  <a:pt x="10476" y="10756"/>
                </a:cubicBezTo>
                <a:cubicBezTo>
                  <a:pt x="10726" y="10756"/>
                  <a:pt x="10908" y="10490"/>
                  <a:pt x="10775" y="10224"/>
                </a:cubicBezTo>
                <a:lnTo>
                  <a:pt x="10208" y="9153"/>
                </a:lnTo>
                <a:cubicBezTo>
                  <a:pt x="10554" y="9058"/>
                  <a:pt x="10964" y="8964"/>
                  <a:pt x="11342" y="8964"/>
                </a:cubicBezTo>
                <a:cubicBezTo>
                  <a:pt x="11387" y="8964"/>
                  <a:pt x="11432" y="8966"/>
                  <a:pt x="11476" y="8966"/>
                </a:cubicBezTo>
                <a:cubicBezTo>
                  <a:pt x="11587" y="8966"/>
                  <a:pt x="11693" y="8950"/>
                  <a:pt x="11783" y="8838"/>
                </a:cubicBezTo>
                <a:cubicBezTo>
                  <a:pt x="11846" y="8775"/>
                  <a:pt x="11909" y="8680"/>
                  <a:pt x="11909" y="8586"/>
                </a:cubicBezTo>
                <a:cubicBezTo>
                  <a:pt x="11877" y="7987"/>
                  <a:pt x="11972" y="7388"/>
                  <a:pt x="12224" y="6790"/>
                </a:cubicBezTo>
                <a:cubicBezTo>
                  <a:pt x="12287" y="6601"/>
                  <a:pt x="12224" y="6412"/>
                  <a:pt x="12003" y="6349"/>
                </a:cubicBezTo>
                <a:cubicBezTo>
                  <a:pt x="11436" y="6065"/>
                  <a:pt x="10964" y="5624"/>
                  <a:pt x="10586" y="5152"/>
                </a:cubicBezTo>
                <a:cubicBezTo>
                  <a:pt x="10534" y="5065"/>
                  <a:pt x="10434" y="5016"/>
                  <a:pt x="10329" y="5016"/>
                </a:cubicBezTo>
                <a:cubicBezTo>
                  <a:pt x="10243" y="5016"/>
                  <a:pt x="10153" y="5049"/>
                  <a:pt x="10082" y="5120"/>
                </a:cubicBezTo>
                <a:cubicBezTo>
                  <a:pt x="9735" y="5435"/>
                  <a:pt x="9294" y="5719"/>
                  <a:pt x="8821" y="5876"/>
                </a:cubicBezTo>
                <a:cubicBezTo>
                  <a:pt x="8664" y="5467"/>
                  <a:pt x="8601" y="4931"/>
                  <a:pt x="8632" y="4364"/>
                </a:cubicBezTo>
                <a:cubicBezTo>
                  <a:pt x="8664" y="3702"/>
                  <a:pt x="8916" y="3072"/>
                  <a:pt x="9231" y="2757"/>
                </a:cubicBezTo>
                <a:cubicBezTo>
                  <a:pt x="9452" y="2505"/>
                  <a:pt x="9294" y="2159"/>
                  <a:pt x="8979" y="2159"/>
                </a:cubicBezTo>
                <a:cubicBezTo>
                  <a:pt x="8191" y="2159"/>
                  <a:pt x="7498" y="1781"/>
                  <a:pt x="7057" y="1150"/>
                </a:cubicBezTo>
                <a:lnTo>
                  <a:pt x="6427" y="142"/>
                </a:lnTo>
                <a:cubicBezTo>
                  <a:pt x="6348" y="48"/>
                  <a:pt x="6230" y="1"/>
                  <a:pt x="6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4"/>
          <p:cNvSpPr txBox="1"/>
          <p:nvPr/>
        </p:nvSpPr>
        <p:spPr>
          <a:xfrm>
            <a:off x="2506775" y="2889313"/>
            <a:ext cx="3957000" cy="2339700"/>
          </a:xfrm>
          <a:prstGeom prst="rect">
            <a:avLst/>
          </a:prstGeom>
          <a:noFill/>
          <a:ln>
            <a:noFill/>
          </a:ln>
        </p:spPr>
        <p:txBody>
          <a:bodyPr anchorCtr="0" anchor="t" bIns="91425" lIns="91425" spcFirstLastPara="1" rIns="91425" wrap="square" tIns="91425">
            <a:spAutoFit/>
          </a:bodyPr>
          <a:lstStyle/>
          <a:p>
            <a:pPr indent="-279400" lvl="0" marL="457200" rtl="0" algn="l">
              <a:lnSpc>
                <a:spcPct val="150000"/>
              </a:lnSpc>
              <a:spcBef>
                <a:spcPts val="0"/>
              </a:spcBef>
              <a:spcAft>
                <a:spcPts val="0"/>
              </a:spcAft>
              <a:buClr>
                <a:srgbClr val="212529"/>
              </a:buClr>
              <a:buSzPts val="800"/>
              <a:buFont typeface="Lexend Deca"/>
              <a:buChar char="●"/>
            </a:pPr>
            <a:r>
              <a:rPr lang="en" sz="800">
                <a:solidFill>
                  <a:srgbClr val="212529"/>
                </a:solidFill>
                <a:latin typeface="Lexend Deca"/>
                <a:ea typeface="Lexend Deca"/>
                <a:cs typeface="Lexend Deca"/>
                <a:sym typeface="Lexend Deca"/>
              </a:rPr>
              <a:t>Our data visualizations show that the average salary for management positions increases solidly every year, and there is a strong association between those two from the graph.</a:t>
            </a:r>
            <a:endParaRPr sz="800">
              <a:solidFill>
                <a:srgbClr val="212529"/>
              </a:solidFill>
              <a:latin typeface="Lexend Deca"/>
              <a:ea typeface="Lexend Deca"/>
              <a:cs typeface="Lexend Deca"/>
              <a:sym typeface="Lexend Deca"/>
            </a:endParaRPr>
          </a:p>
          <a:p>
            <a:pPr indent="-279400" lvl="0" marL="457200" rtl="0" algn="l">
              <a:lnSpc>
                <a:spcPct val="150000"/>
              </a:lnSpc>
              <a:spcBef>
                <a:spcPts val="0"/>
              </a:spcBef>
              <a:spcAft>
                <a:spcPts val="0"/>
              </a:spcAft>
              <a:buClr>
                <a:srgbClr val="212529"/>
              </a:buClr>
              <a:buSzPts val="800"/>
              <a:buFont typeface="Lexend Deca"/>
              <a:buChar char="●"/>
            </a:pPr>
            <a:r>
              <a:rPr lang="en" sz="800">
                <a:solidFill>
                  <a:srgbClr val="212529"/>
                </a:solidFill>
                <a:latin typeface="Lexend Deca"/>
                <a:ea typeface="Lexend Deca"/>
                <a:cs typeface="Lexend Deca"/>
                <a:sym typeface="Lexend Deca"/>
              </a:rPr>
              <a:t> As for pilots and co-pilots, their average salary increased at a steady rate from 1995 to 2015, and there was a positive correlation between pilots/co-pilots and their average salary. </a:t>
            </a:r>
            <a:endParaRPr sz="800">
              <a:solidFill>
                <a:srgbClr val="212529"/>
              </a:solidFill>
              <a:latin typeface="Lexend Deca"/>
              <a:ea typeface="Lexend Deca"/>
              <a:cs typeface="Lexend Deca"/>
              <a:sym typeface="Lexend Deca"/>
            </a:endParaRPr>
          </a:p>
          <a:p>
            <a:pPr indent="-279400" lvl="0" marL="457200" rtl="0" algn="l">
              <a:lnSpc>
                <a:spcPct val="150000"/>
              </a:lnSpc>
              <a:spcBef>
                <a:spcPts val="0"/>
              </a:spcBef>
              <a:spcAft>
                <a:spcPts val="0"/>
              </a:spcAft>
              <a:buClr>
                <a:srgbClr val="212529"/>
              </a:buClr>
              <a:buSzPts val="800"/>
              <a:buFont typeface="Lexend Deca"/>
              <a:buChar char="●"/>
            </a:pPr>
            <a:r>
              <a:rPr lang="en" sz="800">
                <a:solidFill>
                  <a:srgbClr val="212529"/>
                </a:solidFill>
                <a:latin typeface="Lexend Deca"/>
                <a:ea typeface="Lexend Deca"/>
                <a:cs typeface="Lexend Deca"/>
                <a:sym typeface="Lexend Deca"/>
              </a:rPr>
              <a:t>Compared to pilots, flight attendants had a lower increase rate in average wage every year. </a:t>
            </a:r>
            <a:endParaRPr sz="800">
              <a:solidFill>
                <a:srgbClr val="212529"/>
              </a:solidFill>
              <a:latin typeface="Lexend Deca"/>
              <a:ea typeface="Lexend Deca"/>
              <a:cs typeface="Lexend Deca"/>
              <a:sym typeface="Lexend Deca"/>
            </a:endParaRPr>
          </a:p>
          <a:p>
            <a:pPr indent="-279400" lvl="0" marL="457200" rtl="0" algn="l">
              <a:lnSpc>
                <a:spcPct val="150000"/>
              </a:lnSpc>
              <a:spcBef>
                <a:spcPts val="0"/>
              </a:spcBef>
              <a:spcAft>
                <a:spcPts val="0"/>
              </a:spcAft>
              <a:buClr>
                <a:srgbClr val="212529"/>
              </a:buClr>
              <a:buSzPts val="800"/>
              <a:buFont typeface="Lexend Deca"/>
              <a:buChar char="●"/>
            </a:pPr>
            <a:r>
              <a:rPr lang="en" sz="800">
                <a:solidFill>
                  <a:srgbClr val="212529"/>
                </a:solidFill>
                <a:latin typeface="Lexend Deca"/>
                <a:ea typeface="Lexend Deca"/>
                <a:cs typeface="Lexend Deca"/>
                <a:sym typeface="Lexend Deca"/>
              </a:rPr>
              <a:t>As time went on, employees for work for maintenance had a moderate decline in average salary. </a:t>
            </a:r>
            <a:endParaRPr sz="800">
              <a:solidFill>
                <a:srgbClr val="212529"/>
              </a:solidFill>
              <a:latin typeface="Lexend Deca"/>
              <a:ea typeface="Lexend Deca"/>
              <a:cs typeface="Lexend Deca"/>
              <a:sym typeface="Lexend Deca"/>
            </a:endParaRPr>
          </a:p>
          <a:p>
            <a:pPr indent="-279400" lvl="0" marL="457200" rtl="0" algn="l">
              <a:lnSpc>
                <a:spcPct val="150000"/>
              </a:lnSpc>
              <a:spcBef>
                <a:spcPts val="0"/>
              </a:spcBef>
              <a:spcAft>
                <a:spcPts val="0"/>
              </a:spcAft>
              <a:buClr>
                <a:srgbClr val="212529"/>
              </a:buClr>
              <a:buSzPts val="800"/>
              <a:buFont typeface="Lexend Deca"/>
              <a:buChar char="●"/>
            </a:pPr>
            <a:r>
              <a:rPr lang="en" sz="800">
                <a:solidFill>
                  <a:srgbClr val="212529"/>
                </a:solidFill>
                <a:latin typeface="Lexend Deca"/>
                <a:ea typeface="Lexend Deca"/>
                <a:cs typeface="Lexend Deca"/>
                <a:sym typeface="Lexend Deca"/>
              </a:rPr>
              <a:t>Employees who take care of passenger, cargo, and aircraft handling face a tremendously decreasing average wage. </a:t>
            </a:r>
            <a:endParaRPr sz="1000">
              <a:latin typeface="Lexend Deca"/>
              <a:ea typeface="Lexend Deca"/>
              <a:cs typeface="Lexend Deca"/>
              <a:sym typeface="Lexend De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grpSp>
        <p:nvGrpSpPr>
          <p:cNvPr id="809" name="Google Shape;809;p25"/>
          <p:cNvGrpSpPr/>
          <p:nvPr/>
        </p:nvGrpSpPr>
        <p:grpSpPr>
          <a:xfrm>
            <a:off x="288566" y="190229"/>
            <a:ext cx="4391258" cy="417655"/>
            <a:chOff x="3558802" y="4011427"/>
            <a:chExt cx="1866000" cy="118185"/>
          </a:xfrm>
        </p:grpSpPr>
        <p:sp>
          <p:nvSpPr>
            <p:cNvPr id="810" name="Google Shape;810;p25"/>
            <p:cNvSpPr/>
            <p:nvPr/>
          </p:nvSpPr>
          <p:spPr>
            <a:xfrm flipH="1" rot="5400000">
              <a:off x="4436152" y="3134077"/>
              <a:ext cx="111300" cy="1866000"/>
            </a:xfrm>
            <a:prstGeom prst="round2SameRect">
              <a:avLst>
                <a:gd fmla="val 50000" name="adj1"/>
                <a:gd fmla="val 50000" name="adj2"/>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flipH="1" rot="5400000">
              <a:off x="4433175" y="3138562"/>
              <a:ext cx="117000" cy="1865100"/>
            </a:xfrm>
            <a:prstGeom prst="round2SameRect">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2" name="Google Shape;812;p25"/>
          <p:cNvSpPr txBox="1"/>
          <p:nvPr>
            <p:ph type="title"/>
          </p:nvPr>
        </p:nvSpPr>
        <p:spPr>
          <a:xfrm>
            <a:off x="129800" y="137150"/>
            <a:ext cx="44883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latin typeface="Lexend Deca Medium"/>
                <a:ea typeface="Lexend Deca Medium"/>
                <a:cs typeface="Lexend Deca Medium"/>
                <a:sym typeface="Lexend Deca Medium"/>
              </a:rPr>
              <a:t>Results- Research Question 3</a:t>
            </a:r>
            <a:endParaRPr sz="2200">
              <a:solidFill>
                <a:schemeClr val="dk1"/>
              </a:solidFill>
              <a:latin typeface="Lexend Deca Medium"/>
              <a:ea typeface="Lexend Deca Medium"/>
              <a:cs typeface="Lexend Deca Medium"/>
              <a:sym typeface="Lexend Deca Medium"/>
            </a:endParaRPr>
          </a:p>
        </p:txBody>
      </p:sp>
      <p:sp>
        <p:nvSpPr>
          <p:cNvPr id="813" name="Google Shape;813;p25"/>
          <p:cNvSpPr txBox="1"/>
          <p:nvPr/>
        </p:nvSpPr>
        <p:spPr>
          <a:xfrm>
            <a:off x="795851" y="1386625"/>
            <a:ext cx="32796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dk1"/>
              </a:solidFill>
              <a:latin typeface="Fira Sans Extra Condensed"/>
              <a:ea typeface="Fira Sans Extra Condensed"/>
              <a:cs typeface="Fira Sans Extra Condensed"/>
              <a:sym typeface="Fira Sans Extra Condensed"/>
            </a:endParaRPr>
          </a:p>
        </p:txBody>
      </p:sp>
      <p:sp>
        <p:nvSpPr>
          <p:cNvPr id="814" name="Google Shape;814;p25"/>
          <p:cNvSpPr txBox="1"/>
          <p:nvPr/>
        </p:nvSpPr>
        <p:spPr>
          <a:xfrm>
            <a:off x="632825" y="1277125"/>
            <a:ext cx="2286600" cy="55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000">
                <a:solidFill>
                  <a:srgbClr val="212529"/>
                </a:solidFill>
                <a:latin typeface="Lexend Deca"/>
                <a:ea typeface="Lexend Deca"/>
                <a:cs typeface="Lexend Deca"/>
                <a:sym typeface="Lexend Deca"/>
              </a:rPr>
              <a:t>The overall plot demonstrates the highest average salary paid employees are working for management or other services at UA. Pilots and flight attendants have an increasing salary every year. The lowest average salary paid are employees who work handcrafting.</a:t>
            </a:r>
            <a:endParaRPr sz="2000">
              <a:solidFill>
                <a:srgbClr val="202124"/>
              </a:solidFill>
              <a:highlight>
                <a:srgbClr val="F8F9FA"/>
              </a:highlight>
              <a:latin typeface="Lexend Deca"/>
              <a:ea typeface="Lexend Deca"/>
              <a:cs typeface="Lexend Deca"/>
              <a:sym typeface="Lexend Deca"/>
            </a:endParaRPr>
          </a:p>
          <a:p>
            <a:pPr indent="0" lvl="0" marL="0" rtl="0" algn="l">
              <a:lnSpc>
                <a:spcPct val="150000"/>
              </a:lnSpc>
              <a:spcBef>
                <a:spcPts val="0"/>
              </a:spcBef>
              <a:spcAft>
                <a:spcPts val="0"/>
              </a:spcAft>
              <a:buClr>
                <a:schemeClr val="dk1"/>
              </a:buClr>
              <a:buSzPts val="1100"/>
              <a:buFont typeface="Arial"/>
              <a:buNone/>
            </a:pPr>
            <a:r>
              <a:t/>
            </a:r>
            <a:endParaRPr sz="1200">
              <a:solidFill>
                <a:srgbClr val="212529"/>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900">
              <a:solidFill>
                <a:srgbClr val="0E101A"/>
              </a:solidFill>
              <a:latin typeface="Lexend Deca"/>
              <a:ea typeface="Lexend Deca"/>
              <a:cs typeface="Lexend Deca"/>
              <a:sym typeface="Lexend Deca"/>
            </a:endParaRPr>
          </a:p>
          <a:p>
            <a:pPr indent="0" lvl="0" marL="0" rtl="0" algn="l">
              <a:spcBef>
                <a:spcPts val="0"/>
              </a:spcBef>
              <a:spcAft>
                <a:spcPts val="0"/>
              </a:spcAft>
              <a:buClr>
                <a:srgbClr val="000000"/>
              </a:buClr>
              <a:buSzPts val="1100"/>
              <a:buFont typeface="Arial"/>
              <a:buNone/>
            </a:pPr>
            <a:r>
              <a:t/>
            </a:r>
            <a:endParaRPr sz="500">
              <a:solidFill>
                <a:schemeClr val="dk1"/>
              </a:solidFill>
              <a:latin typeface="Lexend Deca"/>
              <a:ea typeface="Lexend Deca"/>
              <a:cs typeface="Lexend Deca"/>
              <a:sym typeface="Lexend Deca"/>
            </a:endParaRPr>
          </a:p>
        </p:txBody>
      </p:sp>
      <p:sp>
        <p:nvSpPr>
          <p:cNvPr id="815" name="Google Shape;815;p25"/>
          <p:cNvSpPr/>
          <p:nvPr/>
        </p:nvSpPr>
        <p:spPr>
          <a:xfrm>
            <a:off x="191613" y="1066835"/>
            <a:ext cx="210300" cy="210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191626" y="2041598"/>
            <a:ext cx="210300" cy="210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191630" y="2921004"/>
            <a:ext cx="210300" cy="21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8" name="Google Shape;818;p25"/>
          <p:cNvPicPr preferRelativeResize="0"/>
          <p:nvPr/>
        </p:nvPicPr>
        <p:blipFill>
          <a:blip r:embed="rId3">
            <a:alphaModFix/>
          </a:blip>
          <a:stretch>
            <a:fillRect/>
          </a:stretch>
        </p:blipFill>
        <p:spPr>
          <a:xfrm>
            <a:off x="2989200" y="607875"/>
            <a:ext cx="6071200" cy="453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26"/>
          <p:cNvSpPr/>
          <p:nvPr/>
        </p:nvSpPr>
        <p:spPr>
          <a:xfrm>
            <a:off x="3249977" y="1479425"/>
            <a:ext cx="2688300" cy="268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3518431" y="1757441"/>
            <a:ext cx="2132100" cy="213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3820541" y="2050075"/>
            <a:ext cx="1547100" cy="1547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4066852" y="2296301"/>
            <a:ext cx="1054200" cy="105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txBox="1"/>
          <p:nvPr>
            <p:ph type="title"/>
          </p:nvPr>
        </p:nvSpPr>
        <p:spPr>
          <a:xfrm>
            <a:off x="457200" y="445025"/>
            <a:ext cx="82296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latin typeface="Lexend Deca Medium"/>
                <a:ea typeface="Lexend Deca Medium"/>
                <a:cs typeface="Lexend Deca Medium"/>
                <a:sym typeface="Lexend Deca Medium"/>
              </a:rPr>
              <a:t>Takeaways of Our Analysis</a:t>
            </a:r>
            <a:endParaRPr sz="3000">
              <a:latin typeface="Lexend Deca Medium"/>
              <a:ea typeface="Lexend Deca Medium"/>
              <a:cs typeface="Lexend Deca Medium"/>
              <a:sym typeface="Lexend Deca Medium"/>
            </a:endParaRPr>
          </a:p>
        </p:txBody>
      </p:sp>
      <p:sp>
        <p:nvSpPr>
          <p:cNvPr id="828" name="Google Shape;828;p26"/>
          <p:cNvSpPr/>
          <p:nvPr/>
        </p:nvSpPr>
        <p:spPr>
          <a:xfrm>
            <a:off x="6657900" y="1479318"/>
            <a:ext cx="2132100" cy="2520000"/>
          </a:xfrm>
          <a:prstGeom prst="round1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exend Deca"/>
                <a:ea typeface="Lexend Deca"/>
                <a:cs typeface="Lexend Deca"/>
                <a:sym typeface="Lexend Deca"/>
              </a:rPr>
              <a:t>The dataset </a:t>
            </a:r>
            <a:r>
              <a:rPr lang="en">
                <a:latin typeface="Lexend Deca"/>
                <a:ea typeface="Lexend Deca"/>
                <a:cs typeface="Lexend Deca"/>
                <a:sym typeface="Lexend Deca"/>
              </a:rPr>
              <a:t>has a vague definition of the position title “Management and All Others”. We don’t know exactly what other types of employees are part of this category</a:t>
            </a:r>
            <a:endParaRPr>
              <a:latin typeface="Lexend Deca"/>
              <a:ea typeface="Lexend Deca"/>
              <a:cs typeface="Lexend Deca"/>
              <a:sym typeface="Lexend Deca"/>
            </a:endParaRPr>
          </a:p>
        </p:txBody>
      </p:sp>
      <p:sp>
        <p:nvSpPr>
          <p:cNvPr id="829" name="Google Shape;829;p26"/>
          <p:cNvSpPr/>
          <p:nvPr/>
        </p:nvSpPr>
        <p:spPr>
          <a:xfrm flipH="1">
            <a:off x="464800" y="1479316"/>
            <a:ext cx="2132100" cy="2814000"/>
          </a:xfrm>
          <a:prstGeom prst="round1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exend Deca"/>
                <a:ea typeface="Lexend Deca"/>
                <a:cs typeface="Lexend Deca"/>
                <a:sym typeface="Lexend Deca"/>
              </a:rPr>
              <a:t>Since the data we use is all from UA, we can not use the result to make inferences about the entire industry in United States or even other countries</a:t>
            </a:r>
            <a:endParaRPr sz="1300">
              <a:latin typeface="Lexend Deca"/>
              <a:ea typeface="Lexend Deca"/>
              <a:cs typeface="Lexend Deca"/>
              <a:sym typeface="Lexend Deca"/>
            </a:endParaRPr>
          </a:p>
        </p:txBody>
      </p:sp>
      <p:cxnSp>
        <p:nvCxnSpPr>
          <p:cNvPr id="830" name="Google Shape;830;p26"/>
          <p:cNvCxnSpPr/>
          <p:nvPr/>
        </p:nvCxnSpPr>
        <p:spPr>
          <a:xfrm flipH="1" rot="10800000">
            <a:off x="2613750" y="3095400"/>
            <a:ext cx="1601400" cy="11700"/>
          </a:xfrm>
          <a:prstGeom prst="straightConnector1">
            <a:avLst/>
          </a:prstGeom>
          <a:noFill/>
          <a:ln cap="flat" cmpd="sng" w="38100">
            <a:solidFill>
              <a:schemeClr val="accent2"/>
            </a:solidFill>
            <a:prstDash val="solid"/>
            <a:round/>
            <a:headEnd len="med" w="med" type="none"/>
            <a:tailEnd len="med" w="med" type="none"/>
          </a:ln>
        </p:spPr>
      </p:cxnSp>
      <p:cxnSp>
        <p:nvCxnSpPr>
          <p:cNvPr id="831" name="Google Shape;831;p26"/>
          <p:cNvCxnSpPr/>
          <p:nvPr/>
        </p:nvCxnSpPr>
        <p:spPr>
          <a:xfrm>
            <a:off x="5673000" y="2083788"/>
            <a:ext cx="1084200" cy="0"/>
          </a:xfrm>
          <a:prstGeom prst="straightConnector1">
            <a:avLst/>
          </a:prstGeom>
          <a:noFill/>
          <a:ln cap="flat" cmpd="sng" w="38100">
            <a:solidFill>
              <a:schemeClr val="accent3"/>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27"/>
          <p:cNvSpPr/>
          <p:nvPr/>
        </p:nvSpPr>
        <p:spPr>
          <a:xfrm>
            <a:off x="1049150" y="1900975"/>
            <a:ext cx="4296000" cy="2449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txBox="1"/>
          <p:nvPr>
            <p:ph type="title"/>
          </p:nvPr>
        </p:nvSpPr>
        <p:spPr>
          <a:xfrm>
            <a:off x="-1490950" y="446246"/>
            <a:ext cx="8205300" cy="60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Future Work</a:t>
            </a:r>
            <a:endParaRPr sz="3000"/>
          </a:p>
        </p:txBody>
      </p:sp>
      <p:sp>
        <p:nvSpPr>
          <p:cNvPr id="838" name="Google Shape;838;p27"/>
          <p:cNvSpPr txBox="1"/>
          <p:nvPr/>
        </p:nvSpPr>
        <p:spPr>
          <a:xfrm>
            <a:off x="1312125" y="1941925"/>
            <a:ext cx="4093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exend Deca"/>
                <a:ea typeface="Lexend Deca"/>
                <a:cs typeface="Lexend Deca"/>
                <a:sym typeface="Lexend Deca"/>
              </a:rPr>
              <a:t>As we mentioned above, there are some takeaways and limitation in our data analysis, therefore, we plan to look for more detailed datasets that cover more airline companies in the US, or even in the world. </a:t>
            </a:r>
            <a:endParaRPr>
              <a:latin typeface="Lexend Deca"/>
              <a:ea typeface="Lexend Deca"/>
              <a:cs typeface="Lexend Deca"/>
              <a:sym typeface="Lexend Deca"/>
            </a:endParaRPr>
          </a:p>
          <a:p>
            <a:pPr indent="0" lvl="0" marL="0" rtl="0" algn="l">
              <a:spcBef>
                <a:spcPts val="0"/>
              </a:spcBef>
              <a:spcAft>
                <a:spcPts val="0"/>
              </a:spcAft>
              <a:buNone/>
            </a:pPr>
            <a:r>
              <a:rPr lang="en">
                <a:latin typeface="Lexend Deca"/>
                <a:ea typeface="Lexend Deca"/>
                <a:cs typeface="Lexend Deca"/>
                <a:sym typeface="Lexend Deca"/>
              </a:rPr>
              <a:t>Also, we noticed that there’s a sudden salary increase in the industry </a:t>
            </a:r>
            <a:r>
              <a:rPr lang="en">
                <a:latin typeface="Lexend Deca"/>
                <a:ea typeface="Lexend Deca"/>
                <a:cs typeface="Lexend Deca"/>
                <a:sym typeface="Lexend Deca"/>
              </a:rPr>
              <a:t>but we’re not sure about the reason behind this phenomenon. So we will conduct more research to figure it out.</a:t>
            </a:r>
            <a:endParaRPr>
              <a:latin typeface="Lexend Deca"/>
              <a:ea typeface="Lexend Deca"/>
              <a:cs typeface="Lexend Deca"/>
              <a:sym typeface="Lexend Deca"/>
            </a:endParaRPr>
          </a:p>
        </p:txBody>
      </p:sp>
      <p:grpSp>
        <p:nvGrpSpPr>
          <p:cNvPr id="839" name="Google Shape;839;p27"/>
          <p:cNvGrpSpPr/>
          <p:nvPr/>
        </p:nvGrpSpPr>
        <p:grpSpPr>
          <a:xfrm>
            <a:off x="8005624" y="207493"/>
            <a:ext cx="941230" cy="1298798"/>
            <a:chOff x="2332275" y="1617275"/>
            <a:chExt cx="1090775" cy="1327200"/>
          </a:xfrm>
        </p:grpSpPr>
        <p:sp>
          <p:nvSpPr>
            <p:cNvPr id="840" name="Google Shape;840;p27"/>
            <p:cNvSpPr/>
            <p:nvPr/>
          </p:nvSpPr>
          <p:spPr>
            <a:xfrm>
              <a:off x="2507425"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2332275" y="1617275"/>
              <a:ext cx="1090775" cy="1273950"/>
            </a:xfrm>
            <a:custGeom>
              <a:rect b="b" l="l" r="r" t="t"/>
              <a:pathLst>
                <a:path extrusionOk="0" h="50958" w="43631">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2727925"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7"/>
          <p:cNvGrpSpPr/>
          <p:nvPr/>
        </p:nvGrpSpPr>
        <p:grpSpPr>
          <a:xfrm>
            <a:off x="7094337" y="216324"/>
            <a:ext cx="941122" cy="1298798"/>
            <a:chOff x="3379425" y="1617275"/>
            <a:chExt cx="1090650" cy="1327200"/>
          </a:xfrm>
        </p:grpSpPr>
        <p:sp>
          <p:nvSpPr>
            <p:cNvPr id="844" name="Google Shape;844;p27"/>
            <p:cNvSpPr/>
            <p:nvPr/>
          </p:nvSpPr>
          <p:spPr>
            <a:xfrm>
              <a:off x="3554475"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3379425"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3775050" y="2771175"/>
              <a:ext cx="300875" cy="173300"/>
            </a:xfrm>
            <a:custGeom>
              <a:rect b="b" l="l" r="r" t="t"/>
              <a:pathLst>
                <a:path extrusionOk="0" h="6932" w="12035">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27"/>
          <p:cNvGrpSpPr/>
          <p:nvPr/>
        </p:nvGrpSpPr>
        <p:grpSpPr>
          <a:xfrm>
            <a:off x="6190752" y="216324"/>
            <a:ext cx="941230" cy="1298798"/>
            <a:chOff x="2332275" y="1617275"/>
            <a:chExt cx="1090775" cy="1327200"/>
          </a:xfrm>
        </p:grpSpPr>
        <p:sp>
          <p:nvSpPr>
            <p:cNvPr id="848" name="Google Shape;848;p27"/>
            <p:cNvSpPr/>
            <p:nvPr/>
          </p:nvSpPr>
          <p:spPr>
            <a:xfrm>
              <a:off x="2507425"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2332275" y="1617275"/>
              <a:ext cx="1090775" cy="1273950"/>
            </a:xfrm>
            <a:custGeom>
              <a:rect b="b" l="l" r="r" t="t"/>
              <a:pathLst>
                <a:path extrusionOk="0" h="50958" w="43631">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2727925"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27"/>
          <p:cNvGrpSpPr/>
          <p:nvPr/>
        </p:nvGrpSpPr>
        <p:grpSpPr>
          <a:xfrm>
            <a:off x="5287274" y="216324"/>
            <a:ext cx="941122" cy="1298798"/>
            <a:chOff x="1285250" y="1617275"/>
            <a:chExt cx="1090650" cy="1327200"/>
          </a:xfrm>
        </p:grpSpPr>
        <p:sp>
          <p:nvSpPr>
            <p:cNvPr id="852" name="Google Shape;852;p27"/>
            <p:cNvSpPr/>
            <p:nvPr/>
          </p:nvSpPr>
          <p:spPr>
            <a:xfrm>
              <a:off x="1460300"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1285250"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1680900" y="2771175"/>
              <a:ext cx="300850" cy="173300"/>
            </a:xfrm>
            <a:custGeom>
              <a:rect b="b" l="l" r="r" t="t"/>
              <a:pathLst>
                <a:path extrusionOk="0" h="6932" w="12034">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7"/>
          <p:cNvGrpSpPr/>
          <p:nvPr/>
        </p:nvGrpSpPr>
        <p:grpSpPr>
          <a:xfrm>
            <a:off x="4383710" y="216324"/>
            <a:ext cx="941208" cy="1298798"/>
            <a:chOff x="238125" y="1617275"/>
            <a:chExt cx="1090750" cy="1327200"/>
          </a:xfrm>
        </p:grpSpPr>
        <p:sp>
          <p:nvSpPr>
            <p:cNvPr id="856" name="Google Shape;856;p27"/>
            <p:cNvSpPr/>
            <p:nvPr/>
          </p:nvSpPr>
          <p:spPr>
            <a:xfrm>
              <a:off x="413250"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238125" y="1617275"/>
              <a:ext cx="1090750" cy="1273950"/>
            </a:xfrm>
            <a:custGeom>
              <a:rect b="b" l="l" r="r" t="t"/>
              <a:pathLst>
                <a:path extrusionOk="0" h="50958" w="4363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633750"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27"/>
          <p:cNvGrpSpPr/>
          <p:nvPr/>
        </p:nvGrpSpPr>
        <p:grpSpPr>
          <a:xfrm>
            <a:off x="6451600" y="468373"/>
            <a:ext cx="420589" cy="486257"/>
            <a:chOff x="10731925" y="2675150"/>
            <a:chExt cx="540325" cy="550875"/>
          </a:xfrm>
        </p:grpSpPr>
        <p:sp>
          <p:nvSpPr>
            <p:cNvPr id="860" name="Google Shape;860;p27"/>
            <p:cNvSpPr/>
            <p:nvPr/>
          </p:nvSpPr>
          <p:spPr>
            <a:xfrm>
              <a:off x="10731925" y="3140400"/>
              <a:ext cx="538975" cy="85625"/>
            </a:xfrm>
            <a:custGeom>
              <a:rect b="b" l="l" r="r" t="t"/>
              <a:pathLst>
                <a:path extrusionOk="0" h="3425" w="21559">
                  <a:moveTo>
                    <a:pt x="21537" y="0"/>
                  </a:moveTo>
                  <a:lnTo>
                    <a:pt x="0" y="173"/>
                  </a:lnTo>
                  <a:lnTo>
                    <a:pt x="22" y="3424"/>
                  </a:lnTo>
                  <a:lnTo>
                    <a:pt x="21559" y="3251"/>
                  </a:lnTo>
                  <a:lnTo>
                    <a:pt x="215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10822925" y="3066950"/>
              <a:ext cx="356725" cy="90200"/>
            </a:xfrm>
            <a:custGeom>
              <a:rect b="b" l="l" r="r" t="t"/>
              <a:pathLst>
                <a:path extrusionOk="0" h="3608" w="14269">
                  <a:moveTo>
                    <a:pt x="12691" y="0"/>
                  </a:moveTo>
                  <a:lnTo>
                    <a:pt x="1555" y="97"/>
                  </a:lnTo>
                  <a:lnTo>
                    <a:pt x="907" y="97"/>
                  </a:lnTo>
                  <a:lnTo>
                    <a:pt x="0" y="3608"/>
                  </a:lnTo>
                  <a:lnTo>
                    <a:pt x="14268" y="3489"/>
                  </a:lnTo>
                  <a:lnTo>
                    <a:pt x="132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10948200" y="2771800"/>
              <a:ext cx="102650" cy="34325"/>
            </a:xfrm>
            <a:custGeom>
              <a:rect b="b" l="l" r="r" t="t"/>
              <a:pathLst>
                <a:path extrusionOk="0" h="1373" w="4106">
                  <a:moveTo>
                    <a:pt x="4094" y="1"/>
                  </a:moveTo>
                  <a:lnTo>
                    <a:pt x="1" y="44"/>
                  </a:lnTo>
                  <a:lnTo>
                    <a:pt x="11" y="1373"/>
                  </a:lnTo>
                  <a:lnTo>
                    <a:pt x="4105" y="1329"/>
                  </a:lnTo>
                  <a:lnTo>
                    <a:pt x="40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10951975" y="2675150"/>
              <a:ext cx="92925" cy="136100"/>
            </a:xfrm>
            <a:custGeom>
              <a:rect b="b" l="l" r="r" t="t"/>
              <a:pathLst>
                <a:path extrusionOk="0" h="5444" w="3717">
                  <a:moveTo>
                    <a:pt x="2291" y="0"/>
                  </a:moveTo>
                  <a:lnTo>
                    <a:pt x="1340" y="11"/>
                  </a:lnTo>
                  <a:lnTo>
                    <a:pt x="1" y="5444"/>
                  </a:lnTo>
                  <a:lnTo>
                    <a:pt x="3716" y="5411"/>
                  </a:lnTo>
                  <a:lnTo>
                    <a:pt x="22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10861800" y="3003500"/>
              <a:ext cx="277325" cy="106400"/>
            </a:xfrm>
            <a:custGeom>
              <a:rect b="b" l="l" r="r" t="t"/>
              <a:pathLst>
                <a:path extrusionOk="0" h="4256" w="11093">
                  <a:moveTo>
                    <a:pt x="9937" y="0"/>
                  </a:moveTo>
                  <a:lnTo>
                    <a:pt x="1124" y="65"/>
                  </a:lnTo>
                  <a:cubicBezTo>
                    <a:pt x="497" y="76"/>
                    <a:pt x="0" y="1015"/>
                    <a:pt x="11" y="2171"/>
                  </a:cubicBezTo>
                  <a:cubicBezTo>
                    <a:pt x="22" y="3327"/>
                    <a:pt x="530" y="4256"/>
                    <a:pt x="1156" y="4256"/>
                  </a:cubicBezTo>
                  <a:lnTo>
                    <a:pt x="9970" y="4191"/>
                  </a:lnTo>
                  <a:cubicBezTo>
                    <a:pt x="10596" y="4180"/>
                    <a:pt x="11093" y="3240"/>
                    <a:pt x="11082" y="2085"/>
                  </a:cubicBezTo>
                  <a:cubicBezTo>
                    <a:pt x="11071" y="929"/>
                    <a:pt x="10564" y="0"/>
                    <a:pt x="99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10877725" y="2804200"/>
              <a:ext cx="243050" cy="236575"/>
            </a:xfrm>
            <a:custGeom>
              <a:rect b="b" l="l" r="r" t="t"/>
              <a:pathLst>
                <a:path extrusionOk="0" h="9463" w="9722">
                  <a:moveTo>
                    <a:pt x="7408" y="1"/>
                  </a:moveTo>
                  <a:cubicBezTo>
                    <a:pt x="7401" y="1"/>
                    <a:pt x="7395" y="1"/>
                    <a:pt x="7388" y="1"/>
                  </a:cubicBezTo>
                  <a:lnTo>
                    <a:pt x="2258" y="44"/>
                  </a:lnTo>
                  <a:cubicBezTo>
                    <a:pt x="1016" y="55"/>
                    <a:pt x="1" y="1113"/>
                    <a:pt x="11" y="2410"/>
                  </a:cubicBezTo>
                  <a:lnTo>
                    <a:pt x="55" y="7130"/>
                  </a:lnTo>
                  <a:cubicBezTo>
                    <a:pt x="65" y="8419"/>
                    <a:pt x="1081" y="9463"/>
                    <a:pt x="2315" y="9463"/>
                  </a:cubicBezTo>
                  <a:cubicBezTo>
                    <a:pt x="2321" y="9463"/>
                    <a:pt x="2327" y="9463"/>
                    <a:pt x="2334" y="9463"/>
                  </a:cubicBezTo>
                  <a:lnTo>
                    <a:pt x="7464" y="9430"/>
                  </a:lnTo>
                  <a:cubicBezTo>
                    <a:pt x="8717" y="9409"/>
                    <a:pt x="9721" y="8350"/>
                    <a:pt x="9711" y="7054"/>
                  </a:cubicBezTo>
                  <a:lnTo>
                    <a:pt x="9678" y="2334"/>
                  </a:lnTo>
                  <a:cubicBezTo>
                    <a:pt x="9668" y="1044"/>
                    <a:pt x="8652" y="1"/>
                    <a:pt x="7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10867200" y="2986200"/>
              <a:ext cx="265450" cy="25675"/>
            </a:xfrm>
            <a:custGeom>
              <a:rect b="b" l="l" r="r" t="t"/>
              <a:pathLst>
                <a:path extrusionOk="0" h="1027" w="10618">
                  <a:moveTo>
                    <a:pt x="10153" y="1"/>
                  </a:moveTo>
                  <a:lnTo>
                    <a:pt x="465" y="76"/>
                  </a:lnTo>
                  <a:cubicBezTo>
                    <a:pt x="206" y="87"/>
                    <a:pt x="0" y="292"/>
                    <a:pt x="11" y="552"/>
                  </a:cubicBezTo>
                  <a:cubicBezTo>
                    <a:pt x="11" y="811"/>
                    <a:pt x="216" y="1027"/>
                    <a:pt x="476" y="1027"/>
                  </a:cubicBezTo>
                  <a:lnTo>
                    <a:pt x="10164" y="951"/>
                  </a:lnTo>
                  <a:cubicBezTo>
                    <a:pt x="10423" y="940"/>
                    <a:pt x="10618" y="724"/>
                    <a:pt x="10618" y="465"/>
                  </a:cubicBezTo>
                  <a:cubicBezTo>
                    <a:pt x="10618" y="206"/>
                    <a:pt x="10413" y="1"/>
                    <a:pt x="101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10881250" y="3035350"/>
              <a:ext cx="41325" cy="21900"/>
            </a:xfrm>
            <a:custGeom>
              <a:rect b="b" l="l" r="r" t="t"/>
              <a:pathLst>
                <a:path extrusionOk="0" h="876" w="1653">
                  <a:moveTo>
                    <a:pt x="1642" y="1"/>
                  </a:moveTo>
                  <a:lnTo>
                    <a:pt x="0" y="22"/>
                  </a:lnTo>
                  <a:lnTo>
                    <a:pt x="11" y="875"/>
                  </a:lnTo>
                  <a:lnTo>
                    <a:pt x="1653" y="865"/>
                  </a:lnTo>
                  <a:lnTo>
                    <a:pt x="16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11010585" y="2852532"/>
              <a:ext cx="41050" cy="21900"/>
            </a:xfrm>
            <a:custGeom>
              <a:rect b="b" l="l" r="r" t="t"/>
              <a:pathLst>
                <a:path extrusionOk="0" h="876" w="1642">
                  <a:moveTo>
                    <a:pt x="1642" y="0"/>
                  </a:moveTo>
                  <a:lnTo>
                    <a:pt x="0" y="11"/>
                  </a:lnTo>
                  <a:lnTo>
                    <a:pt x="11" y="875"/>
                  </a:lnTo>
                  <a:lnTo>
                    <a:pt x="1642" y="864"/>
                  </a:lnTo>
                  <a:lnTo>
                    <a:pt x="16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11065125" y="2848500"/>
              <a:ext cx="41075" cy="21900"/>
            </a:xfrm>
            <a:custGeom>
              <a:rect b="b" l="l" r="r" t="t"/>
              <a:pathLst>
                <a:path extrusionOk="0" h="876" w="1643">
                  <a:moveTo>
                    <a:pt x="1642" y="0"/>
                  </a:moveTo>
                  <a:lnTo>
                    <a:pt x="0" y="22"/>
                  </a:lnTo>
                  <a:lnTo>
                    <a:pt x="11" y="875"/>
                  </a:lnTo>
                  <a:lnTo>
                    <a:pt x="1642" y="864"/>
                  </a:lnTo>
                  <a:lnTo>
                    <a:pt x="16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11044325" y="2820950"/>
              <a:ext cx="41075" cy="21900"/>
            </a:xfrm>
            <a:custGeom>
              <a:rect b="b" l="l" r="r" t="t"/>
              <a:pathLst>
                <a:path extrusionOk="0" h="876" w="1643">
                  <a:moveTo>
                    <a:pt x="1643" y="1"/>
                  </a:moveTo>
                  <a:lnTo>
                    <a:pt x="1" y="11"/>
                  </a:lnTo>
                  <a:lnTo>
                    <a:pt x="12" y="875"/>
                  </a:lnTo>
                  <a:lnTo>
                    <a:pt x="1643" y="865"/>
                  </a:lnTo>
                  <a:lnTo>
                    <a:pt x="164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10945500" y="3040200"/>
              <a:ext cx="41075" cy="21900"/>
            </a:xfrm>
            <a:custGeom>
              <a:rect b="b" l="l" r="r" t="t"/>
              <a:pathLst>
                <a:path extrusionOk="0" h="876" w="1643">
                  <a:moveTo>
                    <a:pt x="1642" y="1"/>
                  </a:moveTo>
                  <a:lnTo>
                    <a:pt x="1" y="12"/>
                  </a:lnTo>
                  <a:lnTo>
                    <a:pt x="11" y="876"/>
                  </a:lnTo>
                  <a:lnTo>
                    <a:pt x="1642" y="854"/>
                  </a:lnTo>
                  <a:lnTo>
                    <a:pt x="16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11079975" y="3039125"/>
              <a:ext cx="41350" cy="21900"/>
            </a:xfrm>
            <a:custGeom>
              <a:rect b="b" l="l" r="r" t="t"/>
              <a:pathLst>
                <a:path extrusionOk="0" h="876" w="1654">
                  <a:moveTo>
                    <a:pt x="1642" y="1"/>
                  </a:moveTo>
                  <a:lnTo>
                    <a:pt x="1" y="12"/>
                  </a:lnTo>
                  <a:lnTo>
                    <a:pt x="11" y="876"/>
                  </a:lnTo>
                  <a:lnTo>
                    <a:pt x="1653" y="865"/>
                  </a:lnTo>
                  <a:lnTo>
                    <a:pt x="16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11010575" y="3039400"/>
              <a:ext cx="41075" cy="21900"/>
            </a:xfrm>
            <a:custGeom>
              <a:rect b="b" l="l" r="r" t="t"/>
              <a:pathLst>
                <a:path extrusionOk="0" h="876" w="1643">
                  <a:moveTo>
                    <a:pt x="1642" y="1"/>
                  </a:moveTo>
                  <a:lnTo>
                    <a:pt x="1" y="22"/>
                  </a:lnTo>
                  <a:lnTo>
                    <a:pt x="11" y="875"/>
                  </a:lnTo>
                  <a:lnTo>
                    <a:pt x="1642" y="865"/>
                  </a:lnTo>
                  <a:lnTo>
                    <a:pt x="16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10733800" y="3134175"/>
              <a:ext cx="538450" cy="14875"/>
            </a:xfrm>
            <a:custGeom>
              <a:rect b="b" l="l" r="r" t="t"/>
              <a:pathLst>
                <a:path extrusionOk="0" h="595" w="21538">
                  <a:moveTo>
                    <a:pt x="21538" y="1"/>
                  </a:moveTo>
                  <a:lnTo>
                    <a:pt x="1" y="217"/>
                  </a:lnTo>
                  <a:lnTo>
                    <a:pt x="1" y="595"/>
                  </a:lnTo>
                  <a:lnTo>
                    <a:pt x="21538" y="379"/>
                  </a:lnTo>
                  <a:lnTo>
                    <a:pt x="215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27"/>
          <p:cNvGrpSpPr/>
          <p:nvPr/>
        </p:nvGrpSpPr>
        <p:grpSpPr>
          <a:xfrm>
            <a:off x="8266178" y="567544"/>
            <a:ext cx="420880" cy="361797"/>
            <a:chOff x="9150673" y="2738783"/>
            <a:chExt cx="672332" cy="509645"/>
          </a:xfrm>
        </p:grpSpPr>
        <p:sp>
          <p:nvSpPr>
            <p:cNvPr id="876" name="Google Shape;876;p27"/>
            <p:cNvSpPr/>
            <p:nvPr/>
          </p:nvSpPr>
          <p:spPr>
            <a:xfrm rot="127571">
              <a:off x="9231980" y="2882477"/>
              <a:ext cx="508469" cy="52149"/>
            </a:xfrm>
            <a:custGeom>
              <a:rect b="b" l="l" r="r" t="t"/>
              <a:pathLst>
                <a:path extrusionOk="0" h="2086" w="20339">
                  <a:moveTo>
                    <a:pt x="20295" y="1"/>
                  </a:moveTo>
                  <a:lnTo>
                    <a:pt x="0" y="552"/>
                  </a:lnTo>
                  <a:lnTo>
                    <a:pt x="44" y="2085"/>
                  </a:lnTo>
                  <a:lnTo>
                    <a:pt x="20339" y="1524"/>
                  </a:lnTo>
                  <a:lnTo>
                    <a:pt x="202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rot="127571">
              <a:off x="9222926" y="2879520"/>
              <a:ext cx="526844" cy="21875"/>
            </a:xfrm>
            <a:custGeom>
              <a:rect b="b" l="l" r="r" t="t"/>
              <a:pathLst>
                <a:path extrusionOk="0" h="875" w="21074">
                  <a:moveTo>
                    <a:pt x="21073" y="0"/>
                  </a:moveTo>
                  <a:lnTo>
                    <a:pt x="1" y="583"/>
                  </a:lnTo>
                  <a:lnTo>
                    <a:pt x="11" y="875"/>
                  </a:lnTo>
                  <a:lnTo>
                    <a:pt x="21073" y="303"/>
                  </a:lnTo>
                  <a:lnTo>
                    <a:pt x="21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rot="127571">
              <a:off x="9248459" y="3030908"/>
              <a:ext cx="86699" cy="24050"/>
            </a:xfrm>
            <a:custGeom>
              <a:rect b="b" l="l" r="r" t="t"/>
              <a:pathLst>
                <a:path extrusionOk="0" h="962" w="3468">
                  <a:moveTo>
                    <a:pt x="3446" y="0"/>
                  </a:moveTo>
                  <a:lnTo>
                    <a:pt x="1" y="97"/>
                  </a:lnTo>
                  <a:lnTo>
                    <a:pt x="22" y="962"/>
                  </a:lnTo>
                  <a:lnTo>
                    <a:pt x="3468" y="864"/>
                  </a:lnTo>
                  <a:lnTo>
                    <a:pt x="34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rot="127571">
              <a:off x="9247032" y="3157047"/>
              <a:ext cx="86974" cy="23775"/>
            </a:xfrm>
            <a:custGeom>
              <a:rect b="b" l="l" r="r" t="t"/>
              <a:pathLst>
                <a:path extrusionOk="0" h="951" w="3479">
                  <a:moveTo>
                    <a:pt x="3446" y="0"/>
                  </a:moveTo>
                  <a:lnTo>
                    <a:pt x="0" y="87"/>
                  </a:lnTo>
                  <a:lnTo>
                    <a:pt x="33" y="951"/>
                  </a:lnTo>
                  <a:lnTo>
                    <a:pt x="3478" y="854"/>
                  </a:lnTo>
                  <a:lnTo>
                    <a:pt x="34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rot="127571">
              <a:off x="9319455" y="2855362"/>
              <a:ext cx="59424" cy="378342"/>
            </a:xfrm>
            <a:custGeom>
              <a:rect b="b" l="l" r="r" t="t"/>
              <a:pathLst>
                <a:path extrusionOk="0" h="15036" w="2377">
                  <a:moveTo>
                    <a:pt x="1178" y="0"/>
                  </a:moveTo>
                  <a:lnTo>
                    <a:pt x="270" y="22"/>
                  </a:lnTo>
                  <a:lnTo>
                    <a:pt x="0" y="15035"/>
                  </a:lnTo>
                  <a:lnTo>
                    <a:pt x="2376" y="14970"/>
                  </a:lnTo>
                  <a:lnTo>
                    <a:pt x="1178" y="0"/>
                  </a:lnTo>
                  <a:close/>
                </a:path>
              </a:pathLst>
            </a:custGeom>
            <a:solidFill>
              <a:srgbClr val="F54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rot="127571">
              <a:off x="9322051" y="2839710"/>
              <a:ext cx="47824" cy="22175"/>
            </a:xfrm>
            <a:custGeom>
              <a:rect b="b" l="l" r="r" t="t"/>
              <a:pathLst>
                <a:path extrusionOk="0" h="887" w="1913">
                  <a:moveTo>
                    <a:pt x="1891" y="1"/>
                  </a:moveTo>
                  <a:lnTo>
                    <a:pt x="1" y="55"/>
                  </a:lnTo>
                  <a:lnTo>
                    <a:pt x="22" y="886"/>
                  </a:lnTo>
                  <a:lnTo>
                    <a:pt x="1912" y="832"/>
                  </a:lnTo>
                  <a:lnTo>
                    <a:pt x="18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rot="127571">
              <a:off x="9220067" y="3002068"/>
              <a:ext cx="41600" cy="227647"/>
            </a:xfrm>
            <a:custGeom>
              <a:rect b="b" l="l" r="r" t="t"/>
              <a:pathLst>
                <a:path extrusionOk="0" h="9106" w="1664">
                  <a:moveTo>
                    <a:pt x="1415" y="0"/>
                  </a:moveTo>
                  <a:lnTo>
                    <a:pt x="0" y="43"/>
                  </a:lnTo>
                  <a:lnTo>
                    <a:pt x="249" y="9105"/>
                  </a:lnTo>
                  <a:lnTo>
                    <a:pt x="1664" y="9062"/>
                  </a:lnTo>
                  <a:lnTo>
                    <a:pt x="14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rot="127571">
              <a:off x="9633365" y="3034649"/>
              <a:ext cx="86974" cy="23800"/>
            </a:xfrm>
            <a:custGeom>
              <a:rect b="b" l="l" r="r" t="t"/>
              <a:pathLst>
                <a:path extrusionOk="0" h="952" w="3479">
                  <a:moveTo>
                    <a:pt x="3446" y="1"/>
                  </a:moveTo>
                  <a:lnTo>
                    <a:pt x="1" y="98"/>
                  </a:lnTo>
                  <a:lnTo>
                    <a:pt x="23" y="951"/>
                  </a:lnTo>
                  <a:lnTo>
                    <a:pt x="3479" y="865"/>
                  </a:lnTo>
                  <a:lnTo>
                    <a:pt x="34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rot="127571">
              <a:off x="9632213" y="3160538"/>
              <a:ext cx="86699" cy="24050"/>
            </a:xfrm>
            <a:custGeom>
              <a:rect b="b" l="l" r="r" t="t"/>
              <a:pathLst>
                <a:path extrusionOk="0" h="962" w="3468">
                  <a:moveTo>
                    <a:pt x="3446" y="0"/>
                  </a:moveTo>
                  <a:lnTo>
                    <a:pt x="0" y="97"/>
                  </a:lnTo>
                  <a:lnTo>
                    <a:pt x="22" y="962"/>
                  </a:lnTo>
                  <a:lnTo>
                    <a:pt x="3467" y="864"/>
                  </a:lnTo>
                  <a:lnTo>
                    <a:pt x="34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rot="127571">
              <a:off x="9599684" y="2858741"/>
              <a:ext cx="59424" cy="385337"/>
            </a:xfrm>
            <a:custGeom>
              <a:rect b="b" l="l" r="r" t="t"/>
              <a:pathLst>
                <a:path extrusionOk="0" h="15036" w="2377">
                  <a:moveTo>
                    <a:pt x="1178" y="0"/>
                  </a:moveTo>
                  <a:lnTo>
                    <a:pt x="271" y="22"/>
                  </a:lnTo>
                  <a:lnTo>
                    <a:pt x="1" y="15035"/>
                  </a:lnTo>
                  <a:lnTo>
                    <a:pt x="1" y="15035"/>
                  </a:lnTo>
                  <a:lnTo>
                    <a:pt x="2377" y="14970"/>
                  </a:lnTo>
                  <a:lnTo>
                    <a:pt x="1178" y="0"/>
                  </a:lnTo>
                  <a:close/>
                </a:path>
              </a:pathLst>
            </a:custGeom>
            <a:solidFill>
              <a:srgbClr val="F54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rot="127571">
              <a:off x="9602418" y="2842566"/>
              <a:ext cx="47824" cy="21900"/>
            </a:xfrm>
            <a:custGeom>
              <a:rect b="b" l="l" r="r" t="t"/>
              <a:pathLst>
                <a:path extrusionOk="0" h="876" w="1913">
                  <a:moveTo>
                    <a:pt x="1891" y="0"/>
                  </a:moveTo>
                  <a:lnTo>
                    <a:pt x="1" y="43"/>
                  </a:lnTo>
                  <a:lnTo>
                    <a:pt x="23" y="875"/>
                  </a:lnTo>
                  <a:lnTo>
                    <a:pt x="1913" y="832"/>
                  </a:lnTo>
                  <a:lnTo>
                    <a:pt x="18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rot="127571">
              <a:off x="9705199" y="3006829"/>
              <a:ext cx="41625" cy="240910"/>
            </a:xfrm>
            <a:custGeom>
              <a:rect b="b" l="l" r="r" t="t"/>
              <a:pathLst>
                <a:path extrusionOk="0" h="9107" w="1665">
                  <a:moveTo>
                    <a:pt x="1416" y="1"/>
                  </a:moveTo>
                  <a:lnTo>
                    <a:pt x="1" y="33"/>
                  </a:lnTo>
                  <a:lnTo>
                    <a:pt x="249" y="9106"/>
                  </a:lnTo>
                  <a:lnTo>
                    <a:pt x="1664" y="9063"/>
                  </a:lnTo>
                  <a:lnTo>
                    <a:pt x="141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rot="127571">
              <a:off x="9221862" y="2795765"/>
              <a:ext cx="529794" cy="58149"/>
            </a:xfrm>
            <a:custGeom>
              <a:rect b="b" l="l" r="r" t="t"/>
              <a:pathLst>
                <a:path extrusionOk="0" h="2326" w="21192">
                  <a:moveTo>
                    <a:pt x="21159" y="1"/>
                  </a:moveTo>
                  <a:cubicBezTo>
                    <a:pt x="21159" y="1"/>
                    <a:pt x="15675" y="1478"/>
                    <a:pt x="11463" y="1478"/>
                  </a:cubicBezTo>
                  <a:cubicBezTo>
                    <a:pt x="11280" y="1478"/>
                    <a:pt x="11098" y="1476"/>
                    <a:pt x="10920" y="1470"/>
                  </a:cubicBezTo>
                  <a:lnTo>
                    <a:pt x="10315" y="1491"/>
                  </a:lnTo>
                  <a:cubicBezTo>
                    <a:pt x="9849" y="1530"/>
                    <a:pt x="9360" y="1548"/>
                    <a:pt x="8861" y="1548"/>
                  </a:cubicBezTo>
                  <a:cubicBezTo>
                    <a:pt x="4804" y="1548"/>
                    <a:pt x="0" y="400"/>
                    <a:pt x="0" y="400"/>
                  </a:cubicBezTo>
                  <a:lnTo>
                    <a:pt x="0" y="400"/>
                  </a:lnTo>
                  <a:lnTo>
                    <a:pt x="33" y="1567"/>
                  </a:lnTo>
                  <a:cubicBezTo>
                    <a:pt x="33" y="1567"/>
                    <a:pt x="4948" y="2325"/>
                    <a:pt x="9671" y="2325"/>
                  </a:cubicBezTo>
                  <a:cubicBezTo>
                    <a:pt x="10020" y="2325"/>
                    <a:pt x="10369" y="2321"/>
                    <a:pt x="10715" y="2312"/>
                  </a:cubicBezTo>
                  <a:cubicBezTo>
                    <a:pt x="15651" y="2172"/>
                    <a:pt x="21192" y="984"/>
                    <a:pt x="21192" y="984"/>
                  </a:cubicBezTo>
                  <a:lnTo>
                    <a:pt x="2115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rot="127571">
              <a:off x="9201214" y="2774437"/>
              <a:ext cx="571668" cy="62949"/>
            </a:xfrm>
            <a:custGeom>
              <a:rect b="b" l="l" r="r" t="t"/>
              <a:pathLst>
                <a:path extrusionOk="0" h="2518" w="22867">
                  <a:moveTo>
                    <a:pt x="22845" y="1"/>
                  </a:moveTo>
                  <a:cubicBezTo>
                    <a:pt x="22845" y="1"/>
                    <a:pt x="19065" y="1459"/>
                    <a:pt x="11698" y="1567"/>
                  </a:cubicBezTo>
                  <a:lnTo>
                    <a:pt x="11212" y="1599"/>
                  </a:lnTo>
                  <a:cubicBezTo>
                    <a:pt x="10438" y="1630"/>
                    <a:pt x="9703" y="1643"/>
                    <a:pt x="9008" y="1643"/>
                  </a:cubicBezTo>
                  <a:cubicBezTo>
                    <a:pt x="3081" y="1643"/>
                    <a:pt x="1" y="649"/>
                    <a:pt x="1" y="649"/>
                  </a:cubicBezTo>
                  <a:lnTo>
                    <a:pt x="1" y="649"/>
                  </a:lnTo>
                  <a:lnTo>
                    <a:pt x="23" y="1372"/>
                  </a:lnTo>
                  <a:cubicBezTo>
                    <a:pt x="23" y="1372"/>
                    <a:pt x="5660" y="2517"/>
                    <a:pt x="10708" y="2517"/>
                  </a:cubicBezTo>
                  <a:cubicBezTo>
                    <a:pt x="10987" y="2517"/>
                    <a:pt x="11263" y="2514"/>
                    <a:pt x="11536" y="2506"/>
                  </a:cubicBezTo>
                  <a:cubicBezTo>
                    <a:pt x="15371" y="2388"/>
                    <a:pt x="19173" y="1783"/>
                    <a:pt x="22867" y="724"/>
                  </a:cubicBezTo>
                  <a:lnTo>
                    <a:pt x="22845" y="1"/>
                  </a:lnTo>
                  <a:close/>
                </a:path>
              </a:pathLst>
            </a:custGeom>
            <a:solidFill>
              <a:srgbClr val="F54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rot="127571">
              <a:off x="9151744" y="2751191"/>
              <a:ext cx="670192" cy="70124"/>
            </a:xfrm>
            <a:custGeom>
              <a:rect b="b" l="l" r="r" t="t"/>
              <a:pathLst>
                <a:path extrusionOk="0" h="2805" w="26808">
                  <a:moveTo>
                    <a:pt x="26797" y="1"/>
                  </a:moveTo>
                  <a:cubicBezTo>
                    <a:pt x="26797" y="1"/>
                    <a:pt x="20277" y="2215"/>
                    <a:pt x="11627" y="2215"/>
                  </a:cubicBezTo>
                  <a:cubicBezTo>
                    <a:pt x="8016" y="2215"/>
                    <a:pt x="4034" y="1829"/>
                    <a:pt x="0" y="735"/>
                  </a:cubicBezTo>
                  <a:lnTo>
                    <a:pt x="0" y="735"/>
                  </a:lnTo>
                  <a:lnTo>
                    <a:pt x="11" y="1135"/>
                  </a:lnTo>
                  <a:cubicBezTo>
                    <a:pt x="11" y="1135"/>
                    <a:pt x="4777" y="2804"/>
                    <a:pt x="12051" y="2804"/>
                  </a:cubicBezTo>
                  <a:cubicBezTo>
                    <a:pt x="16272" y="2804"/>
                    <a:pt x="21339" y="2242"/>
                    <a:pt x="26808" y="465"/>
                  </a:cubicBezTo>
                  <a:lnTo>
                    <a:pt x="267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rot="127571">
              <a:off x="9621018" y="2859137"/>
              <a:ext cx="38100" cy="384491"/>
            </a:xfrm>
            <a:custGeom>
              <a:rect b="b" l="l" r="r" t="t"/>
              <a:pathLst>
                <a:path extrusionOk="0" h="15003" w="1524">
                  <a:moveTo>
                    <a:pt x="1" y="0"/>
                  </a:moveTo>
                  <a:lnTo>
                    <a:pt x="411" y="15003"/>
                  </a:lnTo>
                  <a:lnTo>
                    <a:pt x="1524" y="14970"/>
                  </a:lnTo>
                  <a:lnTo>
                    <a:pt x="3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rot="127571">
              <a:off x="9705198" y="3006874"/>
              <a:ext cx="28375" cy="240619"/>
            </a:xfrm>
            <a:custGeom>
              <a:rect b="b" l="l" r="r" t="t"/>
              <a:pathLst>
                <a:path extrusionOk="0" h="9096" w="1135">
                  <a:moveTo>
                    <a:pt x="886" y="1"/>
                  </a:moveTo>
                  <a:lnTo>
                    <a:pt x="1" y="22"/>
                  </a:lnTo>
                  <a:lnTo>
                    <a:pt x="249" y="9095"/>
                  </a:lnTo>
                  <a:lnTo>
                    <a:pt x="1135" y="9073"/>
                  </a:lnTo>
                  <a:lnTo>
                    <a:pt x="8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rot="127571">
              <a:off x="9236266" y="3002434"/>
              <a:ext cx="28925" cy="227372"/>
            </a:xfrm>
            <a:custGeom>
              <a:rect b="b" l="l" r="r" t="t"/>
              <a:pathLst>
                <a:path extrusionOk="0" h="9095" w="1157">
                  <a:moveTo>
                    <a:pt x="886" y="0"/>
                  </a:moveTo>
                  <a:lnTo>
                    <a:pt x="1" y="33"/>
                  </a:lnTo>
                  <a:lnTo>
                    <a:pt x="271" y="9095"/>
                  </a:lnTo>
                  <a:lnTo>
                    <a:pt x="1156" y="9073"/>
                  </a:lnTo>
                  <a:lnTo>
                    <a:pt x="8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rot="127571">
              <a:off x="9319461" y="2855033"/>
              <a:ext cx="26750" cy="378065"/>
            </a:xfrm>
            <a:custGeom>
              <a:rect b="b" l="l" r="r" t="t"/>
              <a:pathLst>
                <a:path extrusionOk="0" h="15025" w="1070">
                  <a:moveTo>
                    <a:pt x="659" y="0"/>
                  </a:moveTo>
                  <a:lnTo>
                    <a:pt x="270" y="11"/>
                  </a:lnTo>
                  <a:lnTo>
                    <a:pt x="0" y="15024"/>
                  </a:lnTo>
                  <a:lnTo>
                    <a:pt x="1070" y="14992"/>
                  </a:lnTo>
                  <a:lnTo>
                    <a:pt x="6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rot="127571">
              <a:off x="9692479" y="2997348"/>
              <a:ext cx="69949" cy="14625"/>
            </a:xfrm>
            <a:custGeom>
              <a:rect b="b" l="l" r="r" t="t"/>
              <a:pathLst>
                <a:path extrusionOk="0" h="585" w="2798">
                  <a:moveTo>
                    <a:pt x="2787" y="1"/>
                  </a:moveTo>
                  <a:lnTo>
                    <a:pt x="1" y="76"/>
                  </a:lnTo>
                  <a:lnTo>
                    <a:pt x="11" y="584"/>
                  </a:lnTo>
                  <a:lnTo>
                    <a:pt x="2798" y="509"/>
                  </a:lnTo>
                  <a:lnTo>
                    <a:pt x="27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rot="127571">
              <a:off x="9679955" y="2984126"/>
              <a:ext cx="95599" cy="18125"/>
            </a:xfrm>
            <a:custGeom>
              <a:rect b="b" l="l" r="r" t="t"/>
              <a:pathLst>
                <a:path extrusionOk="0" h="725" w="3824">
                  <a:moveTo>
                    <a:pt x="1890" y="1"/>
                  </a:moveTo>
                  <a:lnTo>
                    <a:pt x="0" y="724"/>
                  </a:lnTo>
                  <a:lnTo>
                    <a:pt x="0" y="724"/>
                  </a:lnTo>
                  <a:lnTo>
                    <a:pt x="3824" y="627"/>
                  </a:lnTo>
                  <a:lnTo>
                    <a:pt x="1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rot="127571">
              <a:off x="9207097" y="2992582"/>
              <a:ext cx="69949" cy="14600"/>
            </a:xfrm>
            <a:custGeom>
              <a:rect b="b" l="l" r="r" t="t"/>
              <a:pathLst>
                <a:path extrusionOk="0" h="584" w="2798">
                  <a:moveTo>
                    <a:pt x="2787" y="0"/>
                  </a:moveTo>
                  <a:lnTo>
                    <a:pt x="0" y="76"/>
                  </a:lnTo>
                  <a:lnTo>
                    <a:pt x="11" y="583"/>
                  </a:lnTo>
                  <a:lnTo>
                    <a:pt x="2798" y="508"/>
                  </a:lnTo>
                  <a:lnTo>
                    <a:pt x="27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rot="127571">
              <a:off x="9194543" y="2979335"/>
              <a:ext cx="95624" cy="18400"/>
            </a:xfrm>
            <a:custGeom>
              <a:rect b="b" l="l" r="r" t="t"/>
              <a:pathLst>
                <a:path extrusionOk="0" h="736" w="3825">
                  <a:moveTo>
                    <a:pt x="1891" y="1"/>
                  </a:moveTo>
                  <a:lnTo>
                    <a:pt x="1" y="735"/>
                  </a:lnTo>
                  <a:lnTo>
                    <a:pt x="3824" y="627"/>
                  </a:lnTo>
                  <a:lnTo>
                    <a:pt x="18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27"/>
          <p:cNvGrpSpPr/>
          <p:nvPr/>
        </p:nvGrpSpPr>
        <p:grpSpPr>
          <a:xfrm>
            <a:off x="4723347" y="466422"/>
            <a:ext cx="252045" cy="535247"/>
            <a:chOff x="292712" y="2510636"/>
            <a:chExt cx="1639853" cy="3069077"/>
          </a:xfrm>
        </p:grpSpPr>
        <p:sp>
          <p:nvSpPr>
            <p:cNvPr id="900" name="Google Shape;900;p27"/>
            <p:cNvSpPr/>
            <p:nvPr/>
          </p:nvSpPr>
          <p:spPr>
            <a:xfrm>
              <a:off x="471565" y="3132336"/>
              <a:ext cx="1264267" cy="2404299"/>
            </a:xfrm>
            <a:custGeom>
              <a:rect b="b" l="l" r="r" t="t"/>
              <a:pathLst>
                <a:path extrusionOk="0" h="23212" w="12206">
                  <a:moveTo>
                    <a:pt x="6081" y="12821"/>
                  </a:moveTo>
                  <a:lnTo>
                    <a:pt x="6783" y="12854"/>
                  </a:lnTo>
                  <a:lnTo>
                    <a:pt x="6978" y="14485"/>
                  </a:lnTo>
                  <a:lnTo>
                    <a:pt x="5639" y="14420"/>
                  </a:lnTo>
                  <a:lnTo>
                    <a:pt x="6081" y="12821"/>
                  </a:lnTo>
                  <a:close/>
                  <a:moveTo>
                    <a:pt x="7129" y="1"/>
                  </a:moveTo>
                  <a:cubicBezTo>
                    <a:pt x="7129" y="1"/>
                    <a:pt x="6157" y="13718"/>
                    <a:pt x="0" y="22661"/>
                  </a:cubicBezTo>
                  <a:lnTo>
                    <a:pt x="2668" y="22769"/>
                  </a:lnTo>
                  <a:cubicBezTo>
                    <a:pt x="2668" y="22769"/>
                    <a:pt x="3870" y="19070"/>
                    <a:pt x="6365" y="19070"/>
                  </a:cubicBezTo>
                  <a:cubicBezTo>
                    <a:pt x="6418" y="19070"/>
                    <a:pt x="6471" y="19072"/>
                    <a:pt x="6524" y="19075"/>
                  </a:cubicBezTo>
                  <a:cubicBezTo>
                    <a:pt x="8090" y="19172"/>
                    <a:pt x="9268" y="20738"/>
                    <a:pt x="9700" y="23093"/>
                  </a:cubicBezTo>
                  <a:lnTo>
                    <a:pt x="12206" y="23212"/>
                  </a:lnTo>
                  <a:cubicBezTo>
                    <a:pt x="12206" y="23212"/>
                    <a:pt x="7680" y="16299"/>
                    <a:pt x="71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rot="-125819">
              <a:off x="347361" y="2537629"/>
              <a:ext cx="1530555" cy="3015092"/>
            </a:xfrm>
            <a:custGeom>
              <a:rect b="b" l="l" r="r" t="t"/>
              <a:pathLst>
                <a:path extrusionOk="0" h="29109" w="14777">
                  <a:moveTo>
                    <a:pt x="8231" y="8684"/>
                  </a:moveTo>
                  <a:lnTo>
                    <a:pt x="8231" y="8695"/>
                  </a:lnTo>
                  <a:lnTo>
                    <a:pt x="8393" y="13588"/>
                  </a:lnTo>
                  <a:lnTo>
                    <a:pt x="7626" y="13555"/>
                  </a:lnTo>
                  <a:cubicBezTo>
                    <a:pt x="7907" y="13469"/>
                    <a:pt x="8231" y="8684"/>
                    <a:pt x="8231" y="8684"/>
                  </a:cubicBezTo>
                  <a:close/>
                  <a:moveTo>
                    <a:pt x="7550" y="15392"/>
                  </a:moveTo>
                  <a:lnTo>
                    <a:pt x="8112" y="15456"/>
                  </a:lnTo>
                  <a:lnTo>
                    <a:pt x="7820" y="15759"/>
                  </a:lnTo>
                  <a:lnTo>
                    <a:pt x="7550" y="15392"/>
                  </a:lnTo>
                  <a:close/>
                  <a:moveTo>
                    <a:pt x="6276" y="15370"/>
                  </a:moveTo>
                  <a:lnTo>
                    <a:pt x="7237" y="15413"/>
                  </a:lnTo>
                  <a:lnTo>
                    <a:pt x="6730" y="16029"/>
                  </a:lnTo>
                  <a:lnTo>
                    <a:pt x="6276" y="15370"/>
                  </a:lnTo>
                  <a:close/>
                  <a:moveTo>
                    <a:pt x="8479" y="15435"/>
                  </a:moveTo>
                  <a:lnTo>
                    <a:pt x="9451" y="15478"/>
                  </a:lnTo>
                  <a:lnTo>
                    <a:pt x="8933" y="16083"/>
                  </a:lnTo>
                  <a:lnTo>
                    <a:pt x="8479" y="15435"/>
                  </a:lnTo>
                  <a:close/>
                  <a:moveTo>
                    <a:pt x="6254" y="15683"/>
                  </a:moveTo>
                  <a:lnTo>
                    <a:pt x="6470" y="16159"/>
                  </a:lnTo>
                  <a:lnTo>
                    <a:pt x="5973" y="16591"/>
                  </a:lnTo>
                  <a:lnTo>
                    <a:pt x="6254" y="15683"/>
                  </a:lnTo>
                  <a:close/>
                  <a:moveTo>
                    <a:pt x="9430" y="15791"/>
                  </a:moveTo>
                  <a:lnTo>
                    <a:pt x="9624" y="16720"/>
                  </a:lnTo>
                  <a:lnTo>
                    <a:pt x="9624" y="16720"/>
                  </a:lnTo>
                  <a:lnTo>
                    <a:pt x="9181" y="16245"/>
                  </a:lnTo>
                  <a:lnTo>
                    <a:pt x="9430" y="15791"/>
                  </a:lnTo>
                  <a:close/>
                  <a:moveTo>
                    <a:pt x="6622" y="16256"/>
                  </a:moveTo>
                  <a:lnTo>
                    <a:pt x="6805" y="16817"/>
                  </a:lnTo>
                  <a:lnTo>
                    <a:pt x="5973" y="16785"/>
                  </a:lnTo>
                  <a:lnTo>
                    <a:pt x="6622" y="16256"/>
                  </a:lnTo>
                  <a:close/>
                  <a:moveTo>
                    <a:pt x="7226" y="15737"/>
                  </a:moveTo>
                  <a:lnTo>
                    <a:pt x="6989" y="16817"/>
                  </a:lnTo>
                  <a:lnTo>
                    <a:pt x="6838" y="16169"/>
                  </a:lnTo>
                  <a:lnTo>
                    <a:pt x="7226" y="15737"/>
                  </a:lnTo>
                  <a:close/>
                  <a:moveTo>
                    <a:pt x="8468" y="15748"/>
                  </a:moveTo>
                  <a:lnTo>
                    <a:pt x="8814" y="16223"/>
                  </a:lnTo>
                  <a:lnTo>
                    <a:pt x="8598" y="16861"/>
                  </a:lnTo>
                  <a:lnTo>
                    <a:pt x="8468" y="15748"/>
                  </a:lnTo>
                  <a:close/>
                  <a:moveTo>
                    <a:pt x="9019" y="16331"/>
                  </a:moveTo>
                  <a:lnTo>
                    <a:pt x="9624" y="16904"/>
                  </a:lnTo>
                  <a:lnTo>
                    <a:pt x="8782" y="16871"/>
                  </a:lnTo>
                  <a:lnTo>
                    <a:pt x="9019" y="16331"/>
                  </a:lnTo>
                  <a:close/>
                  <a:moveTo>
                    <a:pt x="5757" y="17055"/>
                  </a:moveTo>
                  <a:lnTo>
                    <a:pt x="6730" y="17098"/>
                  </a:lnTo>
                  <a:lnTo>
                    <a:pt x="6211" y="17703"/>
                  </a:lnTo>
                  <a:lnTo>
                    <a:pt x="5757" y="17055"/>
                  </a:lnTo>
                  <a:close/>
                  <a:moveTo>
                    <a:pt x="8976" y="17163"/>
                  </a:moveTo>
                  <a:lnTo>
                    <a:pt x="9948" y="17206"/>
                  </a:lnTo>
                  <a:lnTo>
                    <a:pt x="9441" y="17811"/>
                  </a:lnTo>
                  <a:lnTo>
                    <a:pt x="8976" y="17163"/>
                  </a:lnTo>
                  <a:close/>
                  <a:moveTo>
                    <a:pt x="5747" y="17368"/>
                  </a:moveTo>
                  <a:lnTo>
                    <a:pt x="5963" y="17843"/>
                  </a:lnTo>
                  <a:lnTo>
                    <a:pt x="5466" y="18275"/>
                  </a:lnTo>
                  <a:lnTo>
                    <a:pt x="5466" y="18275"/>
                  </a:lnTo>
                  <a:lnTo>
                    <a:pt x="5747" y="17368"/>
                  </a:lnTo>
                  <a:close/>
                  <a:moveTo>
                    <a:pt x="9927" y="17519"/>
                  </a:moveTo>
                  <a:lnTo>
                    <a:pt x="10121" y="18448"/>
                  </a:lnTo>
                  <a:lnTo>
                    <a:pt x="10121" y="18448"/>
                  </a:lnTo>
                  <a:lnTo>
                    <a:pt x="9667" y="17962"/>
                  </a:lnTo>
                  <a:lnTo>
                    <a:pt x="9927" y="17519"/>
                  </a:lnTo>
                  <a:close/>
                  <a:moveTo>
                    <a:pt x="6114" y="17941"/>
                  </a:moveTo>
                  <a:lnTo>
                    <a:pt x="6297" y="18492"/>
                  </a:lnTo>
                  <a:lnTo>
                    <a:pt x="5466" y="18459"/>
                  </a:lnTo>
                  <a:lnTo>
                    <a:pt x="6114" y="17941"/>
                  </a:lnTo>
                  <a:close/>
                  <a:moveTo>
                    <a:pt x="6708" y="17411"/>
                  </a:moveTo>
                  <a:lnTo>
                    <a:pt x="6481" y="18502"/>
                  </a:lnTo>
                  <a:lnTo>
                    <a:pt x="6319" y="17854"/>
                  </a:lnTo>
                  <a:lnTo>
                    <a:pt x="6708" y="17411"/>
                  </a:lnTo>
                  <a:close/>
                  <a:moveTo>
                    <a:pt x="8955" y="17476"/>
                  </a:moveTo>
                  <a:lnTo>
                    <a:pt x="9300" y="17951"/>
                  </a:lnTo>
                  <a:lnTo>
                    <a:pt x="9084" y="18578"/>
                  </a:lnTo>
                  <a:lnTo>
                    <a:pt x="8955" y="17476"/>
                  </a:lnTo>
                  <a:close/>
                  <a:moveTo>
                    <a:pt x="9505" y="18049"/>
                  </a:moveTo>
                  <a:lnTo>
                    <a:pt x="10110" y="18632"/>
                  </a:lnTo>
                  <a:lnTo>
                    <a:pt x="9268" y="18589"/>
                  </a:lnTo>
                  <a:lnTo>
                    <a:pt x="9505" y="18049"/>
                  </a:lnTo>
                  <a:close/>
                  <a:moveTo>
                    <a:pt x="5271" y="18610"/>
                  </a:moveTo>
                  <a:lnTo>
                    <a:pt x="6243" y="18654"/>
                  </a:lnTo>
                  <a:lnTo>
                    <a:pt x="5725" y="19258"/>
                  </a:lnTo>
                  <a:lnTo>
                    <a:pt x="5271" y="18610"/>
                  </a:lnTo>
                  <a:close/>
                  <a:moveTo>
                    <a:pt x="9257" y="18848"/>
                  </a:moveTo>
                  <a:lnTo>
                    <a:pt x="10229" y="18891"/>
                  </a:lnTo>
                  <a:lnTo>
                    <a:pt x="9721" y="19507"/>
                  </a:lnTo>
                  <a:lnTo>
                    <a:pt x="9257" y="18848"/>
                  </a:lnTo>
                  <a:close/>
                  <a:moveTo>
                    <a:pt x="5250" y="18924"/>
                  </a:moveTo>
                  <a:lnTo>
                    <a:pt x="5466" y="19388"/>
                  </a:lnTo>
                  <a:lnTo>
                    <a:pt x="4980" y="19831"/>
                  </a:lnTo>
                  <a:lnTo>
                    <a:pt x="4980" y="19831"/>
                  </a:lnTo>
                  <a:lnTo>
                    <a:pt x="5250" y="18924"/>
                  </a:lnTo>
                  <a:close/>
                  <a:moveTo>
                    <a:pt x="5617" y="19485"/>
                  </a:moveTo>
                  <a:lnTo>
                    <a:pt x="5801" y="20047"/>
                  </a:lnTo>
                  <a:lnTo>
                    <a:pt x="4969" y="20014"/>
                  </a:lnTo>
                  <a:lnTo>
                    <a:pt x="5617" y="19485"/>
                  </a:lnTo>
                  <a:close/>
                  <a:moveTo>
                    <a:pt x="6222" y="18967"/>
                  </a:moveTo>
                  <a:lnTo>
                    <a:pt x="5984" y="20058"/>
                  </a:lnTo>
                  <a:lnTo>
                    <a:pt x="5833" y="19410"/>
                  </a:lnTo>
                  <a:lnTo>
                    <a:pt x="6222" y="18967"/>
                  </a:lnTo>
                  <a:close/>
                  <a:moveTo>
                    <a:pt x="10218" y="19204"/>
                  </a:moveTo>
                  <a:lnTo>
                    <a:pt x="10413" y="20133"/>
                  </a:lnTo>
                  <a:lnTo>
                    <a:pt x="10413" y="20133"/>
                  </a:lnTo>
                  <a:lnTo>
                    <a:pt x="9959" y="19658"/>
                  </a:lnTo>
                  <a:lnTo>
                    <a:pt x="10218" y="19204"/>
                  </a:lnTo>
                  <a:close/>
                  <a:moveTo>
                    <a:pt x="7259" y="16969"/>
                  </a:moveTo>
                  <a:lnTo>
                    <a:pt x="8242" y="17012"/>
                  </a:lnTo>
                  <a:lnTo>
                    <a:pt x="8760" y="20176"/>
                  </a:lnTo>
                  <a:lnTo>
                    <a:pt x="6427" y="20079"/>
                  </a:lnTo>
                  <a:lnTo>
                    <a:pt x="7259" y="16969"/>
                  </a:lnTo>
                  <a:close/>
                  <a:moveTo>
                    <a:pt x="9246" y="19161"/>
                  </a:moveTo>
                  <a:lnTo>
                    <a:pt x="9592" y="19636"/>
                  </a:lnTo>
                  <a:lnTo>
                    <a:pt x="9376" y="20274"/>
                  </a:lnTo>
                  <a:lnTo>
                    <a:pt x="9246" y="19161"/>
                  </a:lnTo>
                  <a:close/>
                  <a:moveTo>
                    <a:pt x="9797" y="19744"/>
                  </a:moveTo>
                  <a:lnTo>
                    <a:pt x="10402" y="20317"/>
                  </a:lnTo>
                  <a:lnTo>
                    <a:pt x="9559" y="20284"/>
                  </a:lnTo>
                  <a:lnTo>
                    <a:pt x="9797" y="19744"/>
                  </a:lnTo>
                  <a:close/>
                  <a:moveTo>
                    <a:pt x="6071" y="22110"/>
                  </a:moveTo>
                  <a:lnTo>
                    <a:pt x="7021" y="22142"/>
                  </a:lnTo>
                  <a:lnTo>
                    <a:pt x="6546" y="22358"/>
                  </a:lnTo>
                  <a:lnTo>
                    <a:pt x="6071" y="22110"/>
                  </a:lnTo>
                  <a:close/>
                  <a:moveTo>
                    <a:pt x="3662" y="22002"/>
                  </a:moveTo>
                  <a:lnTo>
                    <a:pt x="5120" y="22067"/>
                  </a:lnTo>
                  <a:lnTo>
                    <a:pt x="4105" y="22466"/>
                  </a:lnTo>
                  <a:lnTo>
                    <a:pt x="3662" y="22002"/>
                  </a:lnTo>
                  <a:close/>
                  <a:moveTo>
                    <a:pt x="8112" y="22196"/>
                  </a:moveTo>
                  <a:lnTo>
                    <a:pt x="9343" y="22250"/>
                  </a:lnTo>
                  <a:lnTo>
                    <a:pt x="8652" y="22563"/>
                  </a:lnTo>
                  <a:lnTo>
                    <a:pt x="8112" y="22196"/>
                  </a:lnTo>
                  <a:close/>
                  <a:moveTo>
                    <a:pt x="7496" y="22164"/>
                  </a:moveTo>
                  <a:lnTo>
                    <a:pt x="8328" y="22650"/>
                  </a:lnTo>
                  <a:lnTo>
                    <a:pt x="7583" y="22866"/>
                  </a:lnTo>
                  <a:lnTo>
                    <a:pt x="6784" y="22585"/>
                  </a:lnTo>
                  <a:lnTo>
                    <a:pt x="7496" y="22164"/>
                  </a:lnTo>
                  <a:close/>
                  <a:moveTo>
                    <a:pt x="10218" y="22293"/>
                  </a:moveTo>
                  <a:lnTo>
                    <a:pt x="11655" y="22358"/>
                  </a:lnTo>
                  <a:lnTo>
                    <a:pt x="11126" y="22931"/>
                  </a:lnTo>
                  <a:lnTo>
                    <a:pt x="10218" y="22293"/>
                  </a:lnTo>
                  <a:close/>
                  <a:moveTo>
                    <a:pt x="3511" y="22142"/>
                  </a:moveTo>
                  <a:lnTo>
                    <a:pt x="3889" y="22607"/>
                  </a:lnTo>
                  <a:lnTo>
                    <a:pt x="2982" y="23017"/>
                  </a:lnTo>
                  <a:lnTo>
                    <a:pt x="3511" y="22142"/>
                  </a:lnTo>
                  <a:close/>
                  <a:moveTo>
                    <a:pt x="5660" y="22239"/>
                  </a:moveTo>
                  <a:lnTo>
                    <a:pt x="6319" y="22563"/>
                  </a:lnTo>
                  <a:lnTo>
                    <a:pt x="5293" y="23114"/>
                  </a:lnTo>
                  <a:lnTo>
                    <a:pt x="5660" y="22239"/>
                  </a:lnTo>
                  <a:close/>
                  <a:moveTo>
                    <a:pt x="5336" y="22229"/>
                  </a:moveTo>
                  <a:lnTo>
                    <a:pt x="4915" y="23287"/>
                  </a:lnTo>
                  <a:lnTo>
                    <a:pt x="4375" y="22628"/>
                  </a:lnTo>
                  <a:lnTo>
                    <a:pt x="5336" y="22229"/>
                  </a:lnTo>
                  <a:close/>
                  <a:moveTo>
                    <a:pt x="9657" y="22423"/>
                  </a:moveTo>
                  <a:lnTo>
                    <a:pt x="9948" y="23320"/>
                  </a:lnTo>
                  <a:lnTo>
                    <a:pt x="8847" y="22833"/>
                  </a:lnTo>
                  <a:lnTo>
                    <a:pt x="8933" y="22790"/>
                  </a:lnTo>
                  <a:lnTo>
                    <a:pt x="9657" y="22423"/>
                  </a:lnTo>
                  <a:close/>
                  <a:moveTo>
                    <a:pt x="4126" y="22758"/>
                  </a:moveTo>
                  <a:lnTo>
                    <a:pt x="4667" y="23406"/>
                  </a:lnTo>
                  <a:lnTo>
                    <a:pt x="2960" y="23330"/>
                  </a:lnTo>
                  <a:lnTo>
                    <a:pt x="4126" y="22758"/>
                  </a:lnTo>
                  <a:close/>
                  <a:moveTo>
                    <a:pt x="11752" y="22585"/>
                  </a:moveTo>
                  <a:lnTo>
                    <a:pt x="12260" y="23622"/>
                  </a:lnTo>
                  <a:lnTo>
                    <a:pt x="11374" y="22941"/>
                  </a:lnTo>
                  <a:lnTo>
                    <a:pt x="11752" y="22585"/>
                  </a:lnTo>
                  <a:close/>
                  <a:moveTo>
                    <a:pt x="9991" y="22434"/>
                  </a:moveTo>
                  <a:lnTo>
                    <a:pt x="10888" y="23017"/>
                  </a:lnTo>
                  <a:lnTo>
                    <a:pt x="10272" y="23654"/>
                  </a:lnTo>
                  <a:lnTo>
                    <a:pt x="9991" y="22434"/>
                  </a:lnTo>
                  <a:close/>
                  <a:moveTo>
                    <a:pt x="11147" y="23093"/>
                  </a:moveTo>
                  <a:lnTo>
                    <a:pt x="12054" y="23730"/>
                  </a:lnTo>
                  <a:lnTo>
                    <a:pt x="12054" y="23730"/>
                  </a:lnTo>
                  <a:lnTo>
                    <a:pt x="10542" y="23665"/>
                  </a:lnTo>
                  <a:lnTo>
                    <a:pt x="11147" y="23093"/>
                  </a:lnTo>
                  <a:close/>
                  <a:moveTo>
                    <a:pt x="2830" y="23644"/>
                  </a:moveTo>
                  <a:lnTo>
                    <a:pt x="4321" y="23708"/>
                  </a:lnTo>
                  <a:lnTo>
                    <a:pt x="3241" y="24346"/>
                  </a:lnTo>
                  <a:lnTo>
                    <a:pt x="3165" y="24389"/>
                  </a:lnTo>
                  <a:lnTo>
                    <a:pt x="2830" y="23644"/>
                  </a:lnTo>
                  <a:close/>
                  <a:moveTo>
                    <a:pt x="10650" y="23989"/>
                  </a:moveTo>
                  <a:lnTo>
                    <a:pt x="12227" y="24054"/>
                  </a:lnTo>
                  <a:lnTo>
                    <a:pt x="11730" y="24767"/>
                  </a:lnTo>
                  <a:lnTo>
                    <a:pt x="10650" y="23989"/>
                  </a:lnTo>
                  <a:close/>
                  <a:moveTo>
                    <a:pt x="2625" y="23860"/>
                  </a:moveTo>
                  <a:lnTo>
                    <a:pt x="2917" y="24378"/>
                  </a:lnTo>
                  <a:lnTo>
                    <a:pt x="2236" y="24842"/>
                  </a:lnTo>
                  <a:lnTo>
                    <a:pt x="2236" y="24842"/>
                  </a:lnTo>
                  <a:lnTo>
                    <a:pt x="2625" y="23860"/>
                  </a:lnTo>
                  <a:close/>
                  <a:moveTo>
                    <a:pt x="4202" y="24065"/>
                  </a:moveTo>
                  <a:lnTo>
                    <a:pt x="3651" y="24907"/>
                  </a:lnTo>
                  <a:lnTo>
                    <a:pt x="3392" y="24659"/>
                  </a:lnTo>
                  <a:lnTo>
                    <a:pt x="4202" y="24065"/>
                  </a:lnTo>
                  <a:close/>
                  <a:moveTo>
                    <a:pt x="3154" y="24648"/>
                  </a:moveTo>
                  <a:lnTo>
                    <a:pt x="3370" y="25134"/>
                  </a:lnTo>
                  <a:lnTo>
                    <a:pt x="2388" y="25091"/>
                  </a:lnTo>
                  <a:lnTo>
                    <a:pt x="3154" y="24648"/>
                  </a:lnTo>
                  <a:close/>
                  <a:moveTo>
                    <a:pt x="12432" y="24313"/>
                  </a:moveTo>
                  <a:lnTo>
                    <a:pt x="12810" y="25329"/>
                  </a:lnTo>
                  <a:lnTo>
                    <a:pt x="12022" y="24853"/>
                  </a:lnTo>
                  <a:lnTo>
                    <a:pt x="12432" y="24313"/>
                  </a:lnTo>
                  <a:close/>
                  <a:moveTo>
                    <a:pt x="10823" y="24540"/>
                  </a:moveTo>
                  <a:lnTo>
                    <a:pt x="11720" y="24972"/>
                  </a:lnTo>
                  <a:lnTo>
                    <a:pt x="11514" y="25361"/>
                  </a:lnTo>
                  <a:lnTo>
                    <a:pt x="10823" y="24540"/>
                  </a:lnTo>
                  <a:close/>
                  <a:moveTo>
                    <a:pt x="12000" y="25048"/>
                  </a:moveTo>
                  <a:lnTo>
                    <a:pt x="12800" y="25555"/>
                  </a:lnTo>
                  <a:lnTo>
                    <a:pt x="12800" y="25555"/>
                  </a:lnTo>
                  <a:lnTo>
                    <a:pt x="11709" y="25501"/>
                  </a:lnTo>
                  <a:lnTo>
                    <a:pt x="12000" y="25048"/>
                  </a:lnTo>
                  <a:close/>
                  <a:moveTo>
                    <a:pt x="2118" y="25383"/>
                  </a:moveTo>
                  <a:lnTo>
                    <a:pt x="3133" y="25437"/>
                  </a:lnTo>
                  <a:lnTo>
                    <a:pt x="2355" y="25836"/>
                  </a:lnTo>
                  <a:lnTo>
                    <a:pt x="2118" y="25383"/>
                  </a:lnTo>
                  <a:close/>
                  <a:moveTo>
                    <a:pt x="11698" y="25815"/>
                  </a:moveTo>
                  <a:lnTo>
                    <a:pt x="12908" y="25869"/>
                  </a:lnTo>
                  <a:lnTo>
                    <a:pt x="12573" y="26301"/>
                  </a:lnTo>
                  <a:lnTo>
                    <a:pt x="11698" y="25815"/>
                  </a:lnTo>
                  <a:close/>
                  <a:moveTo>
                    <a:pt x="1847" y="25599"/>
                  </a:moveTo>
                  <a:lnTo>
                    <a:pt x="2085" y="26041"/>
                  </a:lnTo>
                  <a:lnTo>
                    <a:pt x="1351" y="26441"/>
                  </a:lnTo>
                  <a:lnTo>
                    <a:pt x="1847" y="25599"/>
                  </a:lnTo>
                  <a:close/>
                  <a:moveTo>
                    <a:pt x="3230" y="25663"/>
                  </a:moveTo>
                  <a:lnTo>
                    <a:pt x="2733" y="26484"/>
                  </a:lnTo>
                  <a:lnTo>
                    <a:pt x="2485" y="26041"/>
                  </a:lnTo>
                  <a:lnTo>
                    <a:pt x="3230" y="25663"/>
                  </a:lnTo>
                  <a:close/>
                  <a:moveTo>
                    <a:pt x="2334" y="26214"/>
                  </a:moveTo>
                  <a:lnTo>
                    <a:pt x="2560" y="26614"/>
                  </a:lnTo>
                  <a:lnTo>
                    <a:pt x="2560" y="26614"/>
                  </a:lnTo>
                  <a:lnTo>
                    <a:pt x="1545" y="26571"/>
                  </a:lnTo>
                  <a:lnTo>
                    <a:pt x="2334" y="26214"/>
                  </a:lnTo>
                  <a:close/>
                  <a:moveTo>
                    <a:pt x="11666" y="26020"/>
                  </a:moveTo>
                  <a:lnTo>
                    <a:pt x="12443" y="26495"/>
                  </a:lnTo>
                  <a:lnTo>
                    <a:pt x="12087" y="26895"/>
                  </a:lnTo>
                  <a:lnTo>
                    <a:pt x="11666" y="26160"/>
                  </a:lnTo>
                  <a:lnTo>
                    <a:pt x="11666" y="26020"/>
                  </a:lnTo>
                  <a:close/>
                  <a:moveTo>
                    <a:pt x="13113" y="26095"/>
                  </a:moveTo>
                  <a:lnTo>
                    <a:pt x="13437" y="26905"/>
                  </a:lnTo>
                  <a:lnTo>
                    <a:pt x="13437" y="26905"/>
                  </a:lnTo>
                  <a:lnTo>
                    <a:pt x="12756" y="26473"/>
                  </a:lnTo>
                  <a:lnTo>
                    <a:pt x="13113" y="26095"/>
                  </a:lnTo>
                  <a:close/>
                  <a:moveTo>
                    <a:pt x="12735" y="26679"/>
                  </a:moveTo>
                  <a:lnTo>
                    <a:pt x="13264" y="27089"/>
                  </a:lnTo>
                  <a:lnTo>
                    <a:pt x="12238" y="27046"/>
                  </a:lnTo>
                  <a:lnTo>
                    <a:pt x="12735" y="26679"/>
                  </a:lnTo>
                  <a:close/>
                  <a:moveTo>
                    <a:pt x="1124" y="26841"/>
                  </a:moveTo>
                  <a:lnTo>
                    <a:pt x="2452" y="26895"/>
                  </a:lnTo>
                  <a:lnTo>
                    <a:pt x="1588" y="27381"/>
                  </a:lnTo>
                  <a:lnTo>
                    <a:pt x="1124" y="26841"/>
                  </a:lnTo>
                  <a:close/>
                  <a:moveTo>
                    <a:pt x="929" y="27121"/>
                  </a:moveTo>
                  <a:lnTo>
                    <a:pt x="1297" y="27510"/>
                  </a:lnTo>
                  <a:lnTo>
                    <a:pt x="584" y="27856"/>
                  </a:lnTo>
                  <a:lnTo>
                    <a:pt x="584" y="27856"/>
                  </a:lnTo>
                  <a:lnTo>
                    <a:pt x="929" y="27121"/>
                  </a:lnTo>
                  <a:close/>
                  <a:moveTo>
                    <a:pt x="2290" y="27175"/>
                  </a:moveTo>
                  <a:lnTo>
                    <a:pt x="1999" y="27921"/>
                  </a:lnTo>
                  <a:lnTo>
                    <a:pt x="1750" y="27532"/>
                  </a:lnTo>
                  <a:lnTo>
                    <a:pt x="2290" y="27175"/>
                  </a:lnTo>
                  <a:close/>
                  <a:moveTo>
                    <a:pt x="1448" y="27640"/>
                  </a:moveTo>
                  <a:lnTo>
                    <a:pt x="1729" y="28072"/>
                  </a:lnTo>
                  <a:lnTo>
                    <a:pt x="1729" y="28072"/>
                  </a:lnTo>
                  <a:lnTo>
                    <a:pt x="800" y="28029"/>
                  </a:lnTo>
                  <a:lnTo>
                    <a:pt x="1448" y="27640"/>
                  </a:lnTo>
                  <a:close/>
                  <a:moveTo>
                    <a:pt x="12432" y="27240"/>
                  </a:moveTo>
                  <a:lnTo>
                    <a:pt x="13523" y="27391"/>
                  </a:lnTo>
                  <a:lnTo>
                    <a:pt x="14085" y="28461"/>
                  </a:lnTo>
                  <a:lnTo>
                    <a:pt x="12432" y="27240"/>
                  </a:lnTo>
                  <a:close/>
                  <a:moveTo>
                    <a:pt x="12292" y="27532"/>
                  </a:moveTo>
                  <a:lnTo>
                    <a:pt x="13750" y="28612"/>
                  </a:lnTo>
                  <a:lnTo>
                    <a:pt x="12648" y="28569"/>
                  </a:lnTo>
                  <a:lnTo>
                    <a:pt x="12292" y="27532"/>
                  </a:lnTo>
                  <a:close/>
                  <a:moveTo>
                    <a:pt x="8512" y="0"/>
                  </a:moveTo>
                  <a:lnTo>
                    <a:pt x="8436" y="908"/>
                  </a:lnTo>
                  <a:lnTo>
                    <a:pt x="8069" y="1242"/>
                  </a:lnTo>
                  <a:lnTo>
                    <a:pt x="7993" y="2279"/>
                  </a:lnTo>
                  <a:lnTo>
                    <a:pt x="8166" y="2322"/>
                  </a:lnTo>
                  <a:lnTo>
                    <a:pt x="7939" y="5044"/>
                  </a:lnTo>
                  <a:cubicBezTo>
                    <a:pt x="7939" y="5044"/>
                    <a:pt x="7226" y="13015"/>
                    <a:pt x="6751" y="13523"/>
                  </a:cubicBezTo>
                  <a:lnTo>
                    <a:pt x="5919" y="13523"/>
                  </a:lnTo>
                  <a:lnTo>
                    <a:pt x="5833" y="14571"/>
                  </a:lnTo>
                  <a:lnTo>
                    <a:pt x="6071" y="14614"/>
                  </a:lnTo>
                  <a:lnTo>
                    <a:pt x="6017" y="15197"/>
                  </a:lnTo>
                  <a:lnTo>
                    <a:pt x="4440" y="19928"/>
                  </a:lnTo>
                  <a:lnTo>
                    <a:pt x="2906" y="19885"/>
                  </a:lnTo>
                  <a:lnTo>
                    <a:pt x="2852" y="21008"/>
                  </a:lnTo>
                  <a:lnTo>
                    <a:pt x="3165" y="21051"/>
                  </a:lnTo>
                  <a:lnTo>
                    <a:pt x="3100" y="21786"/>
                  </a:lnTo>
                  <a:lnTo>
                    <a:pt x="1" y="28439"/>
                  </a:lnTo>
                  <a:lnTo>
                    <a:pt x="2776" y="28569"/>
                  </a:lnTo>
                  <a:cubicBezTo>
                    <a:pt x="2776" y="28569"/>
                    <a:pt x="4380" y="23851"/>
                    <a:pt x="7427" y="23851"/>
                  </a:cubicBezTo>
                  <a:cubicBezTo>
                    <a:pt x="7503" y="23851"/>
                    <a:pt x="7580" y="23854"/>
                    <a:pt x="7658" y="23860"/>
                  </a:cubicBezTo>
                  <a:cubicBezTo>
                    <a:pt x="7658" y="23860"/>
                    <a:pt x="7745" y="23840"/>
                    <a:pt x="7897" y="23840"/>
                  </a:cubicBezTo>
                  <a:cubicBezTo>
                    <a:pt x="8604" y="23840"/>
                    <a:pt x="10712" y="24258"/>
                    <a:pt x="11957" y="28979"/>
                  </a:cubicBezTo>
                  <a:lnTo>
                    <a:pt x="14776" y="29109"/>
                  </a:lnTo>
                  <a:lnTo>
                    <a:pt x="12044" y="22369"/>
                  </a:lnTo>
                  <a:lnTo>
                    <a:pt x="12087" y="21483"/>
                  </a:lnTo>
                  <a:lnTo>
                    <a:pt x="12508" y="21505"/>
                  </a:lnTo>
                  <a:lnTo>
                    <a:pt x="12497" y="20317"/>
                  </a:lnTo>
                  <a:lnTo>
                    <a:pt x="10899" y="20241"/>
                  </a:lnTo>
                  <a:lnTo>
                    <a:pt x="9678" y="15467"/>
                  </a:lnTo>
                  <a:lnTo>
                    <a:pt x="9711" y="14733"/>
                  </a:lnTo>
                  <a:lnTo>
                    <a:pt x="9916" y="14744"/>
                  </a:lnTo>
                  <a:lnTo>
                    <a:pt x="9927" y="13663"/>
                  </a:lnTo>
                  <a:lnTo>
                    <a:pt x="9333" y="13642"/>
                  </a:lnTo>
                  <a:cubicBezTo>
                    <a:pt x="9333" y="13642"/>
                    <a:pt x="8684" y="6265"/>
                    <a:pt x="8825" y="2355"/>
                  </a:cubicBezTo>
                  <a:lnTo>
                    <a:pt x="8825" y="2355"/>
                  </a:lnTo>
                  <a:lnTo>
                    <a:pt x="8998" y="2366"/>
                  </a:lnTo>
                  <a:lnTo>
                    <a:pt x="9084" y="1318"/>
                  </a:lnTo>
                  <a:lnTo>
                    <a:pt x="8641" y="918"/>
                  </a:lnTo>
                  <a:lnTo>
                    <a:pt x="8674" y="11"/>
                  </a:lnTo>
                  <a:lnTo>
                    <a:pt x="8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27"/>
          <p:cNvGrpSpPr/>
          <p:nvPr/>
        </p:nvGrpSpPr>
        <p:grpSpPr>
          <a:xfrm>
            <a:off x="5669083" y="486023"/>
            <a:ext cx="203176" cy="524960"/>
            <a:chOff x="7424625" y="2570953"/>
            <a:chExt cx="1572568" cy="3583345"/>
          </a:xfrm>
        </p:grpSpPr>
        <p:sp>
          <p:nvSpPr>
            <p:cNvPr id="903" name="Google Shape;903;p27"/>
            <p:cNvSpPr/>
            <p:nvPr/>
          </p:nvSpPr>
          <p:spPr>
            <a:xfrm>
              <a:off x="7722423" y="2961943"/>
              <a:ext cx="1172471" cy="2859884"/>
            </a:xfrm>
            <a:custGeom>
              <a:rect b="b" l="l" r="r" t="t"/>
              <a:pathLst>
                <a:path extrusionOk="0" h="22924" w="9398">
                  <a:moveTo>
                    <a:pt x="596" y="0"/>
                  </a:moveTo>
                  <a:cubicBezTo>
                    <a:pt x="434" y="0"/>
                    <a:pt x="314" y="36"/>
                    <a:pt x="314" y="36"/>
                  </a:cubicBezTo>
                  <a:cubicBezTo>
                    <a:pt x="0" y="566"/>
                    <a:pt x="670" y="1149"/>
                    <a:pt x="670" y="1149"/>
                  </a:cubicBezTo>
                  <a:lnTo>
                    <a:pt x="940" y="2305"/>
                  </a:lnTo>
                  <a:cubicBezTo>
                    <a:pt x="1275" y="3666"/>
                    <a:pt x="897" y="4033"/>
                    <a:pt x="897" y="4033"/>
                  </a:cubicBezTo>
                  <a:lnTo>
                    <a:pt x="1178" y="5135"/>
                  </a:lnTo>
                  <a:cubicBezTo>
                    <a:pt x="854" y="5642"/>
                    <a:pt x="670" y="6225"/>
                    <a:pt x="670" y="6819"/>
                  </a:cubicBezTo>
                  <a:lnTo>
                    <a:pt x="951" y="7089"/>
                  </a:lnTo>
                  <a:lnTo>
                    <a:pt x="1318" y="7468"/>
                  </a:lnTo>
                  <a:lnTo>
                    <a:pt x="951" y="7802"/>
                  </a:lnTo>
                  <a:lnTo>
                    <a:pt x="1318" y="8213"/>
                  </a:lnTo>
                  <a:lnTo>
                    <a:pt x="1685" y="9336"/>
                  </a:lnTo>
                  <a:lnTo>
                    <a:pt x="1685" y="10006"/>
                  </a:lnTo>
                  <a:lnTo>
                    <a:pt x="951" y="11032"/>
                  </a:lnTo>
                  <a:lnTo>
                    <a:pt x="1685" y="12598"/>
                  </a:lnTo>
                  <a:lnTo>
                    <a:pt x="951" y="13397"/>
                  </a:lnTo>
                  <a:lnTo>
                    <a:pt x="1674" y="15266"/>
                  </a:lnTo>
                  <a:lnTo>
                    <a:pt x="1664" y="22384"/>
                  </a:lnTo>
                  <a:lnTo>
                    <a:pt x="940" y="22924"/>
                  </a:lnTo>
                  <a:lnTo>
                    <a:pt x="7496" y="22924"/>
                  </a:lnTo>
                  <a:lnTo>
                    <a:pt x="6794" y="22146"/>
                  </a:lnTo>
                  <a:lnTo>
                    <a:pt x="6751" y="20504"/>
                  </a:lnTo>
                  <a:cubicBezTo>
                    <a:pt x="7021" y="20202"/>
                    <a:pt x="7021" y="19705"/>
                    <a:pt x="7021" y="19705"/>
                  </a:cubicBezTo>
                  <a:lnTo>
                    <a:pt x="6978" y="18420"/>
                  </a:lnTo>
                  <a:lnTo>
                    <a:pt x="6978" y="18420"/>
                  </a:lnTo>
                  <a:cubicBezTo>
                    <a:pt x="7021" y="18488"/>
                    <a:pt x="7059" y="18518"/>
                    <a:pt x="7092" y="18518"/>
                  </a:cubicBezTo>
                  <a:cubicBezTo>
                    <a:pt x="7302" y="18518"/>
                    <a:pt x="7334" y="17361"/>
                    <a:pt x="7334" y="17361"/>
                  </a:cubicBezTo>
                  <a:cubicBezTo>
                    <a:pt x="7349" y="17368"/>
                    <a:pt x="7364" y="17371"/>
                    <a:pt x="7377" y="17371"/>
                  </a:cubicBezTo>
                  <a:cubicBezTo>
                    <a:pt x="7779" y="17371"/>
                    <a:pt x="7161" y="14251"/>
                    <a:pt x="7161" y="14251"/>
                  </a:cubicBezTo>
                  <a:cubicBezTo>
                    <a:pt x="8177" y="13948"/>
                    <a:pt x="8177" y="13278"/>
                    <a:pt x="8177" y="13278"/>
                  </a:cubicBezTo>
                  <a:cubicBezTo>
                    <a:pt x="8447" y="12922"/>
                    <a:pt x="8360" y="12036"/>
                    <a:pt x="8360" y="12036"/>
                  </a:cubicBezTo>
                  <a:cubicBezTo>
                    <a:pt x="9257" y="11950"/>
                    <a:pt x="9041" y="10395"/>
                    <a:pt x="9041" y="10395"/>
                  </a:cubicBezTo>
                  <a:lnTo>
                    <a:pt x="9397" y="9639"/>
                  </a:lnTo>
                  <a:lnTo>
                    <a:pt x="8155" y="9098"/>
                  </a:lnTo>
                  <a:lnTo>
                    <a:pt x="7799" y="9671"/>
                  </a:lnTo>
                  <a:cubicBezTo>
                    <a:pt x="7755" y="9673"/>
                    <a:pt x="7714" y="9675"/>
                    <a:pt x="7675" y="9675"/>
                  </a:cubicBezTo>
                  <a:cubicBezTo>
                    <a:pt x="7053" y="9675"/>
                    <a:pt x="6964" y="9363"/>
                    <a:pt x="6913" y="9098"/>
                  </a:cubicBezTo>
                  <a:cubicBezTo>
                    <a:pt x="6751" y="8202"/>
                    <a:pt x="6524" y="7856"/>
                    <a:pt x="6200" y="7673"/>
                  </a:cubicBezTo>
                  <a:cubicBezTo>
                    <a:pt x="5271" y="7154"/>
                    <a:pt x="5314" y="6387"/>
                    <a:pt x="5314" y="6387"/>
                  </a:cubicBezTo>
                  <a:lnTo>
                    <a:pt x="5314" y="6387"/>
                  </a:lnTo>
                  <a:cubicBezTo>
                    <a:pt x="5366" y="6398"/>
                    <a:pt x="5409" y="6402"/>
                    <a:pt x="5445" y="6402"/>
                  </a:cubicBezTo>
                  <a:cubicBezTo>
                    <a:pt x="5746" y="6402"/>
                    <a:pt x="5530" y="6074"/>
                    <a:pt x="5530" y="6074"/>
                  </a:cubicBezTo>
                  <a:lnTo>
                    <a:pt x="5228" y="5275"/>
                  </a:lnTo>
                  <a:cubicBezTo>
                    <a:pt x="4969" y="4346"/>
                    <a:pt x="4007" y="4346"/>
                    <a:pt x="4007" y="4346"/>
                  </a:cubicBezTo>
                  <a:cubicBezTo>
                    <a:pt x="3230" y="4346"/>
                    <a:pt x="3284" y="5232"/>
                    <a:pt x="3284" y="5232"/>
                  </a:cubicBezTo>
                  <a:lnTo>
                    <a:pt x="3284" y="5675"/>
                  </a:lnTo>
                  <a:lnTo>
                    <a:pt x="2971" y="5891"/>
                  </a:lnTo>
                  <a:lnTo>
                    <a:pt x="2614" y="5847"/>
                  </a:lnTo>
                  <a:cubicBezTo>
                    <a:pt x="2614" y="5361"/>
                    <a:pt x="2171" y="4562"/>
                    <a:pt x="2171" y="4562"/>
                  </a:cubicBezTo>
                  <a:cubicBezTo>
                    <a:pt x="2204" y="4000"/>
                    <a:pt x="2106" y="3439"/>
                    <a:pt x="1869" y="2920"/>
                  </a:cubicBezTo>
                  <a:lnTo>
                    <a:pt x="1426" y="1495"/>
                  </a:lnTo>
                  <a:cubicBezTo>
                    <a:pt x="1577" y="196"/>
                    <a:pt x="973" y="0"/>
                    <a:pt x="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7810003" y="5372698"/>
              <a:ext cx="427294" cy="310016"/>
            </a:xfrm>
            <a:custGeom>
              <a:rect b="b" l="l" r="r" t="t"/>
              <a:pathLst>
                <a:path extrusionOk="0" h="2485" w="3425">
                  <a:moveTo>
                    <a:pt x="3413" y="0"/>
                  </a:moveTo>
                  <a:lnTo>
                    <a:pt x="962" y="1923"/>
                  </a:lnTo>
                  <a:lnTo>
                    <a:pt x="0" y="1923"/>
                  </a:lnTo>
                  <a:lnTo>
                    <a:pt x="454" y="2484"/>
                  </a:lnTo>
                  <a:lnTo>
                    <a:pt x="3424" y="2463"/>
                  </a:lnTo>
                  <a:lnTo>
                    <a:pt x="34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8618435" y="4098356"/>
              <a:ext cx="262989" cy="514864"/>
            </a:xfrm>
            <a:custGeom>
              <a:rect b="b" l="l" r="r" t="t"/>
              <a:pathLst>
                <a:path extrusionOk="0" h="4127" w="2108">
                  <a:moveTo>
                    <a:pt x="984" y="0"/>
                  </a:moveTo>
                  <a:lnTo>
                    <a:pt x="1" y="1242"/>
                  </a:lnTo>
                  <a:lnTo>
                    <a:pt x="1" y="4126"/>
                  </a:lnTo>
                  <a:lnTo>
                    <a:pt x="2107" y="476"/>
                  </a:lnTo>
                  <a:lnTo>
                    <a:pt x="9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8149594" y="3710486"/>
              <a:ext cx="149709" cy="148084"/>
            </a:xfrm>
            <a:custGeom>
              <a:rect b="b" l="l" r="r" t="t"/>
              <a:pathLst>
                <a:path extrusionOk="0" h="1187" w="1200">
                  <a:moveTo>
                    <a:pt x="498" y="1"/>
                  </a:moveTo>
                  <a:cubicBezTo>
                    <a:pt x="349" y="1"/>
                    <a:pt x="227" y="27"/>
                    <a:pt x="195" y="107"/>
                  </a:cubicBezTo>
                  <a:cubicBezTo>
                    <a:pt x="195" y="107"/>
                    <a:pt x="0" y="981"/>
                    <a:pt x="1199" y="1187"/>
                  </a:cubicBezTo>
                  <a:lnTo>
                    <a:pt x="1199" y="107"/>
                  </a:lnTo>
                  <a:cubicBezTo>
                    <a:pt x="1199" y="107"/>
                    <a:pt x="796" y="1"/>
                    <a:pt x="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7718306" y="2962816"/>
              <a:ext cx="721098" cy="2577438"/>
            </a:xfrm>
            <a:custGeom>
              <a:rect b="b" l="l" r="r" t="t"/>
              <a:pathLst>
                <a:path extrusionOk="0" h="20660" w="5780">
                  <a:moveTo>
                    <a:pt x="663" y="0"/>
                  </a:moveTo>
                  <a:cubicBezTo>
                    <a:pt x="486" y="0"/>
                    <a:pt x="347" y="40"/>
                    <a:pt x="347" y="40"/>
                  </a:cubicBezTo>
                  <a:cubicBezTo>
                    <a:pt x="1" y="526"/>
                    <a:pt x="703" y="1142"/>
                    <a:pt x="703" y="1142"/>
                  </a:cubicBezTo>
                  <a:cubicBezTo>
                    <a:pt x="638" y="3713"/>
                    <a:pt x="1211" y="5138"/>
                    <a:pt x="1211" y="5138"/>
                  </a:cubicBezTo>
                  <a:cubicBezTo>
                    <a:pt x="843" y="5624"/>
                    <a:pt x="671" y="6218"/>
                    <a:pt x="692" y="6823"/>
                  </a:cubicBezTo>
                  <a:lnTo>
                    <a:pt x="1351" y="7471"/>
                  </a:lnTo>
                  <a:lnTo>
                    <a:pt x="1351" y="8206"/>
                  </a:lnTo>
                  <a:lnTo>
                    <a:pt x="1707" y="10010"/>
                  </a:lnTo>
                  <a:lnTo>
                    <a:pt x="973" y="11025"/>
                  </a:lnTo>
                  <a:lnTo>
                    <a:pt x="1621" y="12429"/>
                  </a:lnTo>
                  <a:lnTo>
                    <a:pt x="1707" y="15259"/>
                  </a:lnTo>
                  <a:lnTo>
                    <a:pt x="1697" y="20659"/>
                  </a:lnTo>
                  <a:lnTo>
                    <a:pt x="2431" y="20659"/>
                  </a:lnTo>
                  <a:lnTo>
                    <a:pt x="5110" y="18996"/>
                  </a:lnTo>
                  <a:lnTo>
                    <a:pt x="4030" y="18456"/>
                  </a:lnTo>
                  <a:cubicBezTo>
                    <a:pt x="4678" y="18132"/>
                    <a:pt x="5272" y="17689"/>
                    <a:pt x="5769" y="17160"/>
                  </a:cubicBezTo>
                  <a:lnTo>
                    <a:pt x="5779" y="7774"/>
                  </a:lnTo>
                  <a:cubicBezTo>
                    <a:pt x="5650" y="7709"/>
                    <a:pt x="5531" y="7644"/>
                    <a:pt x="5412" y="7590"/>
                  </a:cubicBezTo>
                  <a:cubicBezTo>
                    <a:pt x="5142" y="7439"/>
                    <a:pt x="4905" y="7309"/>
                    <a:pt x="4699" y="7180"/>
                  </a:cubicBezTo>
                  <a:cubicBezTo>
                    <a:pt x="4364" y="6985"/>
                    <a:pt x="4040" y="6769"/>
                    <a:pt x="3738" y="6532"/>
                  </a:cubicBezTo>
                  <a:cubicBezTo>
                    <a:pt x="3479" y="6337"/>
                    <a:pt x="3263" y="6100"/>
                    <a:pt x="3101" y="5819"/>
                  </a:cubicBezTo>
                  <a:lnTo>
                    <a:pt x="3004" y="5894"/>
                  </a:lnTo>
                  <a:lnTo>
                    <a:pt x="2647" y="5851"/>
                  </a:lnTo>
                  <a:cubicBezTo>
                    <a:pt x="2647" y="5657"/>
                    <a:pt x="2604" y="5462"/>
                    <a:pt x="2539" y="5290"/>
                  </a:cubicBezTo>
                  <a:cubicBezTo>
                    <a:pt x="2485" y="5106"/>
                    <a:pt x="2399" y="4933"/>
                    <a:pt x="2312" y="4760"/>
                  </a:cubicBezTo>
                  <a:lnTo>
                    <a:pt x="2064" y="4307"/>
                  </a:lnTo>
                  <a:lnTo>
                    <a:pt x="1297" y="1444"/>
                  </a:lnTo>
                  <a:cubicBezTo>
                    <a:pt x="1632" y="195"/>
                    <a:pt x="1055" y="0"/>
                    <a:pt x="6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8145477" y="3486921"/>
              <a:ext cx="176657" cy="262485"/>
            </a:xfrm>
            <a:custGeom>
              <a:rect b="b" l="l" r="r" t="t"/>
              <a:pathLst>
                <a:path extrusionOk="0" h="2104" w="1416">
                  <a:moveTo>
                    <a:pt x="683" y="1"/>
                  </a:moveTo>
                  <a:cubicBezTo>
                    <a:pt x="483" y="1"/>
                    <a:pt x="262" y="87"/>
                    <a:pt x="33" y="332"/>
                  </a:cubicBezTo>
                  <a:lnTo>
                    <a:pt x="33" y="1661"/>
                  </a:lnTo>
                  <a:cubicBezTo>
                    <a:pt x="33" y="1661"/>
                    <a:pt x="1" y="2039"/>
                    <a:pt x="606" y="2093"/>
                  </a:cubicBezTo>
                  <a:cubicBezTo>
                    <a:pt x="681" y="2104"/>
                    <a:pt x="757" y="2104"/>
                    <a:pt x="843" y="2104"/>
                  </a:cubicBezTo>
                  <a:cubicBezTo>
                    <a:pt x="1016" y="2104"/>
                    <a:pt x="1221" y="2039"/>
                    <a:pt x="1416" y="1758"/>
                  </a:cubicBezTo>
                  <a:lnTo>
                    <a:pt x="1416" y="354"/>
                  </a:lnTo>
                  <a:cubicBezTo>
                    <a:pt x="1254" y="181"/>
                    <a:pt x="1059" y="73"/>
                    <a:pt x="843" y="19"/>
                  </a:cubicBezTo>
                  <a:cubicBezTo>
                    <a:pt x="792" y="8"/>
                    <a:pt x="738" y="1"/>
                    <a:pt x="6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7840943" y="3964866"/>
              <a:ext cx="518991" cy="901604"/>
            </a:xfrm>
            <a:custGeom>
              <a:rect b="b" l="l" r="r" t="t"/>
              <a:pathLst>
                <a:path extrusionOk="0" h="7227" w="4160">
                  <a:moveTo>
                    <a:pt x="4159" y="1"/>
                  </a:moveTo>
                  <a:lnTo>
                    <a:pt x="1" y="5358"/>
                  </a:lnTo>
                  <a:lnTo>
                    <a:pt x="724" y="7227"/>
                  </a:lnTo>
                  <a:lnTo>
                    <a:pt x="41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8285705" y="4036352"/>
              <a:ext cx="130746" cy="1138764"/>
            </a:xfrm>
            <a:custGeom>
              <a:rect b="b" l="l" r="r" t="t"/>
              <a:pathLst>
                <a:path extrusionOk="0" h="9128" w="1048">
                  <a:moveTo>
                    <a:pt x="875" y="0"/>
                  </a:moveTo>
                  <a:lnTo>
                    <a:pt x="367" y="3910"/>
                  </a:lnTo>
                  <a:cubicBezTo>
                    <a:pt x="0" y="6643"/>
                    <a:pt x="475" y="8652"/>
                    <a:pt x="616" y="9127"/>
                  </a:cubicBezTo>
                  <a:lnTo>
                    <a:pt x="1048" y="8728"/>
                  </a:lnTo>
                  <a:lnTo>
                    <a:pt x="8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8052533" y="5223114"/>
              <a:ext cx="404339" cy="456853"/>
            </a:xfrm>
            <a:custGeom>
              <a:rect b="b" l="l" r="r" t="t"/>
              <a:pathLst>
                <a:path extrusionOk="0" h="3662" w="3241">
                  <a:moveTo>
                    <a:pt x="2442" y="0"/>
                  </a:moveTo>
                  <a:lnTo>
                    <a:pt x="1016" y="1199"/>
                  </a:lnTo>
                  <a:lnTo>
                    <a:pt x="1016" y="2798"/>
                  </a:lnTo>
                  <a:lnTo>
                    <a:pt x="1" y="3662"/>
                  </a:lnTo>
                  <a:lnTo>
                    <a:pt x="3241" y="3662"/>
                  </a:lnTo>
                  <a:lnTo>
                    <a:pt x="2431" y="2614"/>
                  </a:lnTo>
                  <a:cubicBezTo>
                    <a:pt x="2820" y="929"/>
                    <a:pt x="2442"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7710321" y="2776428"/>
              <a:ext cx="206224" cy="132240"/>
            </a:xfrm>
            <a:custGeom>
              <a:rect b="b" l="l" r="r" t="t"/>
              <a:pathLst>
                <a:path extrusionOk="0" h="1060" w="1653">
                  <a:moveTo>
                    <a:pt x="367" y="1"/>
                  </a:moveTo>
                  <a:cubicBezTo>
                    <a:pt x="259" y="1"/>
                    <a:pt x="151" y="55"/>
                    <a:pt x="87" y="163"/>
                  </a:cubicBezTo>
                  <a:cubicBezTo>
                    <a:pt x="32" y="271"/>
                    <a:pt x="0" y="400"/>
                    <a:pt x="11" y="530"/>
                  </a:cubicBezTo>
                  <a:cubicBezTo>
                    <a:pt x="11" y="573"/>
                    <a:pt x="11" y="616"/>
                    <a:pt x="22" y="649"/>
                  </a:cubicBezTo>
                  <a:cubicBezTo>
                    <a:pt x="43" y="757"/>
                    <a:pt x="97" y="843"/>
                    <a:pt x="162" y="919"/>
                  </a:cubicBezTo>
                  <a:cubicBezTo>
                    <a:pt x="227" y="973"/>
                    <a:pt x="292" y="1016"/>
                    <a:pt x="367" y="1037"/>
                  </a:cubicBezTo>
                  <a:cubicBezTo>
                    <a:pt x="411" y="1048"/>
                    <a:pt x="454" y="1059"/>
                    <a:pt x="486" y="1059"/>
                  </a:cubicBezTo>
                  <a:lnTo>
                    <a:pt x="1167" y="1059"/>
                  </a:lnTo>
                  <a:cubicBezTo>
                    <a:pt x="1210" y="1059"/>
                    <a:pt x="1242" y="1048"/>
                    <a:pt x="1285" y="1037"/>
                  </a:cubicBezTo>
                  <a:cubicBezTo>
                    <a:pt x="1361" y="1016"/>
                    <a:pt x="1437" y="983"/>
                    <a:pt x="1491" y="919"/>
                  </a:cubicBezTo>
                  <a:cubicBezTo>
                    <a:pt x="1566" y="854"/>
                    <a:pt x="1620" y="757"/>
                    <a:pt x="1631" y="649"/>
                  </a:cubicBezTo>
                  <a:cubicBezTo>
                    <a:pt x="1642" y="616"/>
                    <a:pt x="1653" y="573"/>
                    <a:pt x="1653" y="530"/>
                  </a:cubicBezTo>
                  <a:cubicBezTo>
                    <a:pt x="1653" y="238"/>
                    <a:pt x="1555" y="1"/>
                    <a:pt x="12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7927275" y="3857076"/>
              <a:ext cx="97061" cy="353181"/>
            </a:xfrm>
            <a:custGeom>
              <a:rect b="b" l="l" r="r" t="t"/>
              <a:pathLst>
                <a:path extrusionOk="0" h="2831" w="778">
                  <a:moveTo>
                    <a:pt x="778" y="1"/>
                  </a:moveTo>
                  <a:lnTo>
                    <a:pt x="0" y="2042"/>
                  </a:lnTo>
                  <a:lnTo>
                    <a:pt x="43" y="2831"/>
                  </a:lnTo>
                  <a:lnTo>
                    <a:pt x="389" y="2507"/>
                  </a:lnTo>
                  <a:lnTo>
                    <a:pt x="7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7840943" y="3618665"/>
              <a:ext cx="349196" cy="415060"/>
            </a:xfrm>
            <a:custGeom>
              <a:rect b="b" l="l" r="r" t="t"/>
              <a:pathLst>
                <a:path extrusionOk="0" h="3327" w="2799">
                  <a:moveTo>
                    <a:pt x="1535" y="0"/>
                  </a:moveTo>
                  <a:lnTo>
                    <a:pt x="1" y="1836"/>
                  </a:lnTo>
                  <a:lnTo>
                    <a:pt x="368" y="2214"/>
                  </a:lnTo>
                  <a:lnTo>
                    <a:pt x="1" y="2549"/>
                  </a:lnTo>
                  <a:lnTo>
                    <a:pt x="368" y="2949"/>
                  </a:lnTo>
                  <a:lnTo>
                    <a:pt x="487" y="3327"/>
                  </a:lnTo>
                  <a:cubicBezTo>
                    <a:pt x="1081" y="1476"/>
                    <a:pt x="1306" y="1268"/>
                    <a:pt x="1377" y="1268"/>
                  </a:cubicBezTo>
                  <a:cubicBezTo>
                    <a:pt x="1397" y="1268"/>
                    <a:pt x="1405" y="1285"/>
                    <a:pt x="1405" y="1285"/>
                  </a:cubicBezTo>
                  <a:cubicBezTo>
                    <a:pt x="1493" y="1483"/>
                    <a:pt x="1623" y="1543"/>
                    <a:pt x="1750" y="1543"/>
                  </a:cubicBezTo>
                  <a:cubicBezTo>
                    <a:pt x="1950" y="1543"/>
                    <a:pt x="2139" y="1393"/>
                    <a:pt x="2139" y="1393"/>
                  </a:cubicBezTo>
                  <a:cubicBezTo>
                    <a:pt x="2172" y="1620"/>
                    <a:pt x="2172" y="1858"/>
                    <a:pt x="2139" y="2085"/>
                  </a:cubicBezTo>
                  <a:cubicBezTo>
                    <a:pt x="2269" y="1998"/>
                    <a:pt x="2647" y="1458"/>
                    <a:pt x="2766" y="1275"/>
                  </a:cubicBezTo>
                  <a:lnTo>
                    <a:pt x="2798" y="1221"/>
                  </a:lnTo>
                  <a:cubicBezTo>
                    <a:pt x="2517" y="1069"/>
                    <a:pt x="2291" y="843"/>
                    <a:pt x="2139" y="551"/>
                  </a:cubicBezTo>
                  <a:lnTo>
                    <a:pt x="2129" y="562"/>
                  </a:lnTo>
                  <a:lnTo>
                    <a:pt x="2021" y="637"/>
                  </a:lnTo>
                  <a:lnTo>
                    <a:pt x="1664" y="594"/>
                  </a:lnTo>
                  <a:cubicBezTo>
                    <a:pt x="1697" y="400"/>
                    <a:pt x="1664" y="195"/>
                    <a:pt x="1567" y="33"/>
                  </a:cubicBezTo>
                  <a:cubicBezTo>
                    <a:pt x="1556" y="22"/>
                    <a:pt x="1545" y="11"/>
                    <a:pt x="15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7832834" y="3010847"/>
              <a:ext cx="174037" cy="572875"/>
            </a:xfrm>
            <a:custGeom>
              <a:rect b="b" l="l" r="r" t="t"/>
              <a:pathLst>
                <a:path extrusionOk="0" h="4592" w="1395">
                  <a:moveTo>
                    <a:pt x="422" y="1"/>
                  </a:moveTo>
                  <a:cubicBezTo>
                    <a:pt x="120" y="519"/>
                    <a:pt x="1" y="1103"/>
                    <a:pt x="77" y="1697"/>
                  </a:cubicBezTo>
                  <a:cubicBezTo>
                    <a:pt x="109" y="1956"/>
                    <a:pt x="811" y="3295"/>
                    <a:pt x="811" y="3295"/>
                  </a:cubicBezTo>
                  <a:cubicBezTo>
                    <a:pt x="951" y="3747"/>
                    <a:pt x="823" y="4253"/>
                    <a:pt x="480" y="4588"/>
                  </a:cubicBezTo>
                  <a:lnTo>
                    <a:pt x="480" y="4588"/>
                  </a:lnTo>
                  <a:cubicBezTo>
                    <a:pt x="659" y="4418"/>
                    <a:pt x="1394" y="4375"/>
                    <a:pt x="1394" y="4375"/>
                  </a:cubicBezTo>
                  <a:lnTo>
                    <a:pt x="1286" y="4181"/>
                  </a:lnTo>
                  <a:cubicBezTo>
                    <a:pt x="1351" y="3770"/>
                    <a:pt x="1297" y="3360"/>
                    <a:pt x="1157" y="2982"/>
                  </a:cubicBezTo>
                  <a:lnTo>
                    <a:pt x="541" y="1113"/>
                  </a:lnTo>
                  <a:cubicBezTo>
                    <a:pt x="681" y="303"/>
                    <a:pt x="422" y="1"/>
                    <a:pt x="422" y="1"/>
                  </a:cubicBezTo>
                  <a:close/>
                  <a:moveTo>
                    <a:pt x="480" y="4588"/>
                  </a:moveTo>
                  <a:cubicBezTo>
                    <a:pt x="479" y="4589"/>
                    <a:pt x="477" y="4590"/>
                    <a:pt x="476" y="4591"/>
                  </a:cubicBezTo>
                  <a:cubicBezTo>
                    <a:pt x="477" y="4590"/>
                    <a:pt x="479" y="4589"/>
                    <a:pt x="480" y="458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8720862" y="4232346"/>
              <a:ext cx="154325" cy="202976"/>
            </a:xfrm>
            <a:custGeom>
              <a:rect b="b" l="l" r="r" t="t"/>
              <a:pathLst>
                <a:path extrusionOk="0" h="1627" w="1237">
                  <a:moveTo>
                    <a:pt x="891" y="0"/>
                  </a:moveTo>
                  <a:cubicBezTo>
                    <a:pt x="836" y="0"/>
                    <a:pt x="775" y="46"/>
                    <a:pt x="714" y="158"/>
                  </a:cubicBezTo>
                  <a:cubicBezTo>
                    <a:pt x="692" y="244"/>
                    <a:pt x="692" y="330"/>
                    <a:pt x="703" y="417"/>
                  </a:cubicBezTo>
                  <a:cubicBezTo>
                    <a:pt x="703" y="417"/>
                    <a:pt x="585" y="341"/>
                    <a:pt x="457" y="341"/>
                  </a:cubicBezTo>
                  <a:cubicBezTo>
                    <a:pt x="311" y="341"/>
                    <a:pt x="153" y="440"/>
                    <a:pt x="141" y="860"/>
                  </a:cubicBezTo>
                  <a:cubicBezTo>
                    <a:pt x="152" y="1000"/>
                    <a:pt x="163" y="1140"/>
                    <a:pt x="195" y="1292"/>
                  </a:cubicBezTo>
                  <a:lnTo>
                    <a:pt x="1" y="1627"/>
                  </a:lnTo>
                  <a:cubicBezTo>
                    <a:pt x="10" y="1627"/>
                    <a:pt x="19" y="1627"/>
                    <a:pt x="27" y="1627"/>
                  </a:cubicBezTo>
                  <a:cubicBezTo>
                    <a:pt x="460" y="1627"/>
                    <a:pt x="858" y="1370"/>
                    <a:pt x="1048" y="989"/>
                  </a:cubicBezTo>
                  <a:cubicBezTo>
                    <a:pt x="1236" y="656"/>
                    <a:pt x="1100" y="0"/>
                    <a:pt x="8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7774946" y="3136228"/>
              <a:ext cx="76975" cy="87703"/>
            </a:xfrm>
            <a:custGeom>
              <a:rect b="b" l="l" r="r" t="t"/>
              <a:pathLst>
                <a:path extrusionOk="0" h="703" w="617">
                  <a:moveTo>
                    <a:pt x="303" y="0"/>
                  </a:moveTo>
                  <a:cubicBezTo>
                    <a:pt x="260" y="0"/>
                    <a:pt x="206" y="22"/>
                    <a:pt x="163" y="44"/>
                  </a:cubicBezTo>
                  <a:cubicBezTo>
                    <a:pt x="119" y="76"/>
                    <a:pt x="76" y="119"/>
                    <a:pt x="44" y="162"/>
                  </a:cubicBezTo>
                  <a:cubicBezTo>
                    <a:pt x="11" y="195"/>
                    <a:pt x="1" y="238"/>
                    <a:pt x="1" y="281"/>
                  </a:cubicBezTo>
                  <a:cubicBezTo>
                    <a:pt x="1" y="443"/>
                    <a:pt x="206" y="702"/>
                    <a:pt x="303" y="702"/>
                  </a:cubicBezTo>
                  <a:cubicBezTo>
                    <a:pt x="411" y="702"/>
                    <a:pt x="616" y="443"/>
                    <a:pt x="616" y="281"/>
                  </a:cubicBezTo>
                  <a:cubicBezTo>
                    <a:pt x="616" y="238"/>
                    <a:pt x="595" y="195"/>
                    <a:pt x="573" y="162"/>
                  </a:cubicBezTo>
                  <a:cubicBezTo>
                    <a:pt x="541" y="119"/>
                    <a:pt x="497" y="76"/>
                    <a:pt x="454" y="44"/>
                  </a:cubicBezTo>
                  <a:cubicBezTo>
                    <a:pt x="411" y="22"/>
                    <a:pt x="357" y="0"/>
                    <a:pt x="3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7776318" y="2917903"/>
              <a:ext cx="72858" cy="238656"/>
            </a:xfrm>
            <a:custGeom>
              <a:rect b="b" l="l" r="r" t="t"/>
              <a:pathLst>
                <a:path extrusionOk="0" h="1913" w="584">
                  <a:moveTo>
                    <a:pt x="0" y="1"/>
                  </a:moveTo>
                  <a:lnTo>
                    <a:pt x="0" y="1912"/>
                  </a:lnTo>
                  <a:lnTo>
                    <a:pt x="573" y="1912"/>
                  </a:lnTo>
                  <a:lnTo>
                    <a:pt x="5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7750743" y="3141593"/>
              <a:ext cx="125381" cy="29816"/>
            </a:xfrm>
            <a:custGeom>
              <a:rect b="b" l="l" r="r" t="t"/>
              <a:pathLst>
                <a:path extrusionOk="0" h="239" w="1005">
                  <a:moveTo>
                    <a:pt x="11" y="1"/>
                  </a:moveTo>
                  <a:lnTo>
                    <a:pt x="0" y="238"/>
                  </a:lnTo>
                  <a:lnTo>
                    <a:pt x="994" y="238"/>
                  </a:lnTo>
                  <a:lnTo>
                    <a:pt x="10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7741261" y="2748109"/>
              <a:ext cx="98434" cy="28444"/>
            </a:xfrm>
            <a:custGeom>
              <a:rect b="b" l="l" r="r" t="t"/>
              <a:pathLst>
                <a:path extrusionOk="0" h="228" w="789">
                  <a:moveTo>
                    <a:pt x="1" y="1"/>
                  </a:moveTo>
                  <a:lnTo>
                    <a:pt x="1" y="228"/>
                  </a:lnTo>
                  <a:lnTo>
                    <a:pt x="789" y="228"/>
                  </a:lnTo>
                  <a:lnTo>
                    <a:pt x="7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7734524" y="2890956"/>
              <a:ext cx="157818" cy="54019"/>
            </a:xfrm>
            <a:custGeom>
              <a:rect b="b" l="l" r="r" t="t"/>
              <a:pathLst>
                <a:path extrusionOk="0" h="433" w="1265">
                  <a:moveTo>
                    <a:pt x="1" y="1"/>
                  </a:moveTo>
                  <a:lnTo>
                    <a:pt x="346" y="238"/>
                  </a:lnTo>
                  <a:lnTo>
                    <a:pt x="638" y="433"/>
                  </a:lnTo>
                  <a:lnTo>
                    <a:pt x="919" y="238"/>
                  </a:lnTo>
                  <a:lnTo>
                    <a:pt x="1091" y="119"/>
                  </a:lnTo>
                  <a:lnTo>
                    <a:pt x="12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7683373" y="5648910"/>
              <a:ext cx="1061936" cy="128123"/>
            </a:xfrm>
            <a:custGeom>
              <a:rect b="b" l="l" r="r" t="t"/>
              <a:pathLst>
                <a:path extrusionOk="0" h="1027" w="8512">
                  <a:moveTo>
                    <a:pt x="0" y="0"/>
                  </a:moveTo>
                  <a:lnTo>
                    <a:pt x="0" y="1016"/>
                  </a:lnTo>
                  <a:lnTo>
                    <a:pt x="8511" y="1026"/>
                  </a:lnTo>
                  <a:lnTo>
                    <a:pt x="8511" y="1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7699467" y="2857271"/>
              <a:ext cx="229180" cy="35181"/>
            </a:xfrm>
            <a:custGeom>
              <a:rect b="b" l="l" r="r" t="t"/>
              <a:pathLst>
                <a:path extrusionOk="0" h="282" w="1837">
                  <a:moveTo>
                    <a:pt x="1" y="1"/>
                  </a:moveTo>
                  <a:lnTo>
                    <a:pt x="87" y="271"/>
                  </a:lnTo>
                  <a:lnTo>
                    <a:pt x="1740" y="281"/>
                  </a:lnTo>
                  <a:lnTo>
                    <a:pt x="18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7707576" y="2570953"/>
              <a:ext cx="261866" cy="185386"/>
            </a:xfrm>
            <a:custGeom>
              <a:rect b="b" l="l" r="r" t="t"/>
              <a:pathLst>
                <a:path extrusionOk="0" h="1486" w="2099">
                  <a:moveTo>
                    <a:pt x="827" y="1"/>
                  </a:moveTo>
                  <a:cubicBezTo>
                    <a:pt x="799" y="1"/>
                    <a:pt x="794" y="19"/>
                    <a:pt x="821" y="60"/>
                  </a:cubicBezTo>
                  <a:cubicBezTo>
                    <a:pt x="1243" y="654"/>
                    <a:pt x="1016" y="945"/>
                    <a:pt x="1016" y="945"/>
                  </a:cubicBezTo>
                  <a:cubicBezTo>
                    <a:pt x="1091" y="729"/>
                    <a:pt x="746" y="406"/>
                    <a:pt x="746" y="405"/>
                  </a:cubicBezTo>
                  <a:lnTo>
                    <a:pt x="746" y="405"/>
                  </a:lnTo>
                  <a:cubicBezTo>
                    <a:pt x="767" y="513"/>
                    <a:pt x="713" y="611"/>
                    <a:pt x="627" y="654"/>
                  </a:cubicBezTo>
                  <a:cubicBezTo>
                    <a:pt x="0" y="1097"/>
                    <a:pt x="627" y="1486"/>
                    <a:pt x="627" y="1486"/>
                  </a:cubicBezTo>
                  <a:lnTo>
                    <a:pt x="1135" y="1486"/>
                  </a:lnTo>
                  <a:cubicBezTo>
                    <a:pt x="2098" y="784"/>
                    <a:pt x="1003" y="1"/>
                    <a:pt x="8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7813995" y="2746736"/>
              <a:ext cx="114652" cy="477188"/>
            </a:xfrm>
            <a:custGeom>
              <a:rect b="b" l="l" r="r" t="t"/>
              <a:pathLst>
                <a:path extrusionOk="0" h="3825" w="919">
                  <a:moveTo>
                    <a:pt x="1" y="1"/>
                  </a:moveTo>
                  <a:lnTo>
                    <a:pt x="1" y="3824"/>
                  </a:lnTo>
                  <a:cubicBezTo>
                    <a:pt x="98" y="3824"/>
                    <a:pt x="303" y="3576"/>
                    <a:pt x="303" y="3403"/>
                  </a:cubicBezTo>
                  <a:lnTo>
                    <a:pt x="498" y="3403"/>
                  </a:lnTo>
                  <a:lnTo>
                    <a:pt x="498" y="3166"/>
                  </a:lnTo>
                  <a:lnTo>
                    <a:pt x="282" y="3166"/>
                  </a:lnTo>
                  <a:lnTo>
                    <a:pt x="282" y="1394"/>
                  </a:lnTo>
                  <a:cubicBezTo>
                    <a:pt x="411" y="1329"/>
                    <a:pt x="541" y="1243"/>
                    <a:pt x="660" y="1157"/>
                  </a:cubicBezTo>
                  <a:lnTo>
                    <a:pt x="822" y="1157"/>
                  </a:lnTo>
                  <a:lnTo>
                    <a:pt x="919" y="887"/>
                  </a:lnTo>
                  <a:lnTo>
                    <a:pt x="800" y="887"/>
                  </a:lnTo>
                  <a:cubicBezTo>
                    <a:pt x="811" y="843"/>
                    <a:pt x="822" y="800"/>
                    <a:pt x="822" y="768"/>
                  </a:cubicBezTo>
                  <a:cubicBezTo>
                    <a:pt x="822" y="476"/>
                    <a:pt x="724" y="239"/>
                    <a:pt x="454" y="239"/>
                  </a:cubicBezTo>
                  <a:lnTo>
                    <a:pt x="390" y="239"/>
                  </a:lnTo>
                  <a:lnTo>
                    <a:pt x="3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8198125" y="3269594"/>
              <a:ext cx="40546" cy="138353"/>
            </a:xfrm>
            <a:custGeom>
              <a:rect b="b" l="l" r="r" t="t"/>
              <a:pathLst>
                <a:path extrusionOk="0" h="1109" w="325">
                  <a:moveTo>
                    <a:pt x="0" y="1"/>
                  </a:moveTo>
                  <a:lnTo>
                    <a:pt x="0" y="1048"/>
                  </a:lnTo>
                  <a:cubicBezTo>
                    <a:pt x="66" y="1092"/>
                    <a:pt x="121" y="1108"/>
                    <a:pt x="166" y="1108"/>
                  </a:cubicBezTo>
                  <a:cubicBezTo>
                    <a:pt x="275" y="1108"/>
                    <a:pt x="324" y="1016"/>
                    <a:pt x="324" y="1016"/>
                  </a:cubicBez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8312653" y="3335590"/>
              <a:ext cx="93069" cy="118268"/>
            </a:xfrm>
            <a:custGeom>
              <a:rect b="b" l="l" r="r" t="t"/>
              <a:pathLst>
                <a:path extrusionOk="0" h="948" w="746">
                  <a:moveTo>
                    <a:pt x="745" y="1"/>
                  </a:moveTo>
                  <a:lnTo>
                    <a:pt x="0" y="725"/>
                  </a:lnTo>
                  <a:cubicBezTo>
                    <a:pt x="30" y="917"/>
                    <a:pt x="130" y="947"/>
                    <a:pt x="190" y="947"/>
                  </a:cubicBezTo>
                  <a:cubicBezTo>
                    <a:pt x="218" y="947"/>
                    <a:pt x="238" y="941"/>
                    <a:pt x="238" y="941"/>
                  </a:cubicBezTo>
                  <a:lnTo>
                    <a:pt x="7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8040431" y="3353181"/>
              <a:ext cx="103798" cy="110658"/>
            </a:xfrm>
            <a:custGeom>
              <a:rect b="b" l="l" r="r" t="t"/>
              <a:pathLst>
                <a:path extrusionOk="0" h="887" w="832">
                  <a:moveTo>
                    <a:pt x="0" y="0"/>
                  </a:moveTo>
                  <a:lnTo>
                    <a:pt x="616" y="886"/>
                  </a:lnTo>
                  <a:cubicBezTo>
                    <a:pt x="616" y="886"/>
                    <a:pt x="620" y="886"/>
                    <a:pt x="626" y="886"/>
                  </a:cubicBezTo>
                  <a:cubicBezTo>
                    <a:pt x="667" y="886"/>
                    <a:pt x="823" y="870"/>
                    <a:pt x="832" y="627"/>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7977054" y="3485174"/>
              <a:ext cx="151081" cy="40545"/>
            </a:xfrm>
            <a:custGeom>
              <a:rect b="b" l="l" r="r" t="t"/>
              <a:pathLst>
                <a:path extrusionOk="0" h="325" w="1211">
                  <a:moveTo>
                    <a:pt x="1038" y="1"/>
                  </a:moveTo>
                  <a:lnTo>
                    <a:pt x="1" y="44"/>
                  </a:lnTo>
                  <a:lnTo>
                    <a:pt x="1027" y="325"/>
                  </a:lnTo>
                  <a:cubicBezTo>
                    <a:pt x="1027" y="325"/>
                    <a:pt x="1210" y="228"/>
                    <a:pt x="10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7968945" y="3571506"/>
              <a:ext cx="153826" cy="40545"/>
            </a:xfrm>
            <a:custGeom>
              <a:rect b="b" l="l" r="r" t="t"/>
              <a:pathLst>
                <a:path extrusionOk="0" h="325" w="1233">
                  <a:moveTo>
                    <a:pt x="1027" y="0"/>
                  </a:moveTo>
                  <a:lnTo>
                    <a:pt x="1" y="195"/>
                  </a:lnTo>
                  <a:lnTo>
                    <a:pt x="1070" y="324"/>
                  </a:lnTo>
                  <a:cubicBezTo>
                    <a:pt x="1070" y="324"/>
                    <a:pt x="1232" y="195"/>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8351702" y="3447498"/>
              <a:ext cx="132118" cy="79594"/>
            </a:xfrm>
            <a:custGeom>
              <a:rect b="b" l="l" r="r" t="t"/>
              <a:pathLst>
                <a:path extrusionOk="0" h="638" w="1059">
                  <a:moveTo>
                    <a:pt x="1059" y="0"/>
                  </a:moveTo>
                  <a:lnTo>
                    <a:pt x="76" y="335"/>
                  </a:lnTo>
                  <a:cubicBezTo>
                    <a:pt x="0" y="616"/>
                    <a:pt x="206" y="638"/>
                    <a:pt x="206" y="638"/>
                  </a:cubicBezTo>
                  <a:lnTo>
                    <a:pt x="10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8358439" y="3564770"/>
              <a:ext cx="151081" cy="40545"/>
            </a:xfrm>
            <a:custGeom>
              <a:rect b="b" l="l" r="r" t="t"/>
              <a:pathLst>
                <a:path extrusionOk="0" h="325" w="1211">
                  <a:moveTo>
                    <a:pt x="162" y="0"/>
                  </a:moveTo>
                  <a:lnTo>
                    <a:pt x="162" y="0"/>
                  </a:lnTo>
                  <a:cubicBezTo>
                    <a:pt x="0" y="216"/>
                    <a:pt x="184" y="324"/>
                    <a:pt x="184" y="324"/>
                  </a:cubicBezTo>
                  <a:lnTo>
                    <a:pt x="1210" y="33"/>
                  </a:lnTo>
                  <a:lnTo>
                    <a:pt x="1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8092954" y="3396222"/>
              <a:ext cx="293929" cy="250758"/>
            </a:xfrm>
            <a:custGeom>
              <a:rect b="b" l="l" r="r" t="t"/>
              <a:pathLst>
                <a:path extrusionOk="0" h="2010" w="2356">
                  <a:moveTo>
                    <a:pt x="1048" y="1"/>
                  </a:moveTo>
                  <a:cubicBezTo>
                    <a:pt x="659" y="1"/>
                    <a:pt x="11" y="293"/>
                    <a:pt x="11" y="1178"/>
                  </a:cubicBezTo>
                  <a:cubicBezTo>
                    <a:pt x="1" y="1297"/>
                    <a:pt x="11" y="1416"/>
                    <a:pt x="22" y="1535"/>
                  </a:cubicBezTo>
                  <a:cubicBezTo>
                    <a:pt x="40" y="1662"/>
                    <a:pt x="97" y="1774"/>
                    <a:pt x="230" y="1774"/>
                  </a:cubicBezTo>
                  <a:cubicBezTo>
                    <a:pt x="255" y="1774"/>
                    <a:pt x="283" y="1770"/>
                    <a:pt x="314" y="1762"/>
                  </a:cubicBezTo>
                  <a:cubicBezTo>
                    <a:pt x="314" y="1762"/>
                    <a:pt x="398" y="929"/>
                    <a:pt x="1097" y="929"/>
                  </a:cubicBezTo>
                  <a:cubicBezTo>
                    <a:pt x="1106" y="929"/>
                    <a:pt x="1115" y="930"/>
                    <a:pt x="1124" y="930"/>
                  </a:cubicBezTo>
                  <a:cubicBezTo>
                    <a:pt x="1578" y="930"/>
                    <a:pt x="1858" y="1265"/>
                    <a:pt x="2355" y="2010"/>
                  </a:cubicBezTo>
                  <a:lnTo>
                    <a:pt x="2355" y="1059"/>
                  </a:lnTo>
                  <a:cubicBezTo>
                    <a:pt x="2355" y="1059"/>
                    <a:pt x="2161" y="12"/>
                    <a:pt x="10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7521562" y="5744599"/>
              <a:ext cx="1342266" cy="265479"/>
            </a:xfrm>
            <a:custGeom>
              <a:rect b="b" l="l" r="r" t="t"/>
              <a:pathLst>
                <a:path extrusionOk="0" h="2128" w="10759">
                  <a:moveTo>
                    <a:pt x="1" y="0"/>
                  </a:moveTo>
                  <a:lnTo>
                    <a:pt x="1" y="2128"/>
                  </a:lnTo>
                  <a:lnTo>
                    <a:pt x="10759" y="2128"/>
                  </a:lnTo>
                  <a:lnTo>
                    <a:pt x="107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8250648" y="3487919"/>
              <a:ext cx="71486" cy="261486"/>
            </a:xfrm>
            <a:custGeom>
              <a:rect b="b" l="l" r="r" t="t"/>
              <a:pathLst>
                <a:path extrusionOk="0" h="2096" w="573">
                  <a:moveTo>
                    <a:pt x="0" y="0"/>
                  </a:moveTo>
                  <a:lnTo>
                    <a:pt x="0" y="2096"/>
                  </a:lnTo>
                  <a:cubicBezTo>
                    <a:pt x="173" y="2096"/>
                    <a:pt x="378" y="2031"/>
                    <a:pt x="573" y="1750"/>
                  </a:cubicBezTo>
                  <a:lnTo>
                    <a:pt x="573" y="346"/>
                  </a:lnTo>
                  <a:cubicBezTo>
                    <a:pt x="411" y="173"/>
                    <a:pt x="216" y="5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8095699" y="3466336"/>
              <a:ext cx="291184" cy="182018"/>
            </a:xfrm>
            <a:custGeom>
              <a:rect b="b" l="l" r="r" t="t"/>
              <a:pathLst>
                <a:path extrusionOk="0" h="1459" w="2334">
                  <a:moveTo>
                    <a:pt x="1026" y="1"/>
                  </a:moveTo>
                  <a:cubicBezTo>
                    <a:pt x="475" y="11"/>
                    <a:pt x="33" y="443"/>
                    <a:pt x="0" y="984"/>
                  </a:cubicBezTo>
                  <a:cubicBezTo>
                    <a:pt x="18" y="1107"/>
                    <a:pt x="72" y="1217"/>
                    <a:pt x="197" y="1217"/>
                  </a:cubicBezTo>
                  <a:cubicBezTo>
                    <a:pt x="225" y="1217"/>
                    <a:pt x="257" y="1211"/>
                    <a:pt x="292" y="1200"/>
                  </a:cubicBezTo>
                  <a:cubicBezTo>
                    <a:pt x="292" y="1200"/>
                    <a:pt x="376" y="367"/>
                    <a:pt x="1075" y="367"/>
                  </a:cubicBezTo>
                  <a:cubicBezTo>
                    <a:pt x="1084" y="367"/>
                    <a:pt x="1093" y="368"/>
                    <a:pt x="1102" y="368"/>
                  </a:cubicBezTo>
                  <a:cubicBezTo>
                    <a:pt x="1556" y="379"/>
                    <a:pt x="1826" y="713"/>
                    <a:pt x="2333" y="1459"/>
                  </a:cubicBezTo>
                  <a:lnTo>
                    <a:pt x="2333" y="1059"/>
                  </a:lnTo>
                  <a:cubicBezTo>
                    <a:pt x="2333" y="1059"/>
                    <a:pt x="2139" y="1"/>
                    <a:pt x="1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7424625" y="5991119"/>
              <a:ext cx="1572568" cy="163180"/>
            </a:xfrm>
            <a:custGeom>
              <a:rect b="b" l="l" r="r" t="t"/>
              <a:pathLst>
                <a:path extrusionOk="0" h="1308" w="12605">
                  <a:moveTo>
                    <a:pt x="0" y="1"/>
                  </a:moveTo>
                  <a:lnTo>
                    <a:pt x="0" y="1286"/>
                  </a:lnTo>
                  <a:lnTo>
                    <a:pt x="12605" y="1308"/>
                  </a:lnTo>
                  <a:lnTo>
                    <a:pt x="12605" y="22"/>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7753363" y="3017584"/>
              <a:ext cx="78348" cy="44662"/>
            </a:xfrm>
            <a:custGeom>
              <a:rect b="b" l="l" r="r" t="t"/>
              <a:pathLst>
                <a:path extrusionOk="0" h="358" w="628">
                  <a:moveTo>
                    <a:pt x="120" y="1"/>
                  </a:moveTo>
                  <a:cubicBezTo>
                    <a:pt x="76" y="12"/>
                    <a:pt x="44" y="33"/>
                    <a:pt x="12" y="55"/>
                  </a:cubicBezTo>
                  <a:lnTo>
                    <a:pt x="1" y="55"/>
                  </a:lnTo>
                  <a:lnTo>
                    <a:pt x="130" y="357"/>
                  </a:lnTo>
                  <a:cubicBezTo>
                    <a:pt x="152" y="347"/>
                    <a:pt x="174" y="347"/>
                    <a:pt x="195" y="336"/>
                  </a:cubicBezTo>
                  <a:cubicBezTo>
                    <a:pt x="627" y="120"/>
                    <a:pt x="346" y="23"/>
                    <a:pt x="1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27"/>
          <p:cNvGrpSpPr/>
          <p:nvPr/>
        </p:nvGrpSpPr>
        <p:grpSpPr>
          <a:xfrm>
            <a:off x="7324789" y="472839"/>
            <a:ext cx="487721" cy="456992"/>
            <a:chOff x="10166575" y="2134325"/>
            <a:chExt cx="587050" cy="484975"/>
          </a:xfrm>
        </p:grpSpPr>
        <p:sp>
          <p:nvSpPr>
            <p:cNvPr id="940" name="Google Shape;940;p27"/>
            <p:cNvSpPr/>
            <p:nvPr/>
          </p:nvSpPr>
          <p:spPr>
            <a:xfrm>
              <a:off x="10255950" y="2398675"/>
              <a:ext cx="74825" cy="43775"/>
            </a:xfrm>
            <a:custGeom>
              <a:rect b="b" l="l" r="r" t="t"/>
              <a:pathLst>
                <a:path extrusionOk="0" h="1751" w="2993">
                  <a:moveTo>
                    <a:pt x="0" y="0"/>
                  </a:moveTo>
                  <a:lnTo>
                    <a:pt x="0" y="1750"/>
                  </a:lnTo>
                  <a:lnTo>
                    <a:pt x="2992" y="1750"/>
                  </a:lnTo>
                  <a:lnTo>
                    <a:pt x="2992" y="0"/>
                  </a:lnTo>
                  <a:close/>
                </a:path>
              </a:pathLst>
            </a:custGeom>
            <a:solidFill>
              <a:srgbClr val="ECE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10316150" y="2404475"/>
              <a:ext cx="22175" cy="27700"/>
            </a:xfrm>
            <a:custGeom>
              <a:rect b="b" l="l" r="r" t="t"/>
              <a:pathLst>
                <a:path extrusionOk="0" h="1108" w="887">
                  <a:moveTo>
                    <a:pt x="438" y="1"/>
                  </a:moveTo>
                  <a:cubicBezTo>
                    <a:pt x="271" y="1"/>
                    <a:pt x="104" y="82"/>
                    <a:pt x="1" y="244"/>
                  </a:cubicBezTo>
                  <a:lnTo>
                    <a:pt x="1" y="1108"/>
                  </a:lnTo>
                  <a:lnTo>
                    <a:pt x="887" y="1108"/>
                  </a:lnTo>
                  <a:lnTo>
                    <a:pt x="887" y="244"/>
                  </a:lnTo>
                  <a:lnTo>
                    <a:pt x="876" y="244"/>
                  </a:lnTo>
                  <a:cubicBezTo>
                    <a:pt x="773" y="82"/>
                    <a:pt x="606" y="1"/>
                    <a:pt x="4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10237325" y="2334400"/>
              <a:ext cx="111525" cy="64300"/>
            </a:xfrm>
            <a:custGeom>
              <a:rect b="b" l="l" r="r" t="t"/>
              <a:pathLst>
                <a:path extrusionOk="0" h="2572" w="4461">
                  <a:moveTo>
                    <a:pt x="2160" y="1"/>
                  </a:moveTo>
                  <a:cubicBezTo>
                    <a:pt x="1944" y="325"/>
                    <a:pt x="1577" y="757"/>
                    <a:pt x="1231" y="865"/>
                  </a:cubicBezTo>
                  <a:cubicBezTo>
                    <a:pt x="0" y="1286"/>
                    <a:pt x="724" y="2571"/>
                    <a:pt x="724" y="2571"/>
                  </a:cubicBezTo>
                  <a:lnTo>
                    <a:pt x="3791" y="2571"/>
                  </a:lnTo>
                  <a:cubicBezTo>
                    <a:pt x="3791" y="2571"/>
                    <a:pt x="4461" y="1286"/>
                    <a:pt x="3219" y="865"/>
                  </a:cubicBezTo>
                  <a:cubicBezTo>
                    <a:pt x="2884" y="757"/>
                    <a:pt x="2581" y="411"/>
                    <a:pt x="2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10166575" y="2432150"/>
              <a:ext cx="76975" cy="187150"/>
            </a:xfrm>
            <a:custGeom>
              <a:rect b="b" l="l" r="r" t="t"/>
              <a:pathLst>
                <a:path extrusionOk="0" h="7486" w="3079">
                  <a:moveTo>
                    <a:pt x="0" y="1"/>
                  </a:moveTo>
                  <a:lnTo>
                    <a:pt x="0" y="7486"/>
                  </a:lnTo>
                  <a:lnTo>
                    <a:pt x="3078" y="7486"/>
                  </a:lnTo>
                  <a:lnTo>
                    <a:pt x="30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10243525" y="2432150"/>
              <a:ext cx="99925" cy="187150"/>
            </a:xfrm>
            <a:custGeom>
              <a:rect b="b" l="l" r="r" t="t"/>
              <a:pathLst>
                <a:path extrusionOk="0" h="7486" w="3997">
                  <a:moveTo>
                    <a:pt x="0" y="1"/>
                  </a:moveTo>
                  <a:lnTo>
                    <a:pt x="0" y="7486"/>
                  </a:lnTo>
                  <a:lnTo>
                    <a:pt x="3997" y="7486"/>
                  </a:lnTo>
                  <a:lnTo>
                    <a:pt x="39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10260275" y="2463200"/>
              <a:ext cx="58350" cy="68900"/>
            </a:xfrm>
            <a:custGeom>
              <a:rect b="b" l="l" r="r" t="t"/>
              <a:pathLst>
                <a:path extrusionOk="0" h="2756" w="2334">
                  <a:moveTo>
                    <a:pt x="1167" y="1"/>
                  </a:moveTo>
                  <a:cubicBezTo>
                    <a:pt x="832" y="1"/>
                    <a:pt x="0" y="692"/>
                    <a:pt x="0" y="692"/>
                  </a:cubicBezTo>
                  <a:lnTo>
                    <a:pt x="22" y="692"/>
                  </a:lnTo>
                  <a:lnTo>
                    <a:pt x="22" y="2755"/>
                  </a:lnTo>
                  <a:lnTo>
                    <a:pt x="2312" y="2755"/>
                  </a:lnTo>
                  <a:lnTo>
                    <a:pt x="2312" y="692"/>
                  </a:lnTo>
                  <a:lnTo>
                    <a:pt x="2333" y="692"/>
                  </a:lnTo>
                  <a:cubicBezTo>
                    <a:pt x="2333" y="692"/>
                    <a:pt x="1501" y="1"/>
                    <a:pt x="1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10260525" y="2549075"/>
              <a:ext cx="58100" cy="69150"/>
            </a:xfrm>
            <a:custGeom>
              <a:rect b="b" l="l" r="r" t="t"/>
              <a:pathLst>
                <a:path extrusionOk="0" h="2766" w="2324">
                  <a:moveTo>
                    <a:pt x="1167" y="1"/>
                  </a:moveTo>
                  <a:cubicBezTo>
                    <a:pt x="822" y="1"/>
                    <a:pt x="1" y="703"/>
                    <a:pt x="1" y="703"/>
                  </a:cubicBezTo>
                  <a:lnTo>
                    <a:pt x="12" y="703"/>
                  </a:lnTo>
                  <a:lnTo>
                    <a:pt x="12" y="2766"/>
                  </a:lnTo>
                  <a:lnTo>
                    <a:pt x="2312" y="2766"/>
                  </a:lnTo>
                  <a:lnTo>
                    <a:pt x="2312" y="703"/>
                  </a:lnTo>
                  <a:lnTo>
                    <a:pt x="2323" y="703"/>
                  </a:lnTo>
                  <a:cubicBezTo>
                    <a:pt x="2323" y="703"/>
                    <a:pt x="1502" y="1"/>
                    <a:pt x="1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10180350" y="2471850"/>
              <a:ext cx="38625" cy="60250"/>
            </a:xfrm>
            <a:custGeom>
              <a:rect b="b" l="l" r="r" t="t"/>
              <a:pathLst>
                <a:path extrusionOk="0" h="2410" w="1545">
                  <a:moveTo>
                    <a:pt x="778" y="0"/>
                  </a:moveTo>
                  <a:cubicBezTo>
                    <a:pt x="464" y="0"/>
                    <a:pt x="151" y="173"/>
                    <a:pt x="11" y="519"/>
                  </a:cubicBezTo>
                  <a:lnTo>
                    <a:pt x="0" y="519"/>
                  </a:lnTo>
                  <a:lnTo>
                    <a:pt x="0" y="2409"/>
                  </a:lnTo>
                  <a:lnTo>
                    <a:pt x="1545" y="2409"/>
                  </a:lnTo>
                  <a:lnTo>
                    <a:pt x="1545" y="519"/>
                  </a:lnTo>
                  <a:cubicBezTo>
                    <a:pt x="1404" y="173"/>
                    <a:pt x="1091" y="0"/>
                    <a:pt x="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10282400" y="2404475"/>
              <a:ext cx="22175" cy="27700"/>
            </a:xfrm>
            <a:custGeom>
              <a:rect b="b" l="l" r="r" t="t"/>
              <a:pathLst>
                <a:path extrusionOk="0" h="1108" w="887">
                  <a:moveTo>
                    <a:pt x="438" y="1"/>
                  </a:moveTo>
                  <a:cubicBezTo>
                    <a:pt x="271" y="1"/>
                    <a:pt x="103" y="82"/>
                    <a:pt x="1" y="244"/>
                  </a:cubicBezTo>
                  <a:lnTo>
                    <a:pt x="1" y="1108"/>
                  </a:lnTo>
                  <a:lnTo>
                    <a:pt x="886" y="1108"/>
                  </a:lnTo>
                  <a:lnTo>
                    <a:pt x="886" y="244"/>
                  </a:lnTo>
                  <a:lnTo>
                    <a:pt x="876" y="244"/>
                  </a:lnTo>
                  <a:cubicBezTo>
                    <a:pt x="773" y="82"/>
                    <a:pt x="606" y="1"/>
                    <a:pt x="4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10255950" y="2404350"/>
              <a:ext cx="15675" cy="27825"/>
            </a:xfrm>
            <a:custGeom>
              <a:rect b="b" l="l" r="r" t="t"/>
              <a:pathLst>
                <a:path extrusionOk="0" h="1113" w="627">
                  <a:moveTo>
                    <a:pt x="184" y="0"/>
                  </a:moveTo>
                  <a:cubicBezTo>
                    <a:pt x="119" y="0"/>
                    <a:pt x="65" y="11"/>
                    <a:pt x="0" y="33"/>
                  </a:cubicBezTo>
                  <a:lnTo>
                    <a:pt x="0" y="1113"/>
                  </a:lnTo>
                  <a:lnTo>
                    <a:pt x="627" y="1113"/>
                  </a:lnTo>
                  <a:lnTo>
                    <a:pt x="627" y="249"/>
                  </a:lnTo>
                  <a:cubicBezTo>
                    <a:pt x="530" y="97"/>
                    <a:pt x="368" y="0"/>
                    <a:pt x="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10180350" y="2556850"/>
              <a:ext cx="38625" cy="60300"/>
            </a:xfrm>
            <a:custGeom>
              <a:rect b="b" l="l" r="r" t="t"/>
              <a:pathLst>
                <a:path extrusionOk="0" h="2412" w="1545">
                  <a:moveTo>
                    <a:pt x="778" y="0"/>
                  </a:moveTo>
                  <a:cubicBezTo>
                    <a:pt x="464" y="0"/>
                    <a:pt x="151" y="170"/>
                    <a:pt x="11" y="510"/>
                  </a:cubicBezTo>
                  <a:lnTo>
                    <a:pt x="0" y="510"/>
                  </a:lnTo>
                  <a:lnTo>
                    <a:pt x="0" y="2411"/>
                  </a:lnTo>
                  <a:lnTo>
                    <a:pt x="1545" y="2411"/>
                  </a:lnTo>
                  <a:lnTo>
                    <a:pt x="1545" y="510"/>
                  </a:lnTo>
                  <a:cubicBezTo>
                    <a:pt x="1404" y="170"/>
                    <a:pt x="1091" y="0"/>
                    <a:pt x="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10589425" y="2398675"/>
              <a:ext cx="74825" cy="43775"/>
            </a:xfrm>
            <a:custGeom>
              <a:rect b="b" l="l" r="r" t="t"/>
              <a:pathLst>
                <a:path extrusionOk="0" h="1751" w="2993">
                  <a:moveTo>
                    <a:pt x="1" y="0"/>
                  </a:moveTo>
                  <a:lnTo>
                    <a:pt x="1" y="1750"/>
                  </a:lnTo>
                  <a:lnTo>
                    <a:pt x="2992" y="1750"/>
                  </a:lnTo>
                  <a:lnTo>
                    <a:pt x="2992" y="0"/>
                  </a:lnTo>
                  <a:close/>
                </a:path>
              </a:pathLst>
            </a:custGeom>
            <a:solidFill>
              <a:srgbClr val="ECE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10581875" y="2404475"/>
              <a:ext cx="22150" cy="27700"/>
            </a:xfrm>
            <a:custGeom>
              <a:rect b="b" l="l" r="r" t="t"/>
              <a:pathLst>
                <a:path extrusionOk="0" h="1108" w="886">
                  <a:moveTo>
                    <a:pt x="448" y="1"/>
                  </a:moveTo>
                  <a:cubicBezTo>
                    <a:pt x="281" y="1"/>
                    <a:pt x="113" y="82"/>
                    <a:pt x="11" y="244"/>
                  </a:cubicBezTo>
                  <a:lnTo>
                    <a:pt x="0" y="244"/>
                  </a:lnTo>
                  <a:lnTo>
                    <a:pt x="0" y="1108"/>
                  </a:lnTo>
                  <a:lnTo>
                    <a:pt x="886" y="1108"/>
                  </a:lnTo>
                  <a:lnTo>
                    <a:pt x="886" y="244"/>
                  </a:lnTo>
                  <a:cubicBezTo>
                    <a:pt x="783" y="82"/>
                    <a:pt x="616" y="1"/>
                    <a:pt x="4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10571325" y="2334400"/>
              <a:ext cx="111550" cy="64300"/>
            </a:xfrm>
            <a:custGeom>
              <a:rect b="b" l="l" r="r" t="t"/>
              <a:pathLst>
                <a:path extrusionOk="0" h="2572" w="4462">
                  <a:moveTo>
                    <a:pt x="2172" y="1"/>
                  </a:moveTo>
                  <a:cubicBezTo>
                    <a:pt x="1891" y="411"/>
                    <a:pt x="1578" y="757"/>
                    <a:pt x="1243" y="865"/>
                  </a:cubicBezTo>
                  <a:cubicBezTo>
                    <a:pt x="1" y="1286"/>
                    <a:pt x="660" y="2571"/>
                    <a:pt x="660" y="2571"/>
                  </a:cubicBezTo>
                  <a:lnTo>
                    <a:pt x="3738" y="2571"/>
                  </a:lnTo>
                  <a:cubicBezTo>
                    <a:pt x="3738" y="2571"/>
                    <a:pt x="4462" y="1286"/>
                    <a:pt x="3230" y="865"/>
                  </a:cubicBezTo>
                  <a:cubicBezTo>
                    <a:pt x="2885" y="757"/>
                    <a:pt x="2517" y="325"/>
                    <a:pt x="2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10676650" y="2432150"/>
              <a:ext cx="76975" cy="187150"/>
            </a:xfrm>
            <a:custGeom>
              <a:rect b="b" l="l" r="r" t="t"/>
              <a:pathLst>
                <a:path extrusionOk="0" h="7486" w="3079">
                  <a:moveTo>
                    <a:pt x="0" y="1"/>
                  </a:moveTo>
                  <a:lnTo>
                    <a:pt x="0" y="7486"/>
                  </a:lnTo>
                  <a:lnTo>
                    <a:pt x="3078" y="7486"/>
                  </a:lnTo>
                  <a:lnTo>
                    <a:pt x="30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10576725" y="2432150"/>
              <a:ext cx="99950" cy="187150"/>
            </a:xfrm>
            <a:custGeom>
              <a:rect b="b" l="l" r="r" t="t"/>
              <a:pathLst>
                <a:path extrusionOk="0" h="7486" w="3998">
                  <a:moveTo>
                    <a:pt x="1" y="1"/>
                  </a:moveTo>
                  <a:lnTo>
                    <a:pt x="1" y="7486"/>
                  </a:lnTo>
                  <a:lnTo>
                    <a:pt x="3997" y="7486"/>
                  </a:lnTo>
                  <a:lnTo>
                    <a:pt x="39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10601850" y="2463200"/>
              <a:ext cx="58075" cy="68900"/>
            </a:xfrm>
            <a:custGeom>
              <a:rect b="b" l="l" r="r" t="t"/>
              <a:pathLst>
                <a:path extrusionOk="0" h="2756" w="2323">
                  <a:moveTo>
                    <a:pt x="1156" y="1"/>
                  </a:moveTo>
                  <a:cubicBezTo>
                    <a:pt x="821" y="1"/>
                    <a:pt x="0" y="692"/>
                    <a:pt x="0" y="692"/>
                  </a:cubicBezTo>
                  <a:lnTo>
                    <a:pt x="11" y="692"/>
                  </a:lnTo>
                  <a:lnTo>
                    <a:pt x="11" y="2755"/>
                  </a:lnTo>
                  <a:lnTo>
                    <a:pt x="2312" y="2755"/>
                  </a:lnTo>
                  <a:lnTo>
                    <a:pt x="2312" y="692"/>
                  </a:lnTo>
                  <a:lnTo>
                    <a:pt x="2323" y="692"/>
                  </a:lnTo>
                  <a:cubicBezTo>
                    <a:pt x="2323" y="692"/>
                    <a:pt x="1491" y="1"/>
                    <a:pt x="11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10601575" y="2549075"/>
              <a:ext cx="58075" cy="69150"/>
            </a:xfrm>
            <a:custGeom>
              <a:rect b="b" l="l" r="r" t="t"/>
              <a:pathLst>
                <a:path extrusionOk="0" h="2766" w="2323">
                  <a:moveTo>
                    <a:pt x="1156" y="1"/>
                  </a:moveTo>
                  <a:cubicBezTo>
                    <a:pt x="821" y="1"/>
                    <a:pt x="1" y="703"/>
                    <a:pt x="1" y="703"/>
                  </a:cubicBezTo>
                  <a:lnTo>
                    <a:pt x="11" y="703"/>
                  </a:lnTo>
                  <a:lnTo>
                    <a:pt x="11" y="2766"/>
                  </a:lnTo>
                  <a:lnTo>
                    <a:pt x="2312" y="2766"/>
                  </a:lnTo>
                  <a:lnTo>
                    <a:pt x="2312" y="703"/>
                  </a:lnTo>
                  <a:lnTo>
                    <a:pt x="2323" y="703"/>
                  </a:lnTo>
                  <a:cubicBezTo>
                    <a:pt x="2323" y="703"/>
                    <a:pt x="1502" y="1"/>
                    <a:pt x="11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10700950" y="2471850"/>
              <a:ext cx="38900" cy="60250"/>
            </a:xfrm>
            <a:custGeom>
              <a:rect b="b" l="l" r="r" t="t"/>
              <a:pathLst>
                <a:path extrusionOk="0" h="2410" w="1556">
                  <a:moveTo>
                    <a:pt x="778" y="0"/>
                  </a:moveTo>
                  <a:cubicBezTo>
                    <a:pt x="465" y="0"/>
                    <a:pt x="152" y="173"/>
                    <a:pt x="11" y="519"/>
                  </a:cubicBezTo>
                  <a:lnTo>
                    <a:pt x="0" y="519"/>
                  </a:lnTo>
                  <a:lnTo>
                    <a:pt x="0" y="2409"/>
                  </a:lnTo>
                  <a:lnTo>
                    <a:pt x="1556" y="2409"/>
                  </a:lnTo>
                  <a:lnTo>
                    <a:pt x="1556" y="519"/>
                  </a:lnTo>
                  <a:lnTo>
                    <a:pt x="1545" y="519"/>
                  </a:lnTo>
                  <a:cubicBezTo>
                    <a:pt x="1404" y="173"/>
                    <a:pt x="1091" y="0"/>
                    <a:pt x="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10648825" y="2404350"/>
              <a:ext cx="15425" cy="27825"/>
            </a:xfrm>
            <a:custGeom>
              <a:rect b="b" l="l" r="r" t="t"/>
              <a:pathLst>
                <a:path extrusionOk="0" h="1113" w="617">
                  <a:moveTo>
                    <a:pt x="433" y="0"/>
                  </a:moveTo>
                  <a:cubicBezTo>
                    <a:pt x="260" y="0"/>
                    <a:pt x="87" y="87"/>
                    <a:pt x="1" y="238"/>
                  </a:cubicBezTo>
                  <a:lnTo>
                    <a:pt x="1" y="1113"/>
                  </a:lnTo>
                  <a:lnTo>
                    <a:pt x="616" y="1113"/>
                  </a:lnTo>
                  <a:lnTo>
                    <a:pt x="616" y="33"/>
                  </a:lnTo>
                  <a:cubicBezTo>
                    <a:pt x="562" y="11"/>
                    <a:pt x="498" y="0"/>
                    <a:pt x="4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10700950" y="2556850"/>
              <a:ext cx="38900" cy="60300"/>
            </a:xfrm>
            <a:custGeom>
              <a:rect b="b" l="l" r="r" t="t"/>
              <a:pathLst>
                <a:path extrusionOk="0" h="2412" w="1556">
                  <a:moveTo>
                    <a:pt x="778" y="0"/>
                  </a:moveTo>
                  <a:cubicBezTo>
                    <a:pt x="465" y="0"/>
                    <a:pt x="152" y="170"/>
                    <a:pt x="11" y="510"/>
                  </a:cubicBezTo>
                  <a:lnTo>
                    <a:pt x="0" y="510"/>
                  </a:lnTo>
                  <a:lnTo>
                    <a:pt x="0" y="2411"/>
                  </a:lnTo>
                  <a:lnTo>
                    <a:pt x="1556" y="2411"/>
                  </a:lnTo>
                  <a:lnTo>
                    <a:pt x="1556" y="510"/>
                  </a:lnTo>
                  <a:lnTo>
                    <a:pt x="1545" y="510"/>
                  </a:lnTo>
                  <a:cubicBezTo>
                    <a:pt x="1404" y="170"/>
                    <a:pt x="1091" y="0"/>
                    <a:pt x="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10329925" y="2350075"/>
              <a:ext cx="260075" cy="269225"/>
            </a:xfrm>
            <a:custGeom>
              <a:rect b="b" l="l" r="r" t="t"/>
              <a:pathLst>
                <a:path extrusionOk="0" h="10769" w="10403">
                  <a:moveTo>
                    <a:pt x="1" y="0"/>
                  </a:moveTo>
                  <a:lnTo>
                    <a:pt x="1" y="10769"/>
                  </a:lnTo>
                  <a:lnTo>
                    <a:pt x="10402" y="10769"/>
                  </a:lnTo>
                  <a:lnTo>
                    <a:pt x="104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10302650" y="2134325"/>
              <a:ext cx="314875" cy="200650"/>
            </a:xfrm>
            <a:custGeom>
              <a:rect b="b" l="l" r="r" t="t"/>
              <a:pathLst>
                <a:path extrusionOk="0" h="8026" w="12595">
                  <a:moveTo>
                    <a:pt x="6298" y="0"/>
                  </a:moveTo>
                  <a:lnTo>
                    <a:pt x="6125" y="1307"/>
                  </a:lnTo>
                  <a:cubicBezTo>
                    <a:pt x="4872" y="3305"/>
                    <a:pt x="4084" y="3295"/>
                    <a:pt x="3209" y="3586"/>
                  </a:cubicBezTo>
                  <a:cubicBezTo>
                    <a:pt x="1" y="4666"/>
                    <a:pt x="1211" y="8025"/>
                    <a:pt x="1211" y="8025"/>
                  </a:cubicBezTo>
                  <a:lnTo>
                    <a:pt x="11374" y="8025"/>
                  </a:lnTo>
                  <a:cubicBezTo>
                    <a:pt x="11374" y="8025"/>
                    <a:pt x="12595" y="4666"/>
                    <a:pt x="9376" y="3586"/>
                  </a:cubicBezTo>
                  <a:cubicBezTo>
                    <a:pt x="8501" y="3295"/>
                    <a:pt x="7713" y="3305"/>
                    <a:pt x="6471" y="1307"/>
                  </a:cubicBezTo>
                  <a:lnTo>
                    <a:pt x="62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10331550" y="2334950"/>
              <a:ext cx="256825" cy="15150"/>
            </a:xfrm>
            <a:custGeom>
              <a:rect b="b" l="l" r="r" t="t"/>
              <a:pathLst>
                <a:path extrusionOk="0" h="606" w="10273">
                  <a:moveTo>
                    <a:pt x="1" y="0"/>
                  </a:moveTo>
                  <a:lnTo>
                    <a:pt x="1" y="605"/>
                  </a:lnTo>
                  <a:lnTo>
                    <a:pt x="10272" y="605"/>
                  </a:lnTo>
                  <a:lnTo>
                    <a:pt x="102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10356925" y="2410275"/>
              <a:ext cx="206075" cy="209025"/>
            </a:xfrm>
            <a:custGeom>
              <a:rect b="b" l="l" r="r" t="t"/>
              <a:pathLst>
                <a:path extrusionOk="0" h="8361" w="8243">
                  <a:moveTo>
                    <a:pt x="1" y="1"/>
                  </a:moveTo>
                  <a:lnTo>
                    <a:pt x="1" y="8361"/>
                  </a:lnTo>
                  <a:lnTo>
                    <a:pt x="8242" y="8361"/>
                  </a:lnTo>
                  <a:lnTo>
                    <a:pt x="82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10388250" y="2437025"/>
              <a:ext cx="143675" cy="182275"/>
            </a:xfrm>
            <a:custGeom>
              <a:rect b="b" l="l" r="r" t="t"/>
              <a:pathLst>
                <a:path extrusionOk="0" h="7291" w="5747">
                  <a:moveTo>
                    <a:pt x="1" y="0"/>
                  </a:moveTo>
                  <a:lnTo>
                    <a:pt x="1" y="7291"/>
                  </a:lnTo>
                  <a:lnTo>
                    <a:pt x="5747" y="7291"/>
                  </a:lnTo>
                  <a:lnTo>
                    <a:pt x="57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10394475" y="2459700"/>
              <a:ext cx="130975" cy="159600"/>
            </a:xfrm>
            <a:custGeom>
              <a:rect b="b" l="l" r="r" t="t"/>
              <a:pathLst>
                <a:path extrusionOk="0" h="6384" w="5239">
                  <a:moveTo>
                    <a:pt x="2633" y="0"/>
                  </a:moveTo>
                  <a:cubicBezTo>
                    <a:pt x="2630" y="0"/>
                    <a:pt x="2627" y="0"/>
                    <a:pt x="2625" y="0"/>
                  </a:cubicBezTo>
                  <a:cubicBezTo>
                    <a:pt x="1858" y="0"/>
                    <a:pt x="0" y="1556"/>
                    <a:pt x="0" y="1556"/>
                  </a:cubicBezTo>
                  <a:lnTo>
                    <a:pt x="43" y="1556"/>
                  </a:lnTo>
                  <a:lnTo>
                    <a:pt x="43" y="6384"/>
                  </a:lnTo>
                  <a:lnTo>
                    <a:pt x="5206" y="6384"/>
                  </a:lnTo>
                  <a:lnTo>
                    <a:pt x="5206" y="1556"/>
                  </a:lnTo>
                  <a:lnTo>
                    <a:pt x="5239" y="1556"/>
                  </a:lnTo>
                  <a:cubicBezTo>
                    <a:pt x="5239" y="1556"/>
                    <a:pt x="3394" y="0"/>
                    <a:pt x="26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10425525" y="2541775"/>
              <a:ext cx="68875" cy="77525"/>
            </a:xfrm>
            <a:custGeom>
              <a:rect b="b" l="l" r="r" t="t"/>
              <a:pathLst>
                <a:path extrusionOk="0" h="3101" w="2755">
                  <a:moveTo>
                    <a:pt x="0" y="1"/>
                  </a:moveTo>
                  <a:lnTo>
                    <a:pt x="0" y="3101"/>
                  </a:lnTo>
                  <a:lnTo>
                    <a:pt x="2755" y="3101"/>
                  </a:lnTo>
                  <a:lnTo>
                    <a:pt x="27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10335875" y="2357100"/>
              <a:ext cx="6775" cy="9475"/>
            </a:xfrm>
            <a:custGeom>
              <a:rect b="b" l="l" r="r" t="t"/>
              <a:pathLst>
                <a:path extrusionOk="0" h="379" w="271">
                  <a:moveTo>
                    <a:pt x="0" y="0"/>
                  </a:moveTo>
                  <a:lnTo>
                    <a:pt x="0" y="378"/>
                  </a:lnTo>
                  <a:lnTo>
                    <a:pt x="270" y="378"/>
                  </a:lnTo>
                  <a:lnTo>
                    <a:pt x="2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10577275" y="2357100"/>
              <a:ext cx="6775" cy="9475"/>
            </a:xfrm>
            <a:custGeom>
              <a:rect b="b" l="l" r="r" t="t"/>
              <a:pathLst>
                <a:path extrusionOk="0" h="379" w="271">
                  <a:moveTo>
                    <a:pt x="0" y="0"/>
                  </a:moveTo>
                  <a:lnTo>
                    <a:pt x="0" y="378"/>
                  </a:lnTo>
                  <a:lnTo>
                    <a:pt x="270" y="378"/>
                  </a:lnTo>
                  <a:lnTo>
                    <a:pt x="2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10349375" y="2357100"/>
              <a:ext cx="6775" cy="9475"/>
            </a:xfrm>
            <a:custGeom>
              <a:rect b="b" l="l" r="r" t="t"/>
              <a:pathLst>
                <a:path extrusionOk="0" h="379" w="271">
                  <a:moveTo>
                    <a:pt x="0" y="0"/>
                  </a:moveTo>
                  <a:lnTo>
                    <a:pt x="0" y="378"/>
                  </a:lnTo>
                  <a:lnTo>
                    <a:pt x="270" y="378"/>
                  </a:lnTo>
                  <a:lnTo>
                    <a:pt x="2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10363150" y="2357100"/>
              <a:ext cx="6775" cy="9475"/>
            </a:xfrm>
            <a:custGeom>
              <a:rect b="b" l="l" r="r" t="t"/>
              <a:pathLst>
                <a:path extrusionOk="0" h="379" w="271">
                  <a:moveTo>
                    <a:pt x="0" y="0"/>
                  </a:moveTo>
                  <a:lnTo>
                    <a:pt x="0" y="378"/>
                  </a:lnTo>
                  <a:lnTo>
                    <a:pt x="270" y="378"/>
                  </a:lnTo>
                  <a:lnTo>
                    <a:pt x="2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10376650" y="2357100"/>
              <a:ext cx="6775" cy="9475"/>
            </a:xfrm>
            <a:custGeom>
              <a:rect b="b" l="l" r="r" t="t"/>
              <a:pathLst>
                <a:path extrusionOk="0" h="379" w="271">
                  <a:moveTo>
                    <a:pt x="0" y="0"/>
                  </a:moveTo>
                  <a:lnTo>
                    <a:pt x="0" y="378"/>
                  </a:lnTo>
                  <a:lnTo>
                    <a:pt x="270" y="378"/>
                  </a:lnTo>
                  <a:lnTo>
                    <a:pt x="2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10389875" y="2357100"/>
              <a:ext cx="6775" cy="9475"/>
            </a:xfrm>
            <a:custGeom>
              <a:rect b="b" l="l" r="r" t="t"/>
              <a:pathLst>
                <a:path extrusionOk="0" h="379" w="271">
                  <a:moveTo>
                    <a:pt x="1" y="0"/>
                  </a:moveTo>
                  <a:lnTo>
                    <a:pt x="1" y="378"/>
                  </a:lnTo>
                  <a:lnTo>
                    <a:pt x="271" y="378"/>
                  </a:lnTo>
                  <a:lnTo>
                    <a:pt x="2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10403375" y="2357100"/>
              <a:ext cx="6775" cy="9475"/>
            </a:xfrm>
            <a:custGeom>
              <a:rect b="b" l="l" r="r" t="t"/>
              <a:pathLst>
                <a:path extrusionOk="0" h="379" w="271">
                  <a:moveTo>
                    <a:pt x="1" y="0"/>
                  </a:moveTo>
                  <a:lnTo>
                    <a:pt x="1" y="378"/>
                  </a:lnTo>
                  <a:lnTo>
                    <a:pt x="271" y="378"/>
                  </a:lnTo>
                  <a:lnTo>
                    <a:pt x="2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10416600" y="2357100"/>
              <a:ext cx="6525" cy="9475"/>
            </a:xfrm>
            <a:custGeom>
              <a:rect b="b" l="l" r="r" t="t"/>
              <a:pathLst>
                <a:path extrusionOk="0" h="379" w="261">
                  <a:moveTo>
                    <a:pt x="1" y="0"/>
                  </a:moveTo>
                  <a:lnTo>
                    <a:pt x="1" y="378"/>
                  </a:lnTo>
                  <a:lnTo>
                    <a:pt x="260" y="378"/>
                  </a:lnTo>
                  <a:lnTo>
                    <a:pt x="2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10430100" y="2357100"/>
              <a:ext cx="6525" cy="9475"/>
            </a:xfrm>
            <a:custGeom>
              <a:rect b="b" l="l" r="r" t="t"/>
              <a:pathLst>
                <a:path extrusionOk="0" h="379" w="261">
                  <a:moveTo>
                    <a:pt x="1" y="0"/>
                  </a:moveTo>
                  <a:lnTo>
                    <a:pt x="1" y="378"/>
                  </a:lnTo>
                  <a:lnTo>
                    <a:pt x="260" y="378"/>
                  </a:lnTo>
                  <a:lnTo>
                    <a:pt x="2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10443875" y="2357100"/>
              <a:ext cx="6525" cy="9475"/>
            </a:xfrm>
            <a:custGeom>
              <a:rect b="b" l="l" r="r" t="t"/>
              <a:pathLst>
                <a:path extrusionOk="0" h="379" w="261">
                  <a:moveTo>
                    <a:pt x="1" y="0"/>
                  </a:moveTo>
                  <a:lnTo>
                    <a:pt x="1" y="378"/>
                  </a:lnTo>
                  <a:lnTo>
                    <a:pt x="260" y="378"/>
                  </a:lnTo>
                  <a:lnTo>
                    <a:pt x="2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10457375" y="2357100"/>
              <a:ext cx="6775" cy="9475"/>
            </a:xfrm>
            <a:custGeom>
              <a:rect b="b" l="l" r="r" t="t"/>
              <a:pathLst>
                <a:path extrusionOk="0" h="379" w="271">
                  <a:moveTo>
                    <a:pt x="1" y="0"/>
                  </a:moveTo>
                  <a:lnTo>
                    <a:pt x="1" y="378"/>
                  </a:lnTo>
                  <a:lnTo>
                    <a:pt x="271" y="378"/>
                  </a:lnTo>
                  <a:lnTo>
                    <a:pt x="2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10470625" y="2357100"/>
              <a:ext cx="6500" cy="9475"/>
            </a:xfrm>
            <a:custGeom>
              <a:rect b="b" l="l" r="r" t="t"/>
              <a:pathLst>
                <a:path extrusionOk="0" h="379" w="260">
                  <a:moveTo>
                    <a:pt x="0" y="0"/>
                  </a:moveTo>
                  <a:lnTo>
                    <a:pt x="0" y="378"/>
                  </a:lnTo>
                  <a:lnTo>
                    <a:pt x="259" y="378"/>
                  </a:lnTo>
                  <a:lnTo>
                    <a:pt x="2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10484125" y="2357100"/>
              <a:ext cx="6500" cy="9475"/>
            </a:xfrm>
            <a:custGeom>
              <a:rect b="b" l="l" r="r" t="t"/>
              <a:pathLst>
                <a:path extrusionOk="0" h="379" w="260">
                  <a:moveTo>
                    <a:pt x="0" y="0"/>
                  </a:moveTo>
                  <a:lnTo>
                    <a:pt x="0" y="378"/>
                  </a:lnTo>
                  <a:lnTo>
                    <a:pt x="259" y="378"/>
                  </a:lnTo>
                  <a:lnTo>
                    <a:pt x="2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10497075" y="2357100"/>
              <a:ext cx="6775" cy="9475"/>
            </a:xfrm>
            <a:custGeom>
              <a:rect b="b" l="l" r="r" t="t"/>
              <a:pathLst>
                <a:path extrusionOk="0" h="379" w="271">
                  <a:moveTo>
                    <a:pt x="1" y="0"/>
                  </a:moveTo>
                  <a:lnTo>
                    <a:pt x="1" y="378"/>
                  </a:lnTo>
                  <a:lnTo>
                    <a:pt x="271" y="378"/>
                  </a:lnTo>
                  <a:lnTo>
                    <a:pt x="2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10510850" y="2357100"/>
              <a:ext cx="6500" cy="9475"/>
            </a:xfrm>
            <a:custGeom>
              <a:rect b="b" l="l" r="r" t="t"/>
              <a:pathLst>
                <a:path extrusionOk="0" h="379" w="260">
                  <a:moveTo>
                    <a:pt x="0" y="0"/>
                  </a:moveTo>
                  <a:lnTo>
                    <a:pt x="0" y="378"/>
                  </a:lnTo>
                  <a:lnTo>
                    <a:pt x="260" y="378"/>
                  </a:lnTo>
                  <a:lnTo>
                    <a:pt x="2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10524350" y="2357100"/>
              <a:ext cx="6775" cy="9475"/>
            </a:xfrm>
            <a:custGeom>
              <a:rect b="b" l="l" r="r" t="t"/>
              <a:pathLst>
                <a:path extrusionOk="0" h="379" w="271">
                  <a:moveTo>
                    <a:pt x="0" y="0"/>
                  </a:moveTo>
                  <a:lnTo>
                    <a:pt x="0" y="378"/>
                  </a:lnTo>
                  <a:lnTo>
                    <a:pt x="270" y="378"/>
                  </a:lnTo>
                  <a:lnTo>
                    <a:pt x="2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10538125" y="2357100"/>
              <a:ext cx="6500" cy="9475"/>
            </a:xfrm>
            <a:custGeom>
              <a:rect b="b" l="l" r="r" t="t"/>
              <a:pathLst>
                <a:path extrusionOk="0" h="379" w="260">
                  <a:moveTo>
                    <a:pt x="0" y="0"/>
                  </a:moveTo>
                  <a:lnTo>
                    <a:pt x="0" y="378"/>
                  </a:lnTo>
                  <a:lnTo>
                    <a:pt x="260" y="378"/>
                  </a:lnTo>
                  <a:lnTo>
                    <a:pt x="2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10551075" y="2357100"/>
              <a:ext cx="6775" cy="9475"/>
            </a:xfrm>
            <a:custGeom>
              <a:rect b="b" l="l" r="r" t="t"/>
              <a:pathLst>
                <a:path extrusionOk="0" h="379" w="271">
                  <a:moveTo>
                    <a:pt x="1" y="0"/>
                  </a:moveTo>
                  <a:lnTo>
                    <a:pt x="1" y="378"/>
                  </a:lnTo>
                  <a:lnTo>
                    <a:pt x="271" y="378"/>
                  </a:lnTo>
                  <a:lnTo>
                    <a:pt x="2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10564575" y="2357100"/>
              <a:ext cx="6775" cy="9475"/>
            </a:xfrm>
            <a:custGeom>
              <a:rect b="b" l="l" r="r" t="t"/>
              <a:pathLst>
                <a:path extrusionOk="0" h="379" w="271">
                  <a:moveTo>
                    <a:pt x="1" y="0"/>
                  </a:moveTo>
                  <a:lnTo>
                    <a:pt x="1" y="378"/>
                  </a:lnTo>
                  <a:lnTo>
                    <a:pt x="271" y="378"/>
                  </a:lnTo>
                  <a:lnTo>
                    <a:pt x="2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10615625" y="2404475"/>
              <a:ext cx="22150" cy="27700"/>
            </a:xfrm>
            <a:custGeom>
              <a:rect b="b" l="l" r="r" t="t"/>
              <a:pathLst>
                <a:path extrusionOk="0" h="1108" w="886">
                  <a:moveTo>
                    <a:pt x="448" y="1"/>
                  </a:moveTo>
                  <a:cubicBezTo>
                    <a:pt x="281" y="1"/>
                    <a:pt x="114" y="82"/>
                    <a:pt x="11" y="244"/>
                  </a:cubicBezTo>
                  <a:lnTo>
                    <a:pt x="0" y="244"/>
                  </a:lnTo>
                  <a:lnTo>
                    <a:pt x="0" y="1108"/>
                  </a:lnTo>
                  <a:lnTo>
                    <a:pt x="886" y="1108"/>
                  </a:lnTo>
                  <a:lnTo>
                    <a:pt x="886" y="244"/>
                  </a:lnTo>
                  <a:cubicBezTo>
                    <a:pt x="783" y="82"/>
                    <a:pt x="616" y="1"/>
                    <a:pt x="4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27"/>
          <p:cNvSpPr/>
          <p:nvPr/>
        </p:nvSpPr>
        <p:spPr>
          <a:xfrm>
            <a:off x="5690425" y="1900975"/>
            <a:ext cx="2978100" cy="2313600"/>
          </a:xfrm>
          <a:prstGeom prst="roundRect">
            <a:avLst>
              <a:gd fmla="val 16667" name="adj"/>
            </a:avLst>
          </a:pr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txBox="1"/>
          <p:nvPr/>
        </p:nvSpPr>
        <p:spPr>
          <a:xfrm>
            <a:off x="5759875" y="2057275"/>
            <a:ext cx="29088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a:t>
            </a:r>
            <a:r>
              <a:rPr lang="en" sz="1300">
                <a:latin typeface="Lexend Deca"/>
                <a:ea typeface="Lexend Deca"/>
                <a:cs typeface="Lexend Deca"/>
                <a:sym typeface="Lexend Deca"/>
              </a:rPr>
              <a:t>n the future, we want to </a:t>
            </a:r>
            <a:r>
              <a:rPr lang="en" sz="1300">
                <a:latin typeface="Lexend Deca"/>
                <a:ea typeface="Lexend Deca"/>
                <a:cs typeface="Lexend Deca"/>
                <a:sym typeface="Lexend Deca"/>
              </a:rPr>
              <a:t>explore</a:t>
            </a:r>
            <a:r>
              <a:rPr lang="en" sz="1300">
                <a:latin typeface="Lexend Deca"/>
                <a:ea typeface="Lexend Deca"/>
                <a:cs typeface="Lexend Deca"/>
                <a:sym typeface="Lexend Deca"/>
              </a:rPr>
              <a:t> more </a:t>
            </a:r>
            <a:r>
              <a:rPr lang="en" sz="1300">
                <a:latin typeface="Lexend Deca"/>
                <a:ea typeface="Lexend Deca"/>
                <a:cs typeface="Lexend Deca"/>
                <a:sym typeface="Lexend Deca"/>
              </a:rPr>
              <a:t>various</a:t>
            </a:r>
            <a:r>
              <a:rPr lang="en" sz="1300">
                <a:latin typeface="Lexend Deca"/>
                <a:ea typeface="Lexend Deca"/>
                <a:cs typeface="Lexend Deca"/>
                <a:sym typeface="Lexend Deca"/>
              </a:rPr>
              <a:t> data</a:t>
            </a:r>
            <a:r>
              <a:rPr lang="en" sz="1300">
                <a:latin typeface="Lexend Deca"/>
                <a:ea typeface="Lexend Deca"/>
                <a:cs typeface="Lexend Deca"/>
                <a:sym typeface="Lexend Deca"/>
              </a:rPr>
              <a:t>sets</a:t>
            </a:r>
            <a:r>
              <a:rPr lang="en" sz="1300">
                <a:latin typeface="Lexend Deca"/>
                <a:ea typeface="Lexend Deca"/>
                <a:cs typeface="Lexend Deca"/>
                <a:sym typeface="Lexend Deca"/>
              </a:rPr>
              <a:t> in multiple areas. During this process, we’ve learned that data sorting and manipulation are two crucial </a:t>
            </a:r>
            <a:r>
              <a:rPr lang="en" sz="1300">
                <a:latin typeface="Lexend Deca"/>
                <a:ea typeface="Lexend Deca"/>
                <a:cs typeface="Lexend Deca"/>
                <a:sym typeface="Lexend Deca"/>
              </a:rPr>
              <a:t>steps</a:t>
            </a:r>
            <a:r>
              <a:rPr lang="en" sz="1300">
                <a:latin typeface="Lexend Deca"/>
                <a:ea typeface="Lexend Deca"/>
                <a:cs typeface="Lexend Deca"/>
                <a:sym typeface="Lexend Deca"/>
              </a:rPr>
              <a:t> in the project. We want to practice our </a:t>
            </a:r>
            <a:r>
              <a:rPr lang="en" sz="1300">
                <a:latin typeface="Lexend Deca"/>
                <a:ea typeface="Lexend Deca"/>
                <a:cs typeface="Lexend Deca"/>
                <a:sym typeface="Lexend Deca"/>
              </a:rPr>
              <a:t>critically</a:t>
            </a:r>
            <a:r>
              <a:rPr lang="en" sz="1300">
                <a:latin typeface="Lexend Deca"/>
                <a:ea typeface="Lexend Deca"/>
                <a:cs typeface="Lexend Deca"/>
                <a:sym typeface="Lexend Deca"/>
              </a:rPr>
              <a:t> thinking ability while we code, reflect, and improve!</a:t>
            </a:r>
            <a:endParaRPr sz="1300">
              <a:latin typeface="Lexend Deca"/>
              <a:ea typeface="Lexend Deca"/>
              <a:cs typeface="Lexend Deca"/>
              <a:sym typeface="Lexend Deca"/>
            </a:endParaRPr>
          </a:p>
        </p:txBody>
      </p:sp>
      <p:sp>
        <p:nvSpPr>
          <p:cNvPr id="990" name="Google Shape;990;p27"/>
          <p:cNvSpPr/>
          <p:nvPr/>
        </p:nvSpPr>
        <p:spPr>
          <a:xfrm>
            <a:off x="881250" y="1091225"/>
            <a:ext cx="892200" cy="8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a:off x="2346586" y="1091225"/>
            <a:ext cx="892200" cy="89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a:off x="2437084" y="1198060"/>
            <a:ext cx="599998" cy="715244"/>
          </a:xfrm>
          <a:custGeom>
            <a:rect b="b" l="l" r="r" t="t"/>
            <a:pathLst>
              <a:path extrusionOk="0" h="208374" w="174799">
                <a:moveTo>
                  <a:pt x="151239" y="6722"/>
                </a:moveTo>
                <a:cubicBezTo>
                  <a:pt x="154936" y="6722"/>
                  <a:pt x="157961" y="9747"/>
                  <a:pt x="157961" y="13443"/>
                </a:cubicBezTo>
                <a:lnTo>
                  <a:pt x="157961" y="17678"/>
                </a:lnTo>
                <a:cubicBezTo>
                  <a:pt x="157961" y="22484"/>
                  <a:pt x="160347" y="26921"/>
                  <a:pt x="164347" y="29576"/>
                </a:cubicBezTo>
                <a:lnTo>
                  <a:pt x="164683" y="29777"/>
                </a:lnTo>
                <a:cubicBezTo>
                  <a:pt x="166800" y="31222"/>
                  <a:pt x="168044" y="33575"/>
                  <a:pt x="168044" y="36096"/>
                </a:cubicBezTo>
                <a:cubicBezTo>
                  <a:pt x="168044" y="40297"/>
                  <a:pt x="164649" y="43691"/>
                  <a:pt x="160448" y="43691"/>
                </a:cubicBezTo>
                <a:cubicBezTo>
                  <a:pt x="155642" y="43691"/>
                  <a:pt x="151206" y="46077"/>
                  <a:pt x="148551" y="50077"/>
                </a:cubicBezTo>
                <a:lnTo>
                  <a:pt x="140753" y="61806"/>
                </a:lnTo>
                <a:cubicBezTo>
                  <a:pt x="139846" y="63083"/>
                  <a:pt x="138434" y="63856"/>
                  <a:pt x="136888" y="63856"/>
                </a:cubicBezTo>
                <a:cubicBezTo>
                  <a:pt x="134872" y="63856"/>
                  <a:pt x="133091" y="62546"/>
                  <a:pt x="132452" y="60664"/>
                </a:cubicBezTo>
                <a:lnTo>
                  <a:pt x="132250" y="60092"/>
                </a:lnTo>
                <a:cubicBezTo>
                  <a:pt x="131007" y="56295"/>
                  <a:pt x="127478" y="53740"/>
                  <a:pt x="123344" y="53740"/>
                </a:cubicBezTo>
                <a:cubicBezTo>
                  <a:pt x="118336" y="53740"/>
                  <a:pt x="114270" y="57807"/>
                  <a:pt x="114270" y="62815"/>
                </a:cubicBezTo>
                <a:lnTo>
                  <a:pt x="114270" y="64966"/>
                </a:lnTo>
                <a:lnTo>
                  <a:pt x="97331" y="72259"/>
                </a:lnTo>
                <a:cubicBezTo>
                  <a:pt x="93365" y="73973"/>
                  <a:pt x="90744" y="77905"/>
                  <a:pt x="90744" y="82308"/>
                </a:cubicBezTo>
                <a:cubicBezTo>
                  <a:pt x="90744" y="86811"/>
                  <a:pt x="93432" y="90743"/>
                  <a:pt x="97566" y="92424"/>
                </a:cubicBezTo>
                <a:lnTo>
                  <a:pt x="105868" y="95751"/>
                </a:lnTo>
                <a:cubicBezTo>
                  <a:pt x="106876" y="96154"/>
                  <a:pt x="107514" y="97095"/>
                  <a:pt x="107514" y="98339"/>
                </a:cubicBezTo>
                <a:cubicBezTo>
                  <a:pt x="107514" y="99751"/>
                  <a:pt x="106372" y="100860"/>
                  <a:pt x="104994" y="100860"/>
                </a:cubicBezTo>
                <a:lnTo>
                  <a:pt x="99112" y="100860"/>
                </a:lnTo>
                <a:cubicBezTo>
                  <a:pt x="92626" y="100860"/>
                  <a:pt x="87349" y="106136"/>
                  <a:pt x="87349" y="112623"/>
                </a:cubicBezTo>
                <a:cubicBezTo>
                  <a:pt x="87349" y="115782"/>
                  <a:pt x="88559" y="118739"/>
                  <a:pt x="90777" y="120958"/>
                </a:cubicBezTo>
                <a:cubicBezTo>
                  <a:pt x="92996" y="123176"/>
                  <a:pt x="95953" y="124386"/>
                  <a:pt x="99112" y="124386"/>
                </a:cubicBezTo>
                <a:lnTo>
                  <a:pt x="128722" y="124386"/>
                </a:lnTo>
                <a:cubicBezTo>
                  <a:pt x="131780" y="124386"/>
                  <a:pt x="134737" y="125293"/>
                  <a:pt x="137258" y="127007"/>
                </a:cubicBezTo>
                <a:cubicBezTo>
                  <a:pt x="140115" y="128889"/>
                  <a:pt x="142266" y="131712"/>
                  <a:pt x="143308" y="134939"/>
                </a:cubicBezTo>
                <a:lnTo>
                  <a:pt x="145391" y="141190"/>
                </a:lnTo>
                <a:lnTo>
                  <a:pt x="148819" y="141190"/>
                </a:lnTo>
                <a:cubicBezTo>
                  <a:pt x="153794" y="141190"/>
                  <a:pt x="157927" y="145257"/>
                  <a:pt x="157927" y="150298"/>
                </a:cubicBezTo>
                <a:cubicBezTo>
                  <a:pt x="157927" y="153793"/>
                  <a:pt x="155978" y="156919"/>
                  <a:pt x="152886" y="158465"/>
                </a:cubicBezTo>
                <a:lnTo>
                  <a:pt x="151710" y="159036"/>
                </a:lnTo>
                <a:cubicBezTo>
                  <a:pt x="147240" y="161288"/>
                  <a:pt x="144417" y="165758"/>
                  <a:pt x="144417" y="170799"/>
                </a:cubicBezTo>
                <a:cubicBezTo>
                  <a:pt x="144417" y="173656"/>
                  <a:pt x="145727" y="176950"/>
                  <a:pt x="147778" y="179504"/>
                </a:cubicBezTo>
                <a:lnTo>
                  <a:pt x="147778" y="183537"/>
                </a:lnTo>
                <a:lnTo>
                  <a:pt x="144417" y="186898"/>
                </a:lnTo>
                <a:lnTo>
                  <a:pt x="144417" y="194796"/>
                </a:lnTo>
                <a:cubicBezTo>
                  <a:pt x="144417" y="198627"/>
                  <a:pt x="141325" y="201786"/>
                  <a:pt x="137460" y="201786"/>
                </a:cubicBezTo>
                <a:cubicBezTo>
                  <a:pt x="136082" y="201786"/>
                  <a:pt x="134737" y="201349"/>
                  <a:pt x="133595" y="200610"/>
                </a:cubicBezTo>
                <a:lnTo>
                  <a:pt x="124487" y="194493"/>
                </a:lnTo>
                <a:lnTo>
                  <a:pt x="111043" y="201215"/>
                </a:lnTo>
                <a:cubicBezTo>
                  <a:pt x="110371" y="201551"/>
                  <a:pt x="109565" y="201786"/>
                  <a:pt x="108792" y="201786"/>
                </a:cubicBezTo>
                <a:lnTo>
                  <a:pt x="105599" y="201786"/>
                </a:lnTo>
                <a:cubicBezTo>
                  <a:pt x="102876" y="201786"/>
                  <a:pt x="100658" y="199535"/>
                  <a:pt x="100658" y="196812"/>
                </a:cubicBezTo>
                <a:cubicBezTo>
                  <a:pt x="100658" y="192376"/>
                  <a:pt x="98171" y="188377"/>
                  <a:pt x="94172" y="186394"/>
                </a:cubicBezTo>
                <a:lnTo>
                  <a:pt x="91214" y="184915"/>
                </a:lnTo>
                <a:cubicBezTo>
                  <a:pt x="88727" y="183705"/>
                  <a:pt x="87215" y="181218"/>
                  <a:pt x="87215" y="178294"/>
                </a:cubicBezTo>
                <a:cubicBezTo>
                  <a:pt x="87215" y="172816"/>
                  <a:pt x="84190" y="167942"/>
                  <a:pt x="79317" y="165523"/>
                </a:cubicBezTo>
                <a:lnTo>
                  <a:pt x="75351" y="163540"/>
                </a:lnTo>
                <a:cubicBezTo>
                  <a:pt x="74410" y="163036"/>
                  <a:pt x="73771" y="162061"/>
                  <a:pt x="73771" y="160985"/>
                </a:cubicBezTo>
                <a:cubicBezTo>
                  <a:pt x="73771" y="159372"/>
                  <a:pt x="75082" y="158129"/>
                  <a:pt x="76628" y="158129"/>
                </a:cubicBezTo>
                <a:lnTo>
                  <a:pt x="87383" y="158129"/>
                </a:lnTo>
                <a:lnTo>
                  <a:pt x="98138" y="155507"/>
                </a:lnTo>
                <a:cubicBezTo>
                  <a:pt x="101700" y="154633"/>
                  <a:pt x="104187" y="151441"/>
                  <a:pt x="104187" y="147777"/>
                </a:cubicBezTo>
                <a:cubicBezTo>
                  <a:pt x="104187" y="144517"/>
                  <a:pt x="102204" y="141627"/>
                  <a:pt x="99179" y="140383"/>
                </a:cubicBezTo>
                <a:lnTo>
                  <a:pt x="84661" y="134435"/>
                </a:lnTo>
                <a:lnTo>
                  <a:pt x="63857" y="134435"/>
                </a:lnTo>
                <a:lnTo>
                  <a:pt x="63857" y="137796"/>
                </a:lnTo>
                <a:cubicBezTo>
                  <a:pt x="63857" y="141492"/>
                  <a:pt x="60832" y="144517"/>
                  <a:pt x="57135" y="144517"/>
                </a:cubicBezTo>
                <a:cubicBezTo>
                  <a:pt x="53438" y="144517"/>
                  <a:pt x="50413" y="141492"/>
                  <a:pt x="50413" y="137796"/>
                </a:cubicBezTo>
                <a:lnTo>
                  <a:pt x="50413" y="132082"/>
                </a:lnTo>
                <a:cubicBezTo>
                  <a:pt x="50413" y="125932"/>
                  <a:pt x="45439" y="120991"/>
                  <a:pt x="39322" y="120991"/>
                </a:cubicBezTo>
                <a:cubicBezTo>
                  <a:pt x="37138" y="120991"/>
                  <a:pt x="34987" y="121630"/>
                  <a:pt x="33138" y="122840"/>
                </a:cubicBezTo>
                <a:cubicBezTo>
                  <a:pt x="31686" y="123803"/>
                  <a:pt x="30024" y="124274"/>
                  <a:pt x="28374" y="124274"/>
                </a:cubicBezTo>
                <a:cubicBezTo>
                  <a:pt x="26169" y="124274"/>
                  <a:pt x="23984" y="123432"/>
                  <a:pt x="22350" y="121798"/>
                </a:cubicBezTo>
                <a:lnTo>
                  <a:pt x="20569" y="120017"/>
                </a:lnTo>
                <a:cubicBezTo>
                  <a:pt x="19090" y="118504"/>
                  <a:pt x="16973" y="117630"/>
                  <a:pt x="14822" y="117630"/>
                </a:cubicBezTo>
                <a:lnTo>
                  <a:pt x="11461" y="117630"/>
                </a:lnTo>
                <a:cubicBezTo>
                  <a:pt x="10721" y="117630"/>
                  <a:pt x="10083" y="116992"/>
                  <a:pt x="10083" y="116252"/>
                </a:cubicBezTo>
                <a:cubicBezTo>
                  <a:pt x="10083" y="115883"/>
                  <a:pt x="10251" y="115547"/>
                  <a:pt x="10486" y="115278"/>
                </a:cubicBezTo>
                <a:lnTo>
                  <a:pt x="11595" y="114169"/>
                </a:lnTo>
                <a:cubicBezTo>
                  <a:pt x="14956" y="110808"/>
                  <a:pt x="16805" y="106371"/>
                  <a:pt x="16805" y="101633"/>
                </a:cubicBezTo>
                <a:lnTo>
                  <a:pt x="16805" y="98507"/>
                </a:lnTo>
                <a:cubicBezTo>
                  <a:pt x="16805" y="92558"/>
                  <a:pt x="13847" y="87013"/>
                  <a:pt x="8873" y="83719"/>
                </a:cubicBezTo>
                <a:cubicBezTo>
                  <a:pt x="7529" y="82812"/>
                  <a:pt x="6722" y="81333"/>
                  <a:pt x="6722" y="79686"/>
                </a:cubicBezTo>
                <a:cubicBezTo>
                  <a:pt x="6722" y="77670"/>
                  <a:pt x="7966" y="75855"/>
                  <a:pt x="9881" y="75149"/>
                </a:cubicBezTo>
                <a:lnTo>
                  <a:pt x="22686" y="70276"/>
                </a:lnTo>
                <a:cubicBezTo>
                  <a:pt x="23694" y="69906"/>
                  <a:pt x="24669" y="69402"/>
                  <a:pt x="25577" y="68831"/>
                </a:cubicBezTo>
                <a:cubicBezTo>
                  <a:pt x="25637" y="68831"/>
                  <a:pt x="40652" y="28466"/>
                  <a:pt x="74312" y="28466"/>
                </a:cubicBezTo>
                <a:cubicBezTo>
                  <a:pt x="78245" y="28466"/>
                  <a:pt x="82432" y="29017"/>
                  <a:pt x="86879" y="30248"/>
                </a:cubicBezTo>
                <a:lnTo>
                  <a:pt x="95483" y="30248"/>
                </a:lnTo>
                <a:lnTo>
                  <a:pt x="101801" y="23963"/>
                </a:lnTo>
                <a:cubicBezTo>
                  <a:pt x="104187" y="21543"/>
                  <a:pt x="107514" y="20165"/>
                  <a:pt x="110909" y="20165"/>
                </a:cubicBezTo>
                <a:cubicBezTo>
                  <a:pt x="114303" y="20165"/>
                  <a:pt x="117631" y="21543"/>
                  <a:pt x="120017" y="23963"/>
                </a:cubicBezTo>
                <a:cubicBezTo>
                  <a:pt x="124117" y="28030"/>
                  <a:pt x="129528" y="30248"/>
                  <a:pt x="135275" y="30248"/>
                </a:cubicBezTo>
                <a:lnTo>
                  <a:pt x="144518" y="30248"/>
                </a:lnTo>
                <a:lnTo>
                  <a:pt x="144518" y="13443"/>
                </a:lnTo>
                <a:cubicBezTo>
                  <a:pt x="144518" y="9747"/>
                  <a:pt x="147542" y="6722"/>
                  <a:pt x="151239" y="6722"/>
                </a:cubicBezTo>
                <a:close/>
                <a:moveTo>
                  <a:pt x="151273" y="0"/>
                </a:moveTo>
                <a:cubicBezTo>
                  <a:pt x="143879" y="0"/>
                  <a:pt x="137829" y="6050"/>
                  <a:pt x="137829" y="13443"/>
                </a:cubicBezTo>
                <a:lnTo>
                  <a:pt x="137829" y="23526"/>
                </a:lnTo>
                <a:lnTo>
                  <a:pt x="135275" y="23526"/>
                </a:lnTo>
                <a:cubicBezTo>
                  <a:pt x="131343" y="23526"/>
                  <a:pt x="127579" y="21980"/>
                  <a:pt x="124789" y="19191"/>
                </a:cubicBezTo>
                <a:cubicBezTo>
                  <a:pt x="121126" y="15561"/>
                  <a:pt x="116085" y="13443"/>
                  <a:pt x="110909" y="13443"/>
                </a:cubicBezTo>
                <a:cubicBezTo>
                  <a:pt x="105733" y="13443"/>
                  <a:pt x="100692" y="15561"/>
                  <a:pt x="97062" y="19191"/>
                </a:cubicBezTo>
                <a:lnTo>
                  <a:pt x="92727" y="23526"/>
                </a:lnTo>
                <a:lnTo>
                  <a:pt x="85131" y="23526"/>
                </a:lnTo>
                <a:cubicBezTo>
                  <a:pt x="81713" y="23068"/>
                  <a:pt x="78470" y="22855"/>
                  <a:pt x="75396" y="22855"/>
                </a:cubicBezTo>
                <a:cubicBezTo>
                  <a:pt x="33330" y="22855"/>
                  <a:pt x="22619" y="62781"/>
                  <a:pt x="22619" y="62781"/>
                </a:cubicBezTo>
                <a:cubicBezTo>
                  <a:pt x="21880" y="63285"/>
                  <a:pt x="21174" y="63655"/>
                  <a:pt x="20367" y="63991"/>
                </a:cubicBezTo>
                <a:lnTo>
                  <a:pt x="7529" y="68831"/>
                </a:lnTo>
                <a:cubicBezTo>
                  <a:pt x="3025" y="70511"/>
                  <a:pt x="0" y="74880"/>
                  <a:pt x="0" y="79653"/>
                </a:cubicBezTo>
                <a:cubicBezTo>
                  <a:pt x="0" y="83518"/>
                  <a:pt x="1950" y="87147"/>
                  <a:pt x="5176" y="89265"/>
                </a:cubicBezTo>
                <a:cubicBezTo>
                  <a:pt x="8268" y="91348"/>
                  <a:pt x="10083" y="94776"/>
                  <a:pt x="10083" y="98473"/>
                </a:cubicBezTo>
                <a:lnTo>
                  <a:pt x="10083" y="101599"/>
                </a:lnTo>
                <a:cubicBezTo>
                  <a:pt x="10083" y="104523"/>
                  <a:pt x="8940" y="107346"/>
                  <a:pt x="6857" y="109396"/>
                </a:cubicBezTo>
                <a:lnTo>
                  <a:pt x="5747" y="110505"/>
                </a:lnTo>
                <a:cubicBezTo>
                  <a:pt x="4235" y="112018"/>
                  <a:pt x="3361" y="114101"/>
                  <a:pt x="3361" y="116252"/>
                </a:cubicBezTo>
                <a:cubicBezTo>
                  <a:pt x="3361" y="120689"/>
                  <a:pt x="7025" y="124352"/>
                  <a:pt x="11461" y="124352"/>
                </a:cubicBezTo>
                <a:lnTo>
                  <a:pt x="14822" y="124352"/>
                </a:lnTo>
                <a:cubicBezTo>
                  <a:pt x="15225" y="124352"/>
                  <a:pt x="15561" y="124520"/>
                  <a:pt x="15796" y="124789"/>
                </a:cubicBezTo>
                <a:lnTo>
                  <a:pt x="17578" y="126537"/>
                </a:lnTo>
                <a:cubicBezTo>
                  <a:pt x="20500" y="129478"/>
                  <a:pt x="24402" y="130990"/>
                  <a:pt x="28338" y="130990"/>
                </a:cubicBezTo>
                <a:cubicBezTo>
                  <a:pt x="31283" y="130990"/>
                  <a:pt x="34247" y="130144"/>
                  <a:pt x="36835" y="128419"/>
                </a:cubicBezTo>
                <a:cubicBezTo>
                  <a:pt x="37541" y="127982"/>
                  <a:pt x="38381" y="127713"/>
                  <a:pt x="39289" y="127713"/>
                </a:cubicBezTo>
                <a:cubicBezTo>
                  <a:pt x="41709" y="127713"/>
                  <a:pt x="43658" y="129696"/>
                  <a:pt x="43658" y="132082"/>
                </a:cubicBezTo>
                <a:lnTo>
                  <a:pt x="43658" y="137796"/>
                </a:lnTo>
                <a:cubicBezTo>
                  <a:pt x="43658" y="145189"/>
                  <a:pt x="49708" y="151239"/>
                  <a:pt x="57101" y="151239"/>
                </a:cubicBezTo>
                <a:cubicBezTo>
                  <a:pt x="63353" y="151239"/>
                  <a:pt x="68596" y="146971"/>
                  <a:pt x="70108" y="141156"/>
                </a:cubicBezTo>
                <a:lnTo>
                  <a:pt x="83350" y="141156"/>
                </a:lnTo>
                <a:lnTo>
                  <a:pt x="96659" y="146500"/>
                </a:lnTo>
                <a:cubicBezTo>
                  <a:pt x="97129" y="146668"/>
                  <a:pt x="97465" y="147172"/>
                  <a:pt x="97465" y="147676"/>
                </a:cubicBezTo>
                <a:cubicBezTo>
                  <a:pt x="97465" y="148248"/>
                  <a:pt x="97096" y="148752"/>
                  <a:pt x="96558" y="148886"/>
                </a:cubicBezTo>
                <a:lnTo>
                  <a:pt x="86980" y="151239"/>
                </a:lnTo>
                <a:lnTo>
                  <a:pt x="76796" y="151239"/>
                </a:lnTo>
                <a:cubicBezTo>
                  <a:pt x="71520" y="151239"/>
                  <a:pt x="67218" y="155541"/>
                  <a:pt x="67218" y="160817"/>
                </a:cubicBezTo>
                <a:cubicBezTo>
                  <a:pt x="67218" y="164481"/>
                  <a:pt x="69234" y="167741"/>
                  <a:pt x="72528" y="169388"/>
                </a:cubicBezTo>
                <a:lnTo>
                  <a:pt x="76494" y="171371"/>
                </a:lnTo>
                <a:cubicBezTo>
                  <a:pt x="79082" y="172681"/>
                  <a:pt x="80661" y="175236"/>
                  <a:pt x="80661" y="178294"/>
                </a:cubicBezTo>
                <a:cubicBezTo>
                  <a:pt x="80661" y="183638"/>
                  <a:pt x="83619" y="188410"/>
                  <a:pt x="88391" y="190763"/>
                </a:cubicBezTo>
                <a:lnTo>
                  <a:pt x="91382" y="192242"/>
                </a:lnTo>
                <a:cubicBezTo>
                  <a:pt x="93063" y="193082"/>
                  <a:pt x="94105" y="194762"/>
                  <a:pt x="94105" y="196644"/>
                </a:cubicBezTo>
                <a:cubicBezTo>
                  <a:pt x="94105" y="203097"/>
                  <a:pt x="99348" y="208340"/>
                  <a:pt x="105800" y="208340"/>
                </a:cubicBezTo>
                <a:lnTo>
                  <a:pt x="108993" y="208340"/>
                </a:lnTo>
                <a:cubicBezTo>
                  <a:pt x="110774" y="208340"/>
                  <a:pt x="112589" y="207903"/>
                  <a:pt x="114203" y="207130"/>
                </a:cubicBezTo>
                <a:lnTo>
                  <a:pt x="124151" y="202156"/>
                </a:lnTo>
                <a:lnTo>
                  <a:pt x="130032" y="206055"/>
                </a:lnTo>
                <a:cubicBezTo>
                  <a:pt x="132284" y="207567"/>
                  <a:pt x="134906" y="208374"/>
                  <a:pt x="137628" y="208374"/>
                </a:cubicBezTo>
                <a:cubicBezTo>
                  <a:pt x="145190" y="208374"/>
                  <a:pt x="151340" y="202257"/>
                  <a:pt x="151340" y="194695"/>
                </a:cubicBezTo>
                <a:lnTo>
                  <a:pt x="151340" y="189586"/>
                </a:lnTo>
                <a:lnTo>
                  <a:pt x="154701" y="186226"/>
                </a:lnTo>
                <a:lnTo>
                  <a:pt x="154701" y="176748"/>
                </a:lnTo>
                <a:lnTo>
                  <a:pt x="153726" y="175773"/>
                </a:lnTo>
                <a:cubicBezTo>
                  <a:pt x="152382" y="174429"/>
                  <a:pt x="151340" y="172244"/>
                  <a:pt x="151340" y="170732"/>
                </a:cubicBezTo>
                <a:cubicBezTo>
                  <a:pt x="151340" y="168279"/>
                  <a:pt x="152684" y="166094"/>
                  <a:pt x="154869" y="165019"/>
                </a:cubicBezTo>
                <a:lnTo>
                  <a:pt x="156045" y="164414"/>
                </a:lnTo>
                <a:cubicBezTo>
                  <a:pt x="161322" y="161691"/>
                  <a:pt x="164683" y="156280"/>
                  <a:pt x="164683" y="150264"/>
                </a:cubicBezTo>
                <a:cubicBezTo>
                  <a:pt x="164683" y="142030"/>
                  <a:pt x="158398" y="135275"/>
                  <a:pt x="150332" y="134535"/>
                </a:cubicBezTo>
                <a:lnTo>
                  <a:pt x="149727" y="132754"/>
                </a:lnTo>
                <a:cubicBezTo>
                  <a:pt x="148181" y="128083"/>
                  <a:pt x="145055" y="124050"/>
                  <a:pt x="141022" y="121327"/>
                </a:cubicBezTo>
                <a:cubicBezTo>
                  <a:pt x="137393" y="118907"/>
                  <a:pt x="133124" y="117630"/>
                  <a:pt x="128755" y="117630"/>
                </a:cubicBezTo>
                <a:lnTo>
                  <a:pt x="99146" y="117630"/>
                </a:lnTo>
                <a:cubicBezTo>
                  <a:pt x="97802" y="117630"/>
                  <a:pt x="96558" y="117126"/>
                  <a:pt x="95583" y="116152"/>
                </a:cubicBezTo>
                <a:cubicBezTo>
                  <a:pt x="94609" y="115210"/>
                  <a:pt x="94105" y="113933"/>
                  <a:pt x="94105" y="112589"/>
                </a:cubicBezTo>
                <a:cubicBezTo>
                  <a:pt x="94105" y="109799"/>
                  <a:pt x="96356" y="107548"/>
                  <a:pt x="99146" y="107548"/>
                </a:cubicBezTo>
                <a:lnTo>
                  <a:pt x="105027" y="107548"/>
                </a:lnTo>
                <a:cubicBezTo>
                  <a:pt x="110102" y="107548"/>
                  <a:pt x="114270" y="103380"/>
                  <a:pt x="114270" y="98137"/>
                </a:cubicBezTo>
                <a:cubicBezTo>
                  <a:pt x="114270" y="94272"/>
                  <a:pt x="111951" y="90878"/>
                  <a:pt x="108388" y="89433"/>
                </a:cubicBezTo>
                <a:lnTo>
                  <a:pt x="100087" y="86139"/>
                </a:lnTo>
                <a:cubicBezTo>
                  <a:pt x="98474" y="85500"/>
                  <a:pt x="97465" y="83988"/>
                  <a:pt x="97465" y="82274"/>
                </a:cubicBezTo>
                <a:cubicBezTo>
                  <a:pt x="97465" y="80594"/>
                  <a:pt x="98474" y="79081"/>
                  <a:pt x="99986" y="78409"/>
                </a:cubicBezTo>
                <a:lnTo>
                  <a:pt x="120992" y="69402"/>
                </a:lnTo>
                <a:lnTo>
                  <a:pt x="120992" y="62815"/>
                </a:lnTo>
                <a:cubicBezTo>
                  <a:pt x="120992" y="61504"/>
                  <a:pt x="122033" y="60462"/>
                  <a:pt x="123479" y="60462"/>
                </a:cubicBezTo>
                <a:cubicBezTo>
                  <a:pt x="124554" y="60462"/>
                  <a:pt x="125529" y="61168"/>
                  <a:pt x="125865" y="62176"/>
                </a:cubicBezTo>
                <a:lnTo>
                  <a:pt x="126066" y="62781"/>
                </a:lnTo>
                <a:cubicBezTo>
                  <a:pt x="127612" y="67419"/>
                  <a:pt x="131948" y="70545"/>
                  <a:pt x="136855" y="70545"/>
                </a:cubicBezTo>
                <a:lnTo>
                  <a:pt x="136922" y="70545"/>
                </a:lnTo>
                <a:cubicBezTo>
                  <a:pt x="140753" y="70545"/>
                  <a:pt x="144282" y="68662"/>
                  <a:pt x="146366" y="65470"/>
                </a:cubicBezTo>
                <a:lnTo>
                  <a:pt x="154197" y="53740"/>
                </a:lnTo>
                <a:cubicBezTo>
                  <a:pt x="155575" y="51623"/>
                  <a:pt x="157961" y="50379"/>
                  <a:pt x="160482" y="50379"/>
                </a:cubicBezTo>
                <a:cubicBezTo>
                  <a:pt x="168380" y="50379"/>
                  <a:pt x="174799" y="43960"/>
                  <a:pt x="174799" y="36062"/>
                </a:cubicBezTo>
                <a:cubicBezTo>
                  <a:pt x="174799" y="31256"/>
                  <a:pt x="172413" y="26820"/>
                  <a:pt x="168413" y="24165"/>
                </a:cubicBezTo>
                <a:lnTo>
                  <a:pt x="168077" y="23963"/>
                </a:lnTo>
                <a:cubicBezTo>
                  <a:pt x="165994" y="22518"/>
                  <a:pt x="164716" y="20165"/>
                  <a:pt x="164716" y="17645"/>
                </a:cubicBezTo>
                <a:lnTo>
                  <a:pt x="164716" y="13443"/>
                </a:lnTo>
                <a:cubicBezTo>
                  <a:pt x="164716" y="6050"/>
                  <a:pt x="158667" y="0"/>
                  <a:pt x="1512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27"/>
          <p:cNvGrpSpPr/>
          <p:nvPr/>
        </p:nvGrpSpPr>
        <p:grpSpPr>
          <a:xfrm>
            <a:off x="1036773" y="1198974"/>
            <a:ext cx="581208" cy="676538"/>
            <a:chOff x="1356975" y="238850"/>
            <a:chExt cx="4481175" cy="5216175"/>
          </a:xfrm>
        </p:grpSpPr>
        <p:sp>
          <p:nvSpPr>
            <p:cNvPr id="994" name="Google Shape;994;p27"/>
            <p:cNvSpPr/>
            <p:nvPr/>
          </p:nvSpPr>
          <p:spPr>
            <a:xfrm>
              <a:off x="1356975" y="238850"/>
              <a:ext cx="4481175" cy="5216175"/>
            </a:xfrm>
            <a:custGeom>
              <a:rect b="b" l="l" r="r" t="t"/>
              <a:pathLst>
                <a:path extrusionOk="0" h="208647" w="179247">
                  <a:moveTo>
                    <a:pt x="74753" y="7016"/>
                  </a:moveTo>
                  <a:cubicBezTo>
                    <a:pt x="74844" y="7016"/>
                    <a:pt x="74935" y="7016"/>
                    <a:pt x="75026" y="7017"/>
                  </a:cubicBezTo>
                  <a:cubicBezTo>
                    <a:pt x="77766" y="7343"/>
                    <a:pt x="80376" y="8452"/>
                    <a:pt x="82496" y="10246"/>
                  </a:cubicBezTo>
                  <a:cubicBezTo>
                    <a:pt x="83214" y="10736"/>
                    <a:pt x="83997" y="11225"/>
                    <a:pt x="84779" y="11747"/>
                  </a:cubicBezTo>
                  <a:cubicBezTo>
                    <a:pt x="87650" y="13313"/>
                    <a:pt x="90847" y="14226"/>
                    <a:pt x="94109" y="14487"/>
                  </a:cubicBezTo>
                  <a:cubicBezTo>
                    <a:pt x="96033" y="14683"/>
                    <a:pt x="97893" y="15107"/>
                    <a:pt x="99687" y="15694"/>
                  </a:cubicBezTo>
                  <a:cubicBezTo>
                    <a:pt x="100600" y="16085"/>
                    <a:pt x="101448" y="16411"/>
                    <a:pt x="101024" y="20685"/>
                  </a:cubicBezTo>
                  <a:cubicBezTo>
                    <a:pt x="100959" y="22120"/>
                    <a:pt x="100926" y="23588"/>
                    <a:pt x="100992" y="24990"/>
                  </a:cubicBezTo>
                  <a:cubicBezTo>
                    <a:pt x="101155" y="29525"/>
                    <a:pt x="100926" y="31025"/>
                    <a:pt x="99100" y="31906"/>
                  </a:cubicBezTo>
                  <a:cubicBezTo>
                    <a:pt x="97925" y="32232"/>
                    <a:pt x="96751" y="32460"/>
                    <a:pt x="95577" y="32558"/>
                  </a:cubicBezTo>
                  <a:cubicBezTo>
                    <a:pt x="91075" y="33145"/>
                    <a:pt x="82757" y="34287"/>
                    <a:pt x="83540" y="41953"/>
                  </a:cubicBezTo>
                  <a:cubicBezTo>
                    <a:pt x="83670" y="43160"/>
                    <a:pt x="83997" y="44301"/>
                    <a:pt x="84486" y="45345"/>
                  </a:cubicBezTo>
                  <a:cubicBezTo>
                    <a:pt x="84845" y="46291"/>
                    <a:pt x="84877" y="46454"/>
                    <a:pt x="84845" y="46813"/>
                  </a:cubicBezTo>
                  <a:cubicBezTo>
                    <a:pt x="84649" y="47433"/>
                    <a:pt x="84388" y="48053"/>
                    <a:pt x="84062" y="48575"/>
                  </a:cubicBezTo>
                  <a:cubicBezTo>
                    <a:pt x="83312" y="49879"/>
                    <a:pt x="82757" y="51347"/>
                    <a:pt x="82496" y="52848"/>
                  </a:cubicBezTo>
                  <a:cubicBezTo>
                    <a:pt x="81615" y="59307"/>
                    <a:pt x="86019" y="62177"/>
                    <a:pt x="89216" y="64363"/>
                  </a:cubicBezTo>
                  <a:cubicBezTo>
                    <a:pt x="90912" y="65374"/>
                    <a:pt x="92510" y="66646"/>
                    <a:pt x="93848" y="68114"/>
                  </a:cubicBezTo>
                  <a:cubicBezTo>
                    <a:pt x="94239" y="68538"/>
                    <a:pt x="94663" y="68864"/>
                    <a:pt x="95218" y="69092"/>
                  </a:cubicBezTo>
                  <a:cubicBezTo>
                    <a:pt x="100861" y="71376"/>
                    <a:pt x="102003" y="75551"/>
                    <a:pt x="103471" y="80901"/>
                  </a:cubicBezTo>
                  <a:cubicBezTo>
                    <a:pt x="105004" y="86414"/>
                    <a:pt x="106700" y="92611"/>
                    <a:pt x="113713" y="96754"/>
                  </a:cubicBezTo>
                  <a:cubicBezTo>
                    <a:pt x="114561" y="97341"/>
                    <a:pt x="115442" y="97961"/>
                    <a:pt x="116192" y="98646"/>
                  </a:cubicBezTo>
                  <a:cubicBezTo>
                    <a:pt x="118548" y="101130"/>
                    <a:pt x="121797" y="102594"/>
                    <a:pt x="125276" y="102594"/>
                  </a:cubicBezTo>
                  <a:cubicBezTo>
                    <a:pt x="125315" y="102594"/>
                    <a:pt x="125353" y="102593"/>
                    <a:pt x="125391" y="102593"/>
                  </a:cubicBezTo>
                  <a:lnTo>
                    <a:pt x="159185" y="123568"/>
                  </a:lnTo>
                  <a:lnTo>
                    <a:pt x="159512" y="123372"/>
                  </a:lnTo>
                  <a:cubicBezTo>
                    <a:pt x="160392" y="123926"/>
                    <a:pt x="161306" y="124546"/>
                    <a:pt x="162186" y="125166"/>
                  </a:cubicBezTo>
                  <a:lnTo>
                    <a:pt x="162643" y="125492"/>
                  </a:lnTo>
                  <a:cubicBezTo>
                    <a:pt x="166068" y="127286"/>
                    <a:pt x="168808" y="130092"/>
                    <a:pt x="170570" y="133517"/>
                  </a:cubicBezTo>
                  <a:cubicBezTo>
                    <a:pt x="171287" y="135833"/>
                    <a:pt x="171059" y="138866"/>
                    <a:pt x="169167" y="139845"/>
                  </a:cubicBezTo>
                  <a:cubicBezTo>
                    <a:pt x="168987" y="139935"/>
                    <a:pt x="168814" y="139996"/>
                    <a:pt x="168619" y="139996"/>
                  </a:cubicBezTo>
                  <a:cubicBezTo>
                    <a:pt x="167968" y="139996"/>
                    <a:pt x="167079" y="139316"/>
                    <a:pt x="164894" y="136779"/>
                  </a:cubicBezTo>
                  <a:cubicBezTo>
                    <a:pt x="163981" y="135702"/>
                    <a:pt x="163067" y="134691"/>
                    <a:pt x="161991" y="133745"/>
                  </a:cubicBezTo>
                  <a:cubicBezTo>
                    <a:pt x="159233" y="130893"/>
                    <a:pt x="155398" y="129272"/>
                    <a:pt x="151413" y="129272"/>
                  </a:cubicBezTo>
                  <a:cubicBezTo>
                    <a:pt x="151296" y="129272"/>
                    <a:pt x="151180" y="129273"/>
                    <a:pt x="151063" y="129276"/>
                  </a:cubicBezTo>
                  <a:cubicBezTo>
                    <a:pt x="148812" y="129570"/>
                    <a:pt x="146855" y="130809"/>
                    <a:pt x="145648" y="132701"/>
                  </a:cubicBezTo>
                  <a:cubicBezTo>
                    <a:pt x="143658" y="135637"/>
                    <a:pt x="143528" y="139519"/>
                    <a:pt x="145322" y="142552"/>
                  </a:cubicBezTo>
                  <a:cubicBezTo>
                    <a:pt x="146366" y="144151"/>
                    <a:pt x="147736" y="145553"/>
                    <a:pt x="149302" y="146597"/>
                  </a:cubicBezTo>
                  <a:cubicBezTo>
                    <a:pt x="150052" y="147087"/>
                    <a:pt x="150737" y="147706"/>
                    <a:pt x="151357" y="148359"/>
                  </a:cubicBezTo>
                  <a:cubicBezTo>
                    <a:pt x="153020" y="150610"/>
                    <a:pt x="153640" y="153415"/>
                    <a:pt x="153053" y="156155"/>
                  </a:cubicBezTo>
                  <a:cubicBezTo>
                    <a:pt x="152857" y="157003"/>
                    <a:pt x="152857" y="157003"/>
                    <a:pt x="151357" y="157329"/>
                  </a:cubicBezTo>
                  <a:cubicBezTo>
                    <a:pt x="148780" y="157558"/>
                    <a:pt x="146496" y="159025"/>
                    <a:pt x="145191" y="161276"/>
                  </a:cubicBezTo>
                  <a:cubicBezTo>
                    <a:pt x="144572" y="162516"/>
                    <a:pt x="144213" y="163755"/>
                    <a:pt x="144017" y="165093"/>
                  </a:cubicBezTo>
                  <a:lnTo>
                    <a:pt x="143919" y="165484"/>
                  </a:lnTo>
                  <a:cubicBezTo>
                    <a:pt x="142941" y="170410"/>
                    <a:pt x="140135" y="176086"/>
                    <a:pt x="136841" y="176966"/>
                  </a:cubicBezTo>
                  <a:cubicBezTo>
                    <a:pt x="136523" y="177012"/>
                    <a:pt x="136198" y="177036"/>
                    <a:pt x="135872" y="177036"/>
                  </a:cubicBezTo>
                  <a:cubicBezTo>
                    <a:pt x="135497" y="177036"/>
                    <a:pt x="135120" y="177004"/>
                    <a:pt x="134753" y="176934"/>
                  </a:cubicBezTo>
                  <a:cubicBezTo>
                    <a:pt x="134108" y="176807"/>
                    <a:pt x="133458" y="176744"/>
                    <a:pt x="132809" y="176744"/>
                  </a:cubicBezTo>
                  <a:cubicBezTo>
                    <a:pt x="131292" y="176744"/>
                    <a:pt x="129786" y="177087"/>
                    <a:pt x="128392" y="177749"/>
                  </a:cubicBezTo>
                  <a:cubicBezTo>
                    <a:pt x="123369" y="180489"/>
                    <a:pt x="124869" y="186230"/>
                    <a:pt x="125783" y="189656"/>
                  </a:cubicBezTo>
                  <a:cubicBezTo>
                    <a:pt x="126141" y="190765"/>
                    <a:pt x="126370" y="191906"/>
                    <a:pt x="126435" y="193048"/>
                  </a:cubicBezTo>
                  <a:cubicBezTo>
                    <a:pt x="126239" y="194092"/>
                    <a:pt x="125881" y="195168"/>
                    <a:pt x="125326" y="196147"/>
                  </a:cubicBezTo>
                  <a:cubicBezTo>
                    <a:pt x="124902" y="197060"/>
                    <a:pt x="124510" y="198006"/>
                    <a:pt x="124184" y="198985"/>
                  </a:cubicBezTo>
                  <a:cubicBezTo>
                    <a:pt x="124021" y="199572"/>
                    <a:pt x="123858" y="200126"/>
                    <a:pt x="123760" y="200714"/>
                  </a:cubicBezTo>
                  <a:cubicBezTo>
                    <a:pt x="123662" y="201040"/>
                    <a:pt x="123597" y="201464"/>
                    <a:pt x="123532" y="201562"/>
                  </a:cubicBezTo>
                  <a:cubicBezTo>
                    <a:pt x="123279" y="201688"/>
                    <a:pt x="123026" y="201736"/>
                    <a:pt x="122758" y="201736"/>
                  </a:cubicBezTo>
                  <a:cubicBezTo>
                    <a:pt x="122680" y="201736"/>
                    <a:pt x="122601" y="201732"/>
                    <a:pt x="122521" y="201725"/>
                  </a:cubicBezTo>
                  <a:cubicBezTo>
                    <a:pt x="119063" y="201464"/>
                    <a:pt x="115801" y="199898"/>
                    <a:pt x="113420" y="197289"/>
                  </a:cubicBezTo>
                  <a:lnTo>
                    <a:pt x="113061" y="196865"/>
                  </a:lnTo>
                  <a:cubicBezTo>
                    <a:pt x="111528" y="194875"/>
                    <a:pt x="109342" y="193439"/>
                    <a:pt x="106896" y="192787"/>
                  </a:cubicBezTo>
                  <a:cubicBezTo>
                    <a:pt x="105982" y="192559"/>
                    <a:pt x="105036" y="192330"/>
                    <a:pt x="104058" y="192232"/>
                  </a:cubicBezTo>
                  <a:cubicBezTo>
                    <a:pt x="103112" y="192135"/>
                    <a:pt x="102166" y="191906"/>
                    <a:pt x="101285" y="191482"/>
                  </a:cubicBezTo>
                  <a:cubicBezTo>
                    <a:pt x="100111" y="190797"/>
                    <a:pt x="99034" y="190014"/>
                    <a:pt x="97893" y="189199"/>
                  </a:cubicBezTo>
                  <a:cubicBezTo>
                    <a:pt x="95414" y="187209"/>
                    <a:pt x="92576" y="185643"/>
                    <a:pt x="89542" y="184665"/>
                  </a:cubicBezTo>
                  <a:cubicBezTo>
                    <a:pt x="88955" y="184502"/>
                    <a:pt x="88335" y="184404"/>
                    <a:pt x="87781" y="184273"/>
                  </a:cubicBezTo>
                  <a:cubicBezTo>
                    <a:pt x="87193" y="184175"/>
                    <a:pt x="86639" y="184012"/>
                    <a:pt x="86117" y="183849"/>
                  </a:cubicBezTo>
                  <a:cubicBezTo>
                    <a:pt x="84421" y="183262"/>
                    <a:pt x="83442" y="181501"/>
                    <a:pt x="83866" y="179739"/>
                  </a:cubicBezTo>
                  <a:cubicBezTo>
                    <a:pt x="84029" y="177129"/>
                    <a:pt x="85823" y="174879"/>
                    <a:pt x="88335" y="174161"/>
                  </a:cubicBezTo>
                  <a:cubicBezTo>
                    <a:pt x="89053" y="174031"/>
                    <a:pt x="89770" y="173867"/>
                    <a:pt x="90521" y="173704"/>
                  </a:cubicBezTo>
                  <a:cubicBezTo>
                    <a:pt x="91673" y="173313"/>
                    <a:pt x="92878" y="173130"/>
                    <a:pt x="94094" y="173130"/>
                  </a:cubicBezTo>
                  <a:cubicBezTo>
                    <a:pt x="94805" y="173130"/>
                    <a:pt x="95519" y="173193"/>
                    <a:pt x="96229" y="173313"/>
                  </a:cubicBezTo>
                  <a:cubicBezTo>
                    <a:pt x="96881" y="173541"/>
                    <a:pt x="97436" y="173867"/>
                    <a:pt x="98023" y="174292"/>
                  </a:cubicBezTo>
                  <a:cubicBezTo>
                    <a:pt x="99840" y="175630"/>
                    <a:pt x="102031" y="176315"/>
                    <a:pt x="104291" y="176315"/>
                  </a:cubicBezTo>
                  <a:cubicBezTo>
                    <a:pt x="104344" y="176315"/>
                    <a:pt x="104397" y="176315"/>
                    <a:pt x="104449" y="176314"/>
                  </a:cubicBezTo>
                  <a:cubicBezTo>
                    <a:pt x="109179" y="175825"/>
                    <a:pt x="113876" y="174879"/>
                    <a:pt x="118411" y="173509"/>
                  </a:cubicBezTo>
                  <a:lnTo>
                    <a:pt x="120400" y="172987"/>
                  </a:lnTo>
                  <a:cubicBezTo>
                    <a:pt x="121118" y="172758"/>
                    <a:pt x="121836" y="172595"/>
                    <a:pt x="122553" y="172497"/>
                  </a:cubicBezTo>
                  <a:cubicBezTo>
                    <a:pt x="124869" y="172171"/>
                    <a:pt x="127120" y="171388"/>
                    <a:pt x="129142" y="170214"/>
                  </a:cubicBezTo>
                  <a:cubicBezTo>
                    <a:pt x="131948" y="168159"/>
                    <a:pt x="134231" y="165517"/>
                    <a:pt x="135764" y="162451"/>
                  </a:cubicBezTo>
                  <a:cubicBezTo>
                    <a:pt x="136156" y="161831"/>
                    <a:pt x="136515" y="161244"/>
                    <a:pt x="136906" y="160656"/>
                  </a:cubicBezTo>
                  <a:cubicBezTo>
                    <a:pt x="139483" y="156709"/>
                    <a:pt x="136873" y="150838"/>
                    <a:pt x="133742" y="144640"/>
                  </a:cubicBezTo>
                  <a:lnTo>
                    <a:pt x="132796" y="142748"/>
                  </a:lnTo>
                  <a:cubicBezTo>
                    <a:pt x="132126" y="140374"/>
                    <a:pt x="129895" y="138710"/>
                    <a:pt x="127452" y="138710"/>
                  </a:cubicBezTo>
                  <a:cubicBezTo>
                    <a:pt x="127277" y="138710"/>
                    <a:pt x="127101" y="138718"/>
                    <a:pt x="126924" y="138736"/>
                  </a:cubicBezTo>
                  <a:cubicBezTo>
                    <a:pt x="126851" y="138743"/>
                    <a:pt x="126776" y="138747"/>
                    <a:pt x="126701" y="138747"/>
                  </a:cubicBezTo>
                  <a:cubicBezTo>
                    <a:pt x="126440" y="138747"/>
                    <a:pt x="126173" y="138699"/>
                    <a:pt x="125946" y="138573"/>
                  </a:cubicBezTo>
                  <a:cubicBezTo>
                    <a:pt x="123434" y="137431"/>
                    <a:pt x="121379" y="135474"/>
                    <a:pt x="120107" y="133027"/>
                  </a:cubicBezTo>
                  <a:cubicBezTo>
                    <a:pt x="119454" y="132049"/>
                    <a:pt x="118769" y="131005"/>
                    <a:pt x="117954" y="129929"/>
                  </a:cubicBezTo>
                  <a:cubicBezTo>
                    <a:pt x="115442" y="126928"/>
                    <a:pt x="112441" y="124416"/>
                    <a:pt x="109114" y="122426"/>
                  </a:cubicBezTo>
                  <a:cubicBezTo>
                    <a:pt x="107287" y="121284"/>
                    <a:pt x="105526" y="119979"/>
                    <a:pt x="103895" y="118577"/>
                  </a:cubicBezTo>
                  <a:cubicBezTo>
                    <a:pt x="101750" y="116861"/>
                    <a:pt x="99060" y="115923"/>
                    <a:pt x="96309" y="115923"/>
                  </a:cubicBezTo>
                  <a:cubicBezTo>
                    <a:pt x="96130" y="115923"/>
                    <a:pt x="95951" y="115927"/>
                    <a:pt x="95772" y="115935"/>
                  </a:cubicBezTo>
                  <a:cubicBezTo>
                    <a:pt x="95636" y="115941"/>
                    <a:pt x="95500" y="115944"/>
                    <a:pt x="95364" y="115944"/>
                  </a:cubicBezTo>
                  <a:cubicBezTo>
                    <a:pt x="94131" y="115944"/>
                    <a:pt x="92912" y="115677"/>
                    <a:pt x="91825" y="115119"/>
                  </a:cubicBezTo>
                  <a:cubicBezTo>
                    <a:pt x="91499" y="114858"/>
                    <a:pt x="91173" y="114597"/>
                    <a:pt x="90847" y="114304"/>
                  </a:cubicBezTo>
                  <a:cubicBezTo>
                    <a:pt x="90521" y="114010"/>
                    <a:pt x="90227" y="113716"/>
                    <a:pt x="89836" y="113456"/>
                  </a:cubicBezTo>
                  <a:cubicBezTo>
                    <a:pt x="89020" y="112836"/>
                    <a:pt x="88139" y="112216"/>
                    <a:pt x="87259" y="111694"/>
                  </a:cubicBezTo>
                  <a:cubicBezTo>
                    <a:pt x="86280" y="111107"/>
                    <a:pt x="85367" y="110454"/>
                    <a:pt x="84519" y="109704"/>
                  </a:cubicBezTo>
                  <a:cubicBezTo>
                    <a:pt x="83964" y="109084"/>
                    <a:pt x="83409" y="108432"/>
                    <a:pt x="82920" y="107747"/>
                  </a:cubicBezTo>
                  <a:cubicBezTo>
                    <a:pt x="82105" y="106605"/>
                    <a:pt x="81224" y="105529"/>
                    <a:pt x="80245" y="104550"/>
                  </a:cubicBezTo>
                  <a:lnTo>
                    <a:pt x="79332" y="103702"/>
                  </a:lnTo>
                  <a:cubicBezTo>
                    <a:pt x="75548" y="100114"/>
                    <a:pt x="71666" y="96395"/>
                    <a:pt x="67589" y="92938"/>
                  </a:cubicBezTo>
                  <a:cubicBezTo>
                    <a:pt x="62859" y="88893"/>
                    <a:pt x="58357" y="84359"/>
                    <a:pt x="57053" y="78976"/>
                  </a:cubicBezTo>
                  <a:cubicBezTo>
                    <a:pt x="56792" y="77802"/>
                    <a:pt x="56596" y="76595"/>
                    <a:pt x="56465" y="75356"/>
                  </a:cubicBezTo>
                  <a:cubicBezTo>
                    <a:pt x="56302" y="73235"/>
                    <a:pt x="55911" y="71148"/>
                    <a:pt x="55259" y="69158"/>
                  </a:cubicBezTo>
                  <a:cubicBezTo>
                    <a:pt x="53562" y="64787"/>
                    <a:pt x="50235" y="61264"/>
                    <a:pt x="45962" y="59307"/>
                  </a:cubicBezTo>
                  <a:cubicBezTo>
                    <a:pt x="45734" y="59176"/>
                    <a:pt x="45407" y="58915"/>
                    <a:pt x="45016" y="58654"/>
                  </a:cubicBezTo>
                  <a:cubicBezTo>
                    <a:pt x="42039" y="56631"/>
                    <a:pt x="38763" y="54425"/>
                    <a:pt x="35958" y="54425"/>
                  </a:cubicBezTo>
                  <a:cubicBezTo>
                    <a:pt x="34829" y="54425"/>
                    <a:pt x="33776" y="54782"/>
                    <a:pt x="32849" y="55653"/>
                  </a:cubicBezTo>
                  <a:cubicBezTo>
                    <a:pt x="31707" y="56795"/>
                    <a:pt x="30631" y="58034"/>
                    <a:pt x="29652" y="59339"/>
                  </a:cubicBezTo>
                  <a:cubicBezTo>
                    <a:pt x="28380" y="61003"/>
                    <a:pt x="26912" y="62569"/>
                    <a:pt x="25281" y="63873"/>
                  </a:cubicBezTo>
                  <a:cubicBezTo>
                    <a:pt x="22943" y="65399"/>
                    <a:pt x="20791" y="66071"/>
                    <a:pt x="19665" y="66071"/>
                  </a:cubicBezTo>
                  <a:cubicBezTo>
                    <a:pt x="19298" y="66071"/>
                    <a:pt x="19040" y="65999"/>
                    <a:pt x="18920" y="65863"/>
                  </a:cubicBezTo>
                  <a:cubicBezTo>
                    <a:pt x="13603" y="59796"/>
                    <a:pt x="8547" y="53207"/>
                    <a:pt x="7405" y="46193"/>
                  </a:cubicBezTo>
                  <a:cubicBezTo>
                    <a:pt x="7079" y="44725"/>
                    <a:pt x="7112" y="43192"/>
                    <a:pt x="7634" y="41757"/>
                  </a:cubicBezTo>
                  <a:cubicBezTo>
                    <a:pt x="7992" y="41137"/>
                    <a:pt x="8482" y="40615"/>
                    <a:pt x="9004" y="40159"/>
                  </a:cubicBezTo>
                  <a:cubicBezTo>
                    <a:pt x="10504" y="38919"/>
                    <a:pt x="11613" y="37288"/>
                    <a:pt x="12266" y="35396"/>
                  </a:cubicBezTo>
                  <a:cubicBezTo>
                    <a:pt x="12722" y="33439"/>
                    <a:pt x="12624" y="31351"/>
                    <a:pt x="11972" y="29459"/>
                  </a:cubicBezTo>
                  <a:cubicBezTo>
                    <a:pt x="11744" y="28709"/>
                    <a:pt x="11613" y="27894"/>
                    <a:pt x="11646" y="27111"/>
                  </a:cubicBezTo>
                  <a:cubicBezTo>
                    <a:pt x="11809" y="26393"/>
                    <a:pt x="12559" y="25806"/>
                    <a:pt x="15788" y="25317"/>
                  </a:cubicBezTo>
                  <a:cubicBezTo>
                    <a:pt x="21236" y="24566"/>
                    <a:pt x="26194" y="21663"/>
                    <a:pt x="29587" y="17260"/>
                  </a:cubicBezTo>
                  <a:cubicBezTo>
                    <a:pt x="29869" y="16977"/>
                    <a:pt x="30041" y="16811"/>
                    <a:pt x="30331" y="16811"/>
                  </a:cubicBezTo>
                  <a:cubicBezTo>
                    <a:pt x="30711" y="16811"/>
                    <a:pt x="31292" y="17097"/>
                    <a:pt x="32588" y="17781"/>
                  </a:cubicBezTo>
                  <a:cubicBezTo>
                    <a:pt x="34253" y="18974"/>
                    <a:pt x="36217" y="19571"/>
                    <a:pt x="38202" y="19571"/>
                  </a:cubicBezTo>
                  <a:cubicBezTo>
                    <a:pt x="39365" y="19571"/>
                    <a:pt x="40535" y="19366"/>
                    <a:pt x="41656" y="18956"/>
                  </a:cubicBezTo>
                  <a:cubicBezTo>
                    <a:pt x="42732" y="18466"/>
                    <a:pt x="43744" y="17814"/>
                    <a:pt x="44657" y="17064"/>
                  </a:cubicBezTo>
                  <a:cubicBezTo>
                    <a:pt x="45212" y="16509"/>
                    <a:pt x="45864" y="16118"/>
                    <a:pt x="46647" y="15922"/>
                  </a:cubicBezTo>
                  <a:cubicBezTo>
                    <a:pt x="47234" y="15922"/>
                    <a:pt x="47821" y="15922"/>
                    <a:pt x="48441" y="15987"/>
                  </a:cubicBezTo>
                  <a:cubicBezTo>
                    <a:pt x="49041" y="16104"/>
                    <a:pt x="49646" y="16162"/>
                    <a:pt x="50249" y="16162"/>
                  </a:cubicBezTo>
                  <a:cubicBezTo>
                    <a:pt x="52171" y="16162"/>
                    <a:pt x="54069" y="15579"/>
                    <a:pt x="55683" y="14487"/>
                  </a:cubicBezTo>
                  <a:cubicBezTo>
                    <a:pt x="56726" y="13671"/>
                    <a:pt x="57640" y="12725"/>
                    <a:pt x="58455" y="11714"/>
                  </a:cubicBezTo>
                  <a:cubicBezTo>
                    <a:pt x="59173" y="10736"/>
                    <a:pt x="60054" y="9920"/>
                    <a:pt x="61130" y="9398"/>
                  </a:cubicBezTo>
                  <a:cubicBezTo>
                    <a:pt x="65481" y="7831"/>
                    <a:pt x="70114" y="7016"/>
                    <a:pt x="74753" y="7016"/>
                  </a:cubicBezTo>
                  <a:close/>
                  <a:moveTo>
                    <a:pt x="74779" y="0"/>
                  </a:moveTo>
                  <a:cubicBezTo>
                    <a:pt x="69427" y="0"/>
                    <a:pt x="64114" y="883"/>
                    <a:pt x="59075" y="2678"/>
                  </a:cubicBezTo>
                  <a:cubicBezTo>
                    <a:pt x="56759" y="3527"/>
                    <a:pt x="54704" y="5060"/>
                    <a:pt x="53236" y="7082"/>
                  </a:cubicBezTo>
                  <a:cubicBezTo>
                    <a:pt x="52714" y="7735"/>
                    <a:pt x="52094" y="8322"/>
                    <a:pt x="51442" y="8909"/>
                  </a:cubicBezTo>
                  <a:cubicBezTo>
                    <a:pt x="51247" y="9068"/>
                    <a:pt x="50956" y="9122"/>
                    <a:pt x="50506" y="9122"/>
                  </a:cubicBezTo>
                  <a:cubicBezTo>
                    <a:pt x="50127" y="9122"/>
                    <a:pt x="49636" y="9084"/>
                    <a:pt x="48995" y="9039"/>
                  </a:cubicBezTo>
                  <a:cubicBezTo>
                    <a:pt x="48310" y="8966"/>
                    <a:pt x="47625" y="8929"/>
                    <a:pt x="46927" y="8929"/>
                  </a:cubicBezTo>
                  <a:cubicBezTo>
                    <a:pt x="46694" y="8929"/>
                    <a:pt x="46459" y="8933"/>
                    <a:pt x="46223" y="8941"/>
                  </a:cubicBezTo>
                  <a:cubicBezTo>
                    <a:pt x="44070" y="9137"/>
                    <a:pt x="42047" y="10051"/>
                    <a:pt x="40416" y="11518"/>
                  </a:cubicBezTo>
                  <a:cubicBezTo>
                    <a:pt x="39927" y="11910"/>
                    <a:pt x="39373" y="12301"/>
                    <a:pt x="38818" y="12562"/>
                  </a:cubicBezTo>
                  <a:cubicBezTo>
                    <a:pt x="38692" y="12618"/>
                    <a:pt x="38556" y="12646"/>
                    <a:pt x="38404" y="12646"/>
                  </a:cubicBezTo>
                  <a:cubicBezTo>
                    <a:pt x="37847" y="12646"/>
                    <a:pt x="37080" y="12276"/>
                    <a:pt x="35850" y="11584"/>
                  </a:cubicBezTo>
                  <a:cubicBezTo>
                    <a:pt x="34308" y="10409"/>
                    <a:pt x="32482" y="9829"/>
                    <a:pt x="30667" y="9829"/>
                  </a:cubicBezTo>
                  <a:cubicBezTo>
                    <a:pt x="28449" y="9829"/>
                    <a:pt x="26246" y="10695"/>
                    <a:pt x="24596" y="12399"/>
                  </a:cubicBezTo>
                  <a:cubicBezTo>
                    <a:pt x="20877" y="16248"/>
                    <a:pt x="19475" y="17684"/>
                    <a:pt x="14679" y="18434"/>
                  </a:cubicBezTo>
                  <a:cubicBezTo>
                    <a:pt x="12102" y="18858"/>
                    <a:pt x="6100" y="19804"/>
                    <a:pt x="4861" y="25675"/>
                  </a:cubicBezTo>
                  <a:cubicBezTo>
                    <a:pt x="4535" y="27502"/>
                    <a:pt x="4698" y="29361"/>
                    <a:pt x="5252" y="31156"/>
                  </a:cubicBezTo>
                  <a:cubicBezTo>
                    <a:pt x="5546" y="31938"/>
                    <a:pt x="5611" y="32754"/>
                    <a:pt x="5578" y="33537"/>
                  </a:cubicBezTo>
                  <a:cubicBezTo>
                    <a:pt x="5220" y="34189"/>
                    <a:pt x="4763" y="34711"/>
                    <a:pt x="4208" y="35168"/>
                  </a:cubicBezTo>
                  <a:cubicBezTo>
                    <a:pt x="2936" y="36277"/>
                    <a:pt x="1925" y="37582"/>
                    <a:pt x="1207" y="39082"/>
                  </a:cubicBezTo>
                  <a:cubicBezTo>
                    <a:pt x="196" y="41692"/>
                    <a:pt x="0" y="44530"/>
                    <a:pt x="555" y="47302"/>
                  </a:cubicBezTo>
                  <a:cubicBezTo>
                    <a:pt x="1958" y="56077"/>
                    <a:pt x="7699" y="63612"/>
                    <a:pt x="13701" y="70463"/>
                  </a:cubicBezTo>
                  <a:cubicBezTo>
                    <a:pt x="15292" y="72298"/>
                    <a:pt x="17375" y="73040"/>
                    <a:pt x="19626" y="73040"/>
                  </a:cubicBezTo>
                  <a:cubicBezTo>
                    <a:pt x="22775" y="73040"/>
                    <a:pt x="26252" y="71587"/>
                    <a:pt x="29163" y="69647"/>
                  </a:cubicBezTo>
                  <a:cubicBezTo>
                    <a:pt x="31348" y="67983"/>
                    <a:pt x="33338" y="65994"/>
                    <a:pt x="35034" y="63775"/>
                  </a:cubicBezTo>
                  <a:cubicBezTo>
                    <a:pt x="35621" y="63058"/>
                    <a:pt x="36209" y="62373"/>
                    <a:pt x="36730" y="61753"/>
                  </a:cubicBezTo>
                  <a:cubicBezTo>
                    <a:pt x="38231" y="62569"/>
                    <a:pt x="39699" y="63449"/>
                    <a:pt x="41134" y="64428"/>
                  </a:cubicBezTo>
                  <a:cubicBezTo>
                    <a:pt x="41787" y="64852"/>
                    <a:pt x="42276" y="65211"/>
                    <a:pt x="42537" y="65341"/>
                  </a:cubicBezTo>
                  <a:cubicBezTo>
                    <a:pt x="46060" y="67364"/>
                    <a:pt x="47789" y="68766"/>
                    <a:pt x="48735" y="71409"/>
                  </a:cubicBezTo>
                  <a:cubicBezTo>
                    <a:pt x="49159" y="72974"/>
                    <a:pt x="49452" y="74540"/>
                    <a:pt x="49615" y="76138"/>
                  </a:cubicBezTo>
                  <a:cubicBezTo>
                    <a:pt x="49778" y="77606"/>
                    <a:pt x="49974" y="79107"/>
                    <a:pt x="50300" y="80542"/>
                  </a:cubicBezTo>
                  <a:cubicBezTo>
                    <a:pt x="52062" y="87882"/>
                    <a:pt x="57477" y="93362"/>
                    <a:pt x="63120" y="98157"/>
                  </a:cubicBezTo>
                  <a:cubicBezTo>
                    <a:pt x="67067" y="101549"/>
                    <a:pt x="70916" y="105170"/>
                    <a:pt x="74602" y="108693"/>
                  </a:cubicBezTo>
                  <a:lnTo>
                    <a:pt x="75515" y="109541"/>
                  </a:lnTo>
                  <a:cubicBezTo>
                    <a:pt x="76200" y="110226"/>
                    <a:pt x="76853" y="111009"/>
                    <a:pt x="77440" y="111825"/>
                  </a:cubicBezTo>
                  <a:cubicBezTo>
                    <a:pt x="78092" y="112705"/>
                    <a:pt x="78777" y="113586"/>
                    <a:pt x="79560" y="114401"/>
                  </a:cubicBezTo>
                  <a:cubicBezTo>
                    <a:pt x="80767" y="115576"/>
                    <a:pt x="82105" y="116620"/>
                    <a:pt x="83638" y="117500"/>
                  </a:cubicBezTo>
                  <a:cubicBezTo>
                    <a:pt x="84290" y="117892"/>
                    <a:pt x="84975" y="118316"/>
                    <a:pt x="85530" y="118740"/>
                  </a:cubicBezTo>
                  <a:cubicBezTo>
                    <a:pt x="85791" y="118968"/>
                    <a:pt x="85986" y="119164"/>
                    <a:pt x="86247" y="119360"/>
                  </a:cubicBezTo>
                  <a:cubicBezTo>
                    <a:pt x="86769" y="119849"/>
                    <a:pt x="87324" y="120306"/>
                    <a:pt x="87911" y="120762"/>
                  </a:cubicBezTo>
                  <a:cubicBezTo>
                    <a:pt x="90111" y="122101"/>
                    <a:pt x="92653" y="122786"/>
                    <a:pt x="95233" y="122786"/>
                  </a:cubicBezTo>
                  <a:cubicBezTo>
                    <a:pt x="95293" y="122786"/>
                    <a:pt x="95353" y="122786"/>
                    <a:pt x="95414" y="122785"/>
                  </a:cubicBezTo>
                  <a:cubicBezTo>
                    <a:pt x="95607" y="122766"/>
                    <a:pt x="95800" y="122757"/>
                    <a:pt x="95992" y="122757"/>
                  </a:cubicBezTo>
                  <a:cubicBezTo>
                    <a:pt x="97134" y="122757"/>
                    <a:pt x="98263" y="123084"/>
                    <a:pt x="99295" y="123698"/>
                  </a:cubicBezTo>
                  <a:cubicBezTo>
                    <a:pt x="101155" y="125329"/>
                    <a:pt x="103210" y="126797"/>
                    <a:pt x="105265" y="128134"/>
                  </a:cubicBezTo>
                  <a:cubicBezTo>
                    <a:pt x="107972" y="129733"/>
                    <a:pt x="110419" y="131723"/>
                    <a:pt x="112506" y="134039"/>
                  </a:cubicBezTo>
                  <a:cubicBezTo>
                    <a:pt x="113224" y="135017"/>
                    <a:pt x="113844" y="135931"/>
                    <a:pt x="114398" y="136779"/>
                  </a:cubicBezTo>
                  <a:cubicBezTo>
                    <a:pt x="116388" y="140334"/>
                    <a:pt x="119487" y="143140"/>
                    <a:pt x="123206" y="144803"/>
                  </a:cubicBezTo>
                  <a:cubicBezTo>
                    <a:pt x="124282" y="145292"/>
                    <a:pt x="125424" y="145553"/>
                    <a:pt x="126598" y="145586"/>
                  </a:cubicBezTo>
                  <a:cubicBezTo>
                    <a:pt x="126859" y="146141"/>
                    <a:pt x="127218" y="146891"/>
                    <a:pt x="127675" y="147706"/>
                  </a:cubicBezTo>
                  <a:cubicBezTo>
                    <a:pt x="129338" y="150512"/>
                    <a:pt x="130513" y="153578"/>
                    <a:pt x="131198" y="156742"/>
                  </a:cubicBezTo>
                  <a:lnTo>
                    <a:pt x="129991" y="158699"/>
                  </a:lnTo>
                  <a:cubicBezTo>
                    <a:pt x="128914" y="160820"/>
                    <a:pt x="127414" y="162712"/>
                    <a:pt x="125554" y="164179"/>
                  </a:cubicBezTo>
                  <a:cubicBezTo>
                    <a:pt x="124250" y="164864"/>
                    <a:pt x="122814" y="165354"/>
                    <a:pt x="121314" y="165517"/>
                  </a:cubicBezTo>
                  <a:cubicBezTo>
                    <a:pt x="120433" y="165680"/>
                    <a:pt x="119552" y="165876"/>
                    <a:pt x="118704" y="166104"/>
                  </a:cubicBezTo>
                  <a:lnTo>
                    <a:pt x="116649" y="166659"/>
                  </a:lnTo>
                  <a:cubicBezTo>
                    <a:pt x="112539" y="167931"/>
                    <a:pt x="108266" y="168811"/>
                    <a:pt x="103960" y="169268"/>
                  </a:cubicBezTo>
                  <a:cubicBezTo>
                    <a:pt x="103144" y="169105"/>
                    <a:pt x="102427" y="168746"/>
                    <a:pt x="101774" y="168257"/>
                  </a:cubicBezTo>
                  <a:cubicBezTo>
                    <a:pt x="100698" y="167539"/>
                    <a:pt x="99556" y="166985"/>
                    <a:pt x="98382" y="166561"/>
                  </a:cubicBezTo>
                  <a:cubicBezTo>
                    <a:pt x="97015" y="166241"/>
                    <a:pt x="95628" y="166076"/>
                    <a:pt x="94242" y="166076"/>
                  </a:cubicBezTo>
                  <a:cubicBezTo>
                    <a:pt x="92520" y="166076"/>
                    <a:pt x="90799" y="166330"/>
                    <a:pt x="89118" y="166854"/>
                  </a:cubicBezTo>
                  <a:cubicBezTo>
                    <a:pt x="88466" y="166985"/>
                    <a:pt x="87878" y="167148"/>
                    <a:pt x="87259" y="167278"/>
                  </a:cubicBezTo>
                  <a:cubicBezTo>
                    <a:pt x="81681" y="168518"/>
                    <a:pt x="77538" y="173313"/>
                    <a:pt x="77049" y="179021"/>
                  </a:cubicBezTo>
                  <a:cubicBezTo>
                    <a:pt x="76364" y="183914"/>
                    <a:pt x="79136" y="188579"/>
                    <a:pt x="83736" y="190341"/>
                  </a:cubicBezTo>
                  <a:cubicBezTo>
                    <a:pt x="84649" y="190667"/>
                    <a:pt x="85595" y="190928"/>
                    <a:pt x="86508" y="191091"/>
                  </a:cubicBezTo>
                  <a:cubicBezTo>
                    <a:pt x="86965" y="191156"/>
                    <a:pt x="87389" y="191254"/>
                    <a:pt x="87813" y="191352"/>
                  </a:cubicBezTo>
                  <a:cubicBezTo>
                    <a:pt x="90064" y="192167"/>
                    <a:pt x="92152" y="193374"/>
                    <a:pt x="93946" y="194842"/>
                  </a:cubicBezTo>
                  <a:cubicBezTo>
                    <a:pt x="95153" y="195723"/>
                    <a:pt x="96457" y="196669"/>
                    <a:pt x="97893" y="197484"/>
                  </a:cubicBezTo>
                  <a:cubicBezTo>
                    <a:pt x="99491" y="198332"/>
                    <a:pt x="101253" y="198854"/>
                    <a:pt x="103079" y="199083"/>
                  </a:cubicBezTo>
                  <a:cubicBezTo>
                    <a:pt x="103764" y="199148"/>
                    <a:pt x="104417" y="199278"/>
                    <a:pt x="105069" y="199474"/>
                  </a:cubicBezTo>
                  <a:cubicBezTo>
                    <a:pt x="106406" y="199833"/>
                    <a:pt x="106700" y="200126"/>
                    <a:pt x="108005" y="201562"/>
                  </a:cubicBezTo>
                  <a:lnTo>
                    <a:pt x="108364" y="201953"/>
                  </a:lnTo>
                  <a:cubicBezTo>
                    <a:pt x="112017" y="205933"/>
                    <a:pt x="117008" y="208281"/>
                    <a:pt x="122390" y="208640"/>
                  </a:cubicBezTo>
                  <a:cubicBezTo>
                    <a:pt x="122496" y="208644"/>
                    <a:pt x="122602" y="208646"/>
                    <a:pt x="122708" y="208646"/>
                  </a:cubicBezTo>
                  <a:cubicBezTo>
                    <a:pt x="124392" y="208646"/>
                    <a:pt x="126034" y="208160"/>
                    <a:pt x="127446" y="207270"/>
                  </a:cubicBezTo>
                  <a:cubicBezTo>
                    <a:pt x="129175" y="206031"/>
                    <a:pt x="130317" y="204171"/>
                    <a:pt x="130545" y="202084"/>
                  </a:cubicBezTo>
                  <a:cubicBezTo>
                    <a:pt x="130643" y="201757"/>
                    <a:pt x="130708" y="201399"/>
                    <a:pt x="130806" y="201072"/>
                  </a:cubicBezTo>
                  <a:cubicBezTo>
                    <a:pt x="131034" y="200322"/>
                    <a:pt x="131328" y="199637"/>
                    <a:pt x="131654" y="198952"/>
                  </a:cubicBezTo>
                  <a:cubicBezTo>
                    <a:pt x="133611" y="195560"/>
                    <a:pt x="133938" y="191482"/>
                    <a:pt x="132502" y="187861"/>
                  </a:cubicBezTo>
                  <a:cubicBezTo>
                    <a:pt x="132111" y="186557"/>
                    <a:pt x="131817" y="185154"/>
                    <a:pt x="131687" y="183817"/>
                  </a:cubicBezTo>
                  <a:cubicBezTo>
                    <a:pt x="132079" y="183714"/>
                    <a:pt x="132480" y="183665"/>
                    <a:pt x="132876" y="183665"/>
                  </a:cubicBezTo>
                  <a:cubicBezTo>
                    <a:pt x="133238" y="183665"/>
                    <a:pt x="133595" y="183706"/>
                    <a:pt x="133938" y="183784"/>
                  </a:cubicBezTo>
                  <a:cubicBezTo>
                    <a:pt x="134580" y="183904"/>
                    <a:pt x="135222" y="183959"/>
                    <a:pt x="135864" y="183959"/>
                  </a:cubicBezTo>
                  <a:cubicBezTo>
                    <a:pt x="136787" y="183959"/>
                    <a:pt x="137711" y="183846"/>
                    <a:pt x="138635" y="183653"/>
                  </a:cubicBezTo>
                  <a:cubicBezTo>
                    <a:pt x="145485" y="181827"/>
                    <a:pt x="149432" y="173411"/>
                    <a:pt x="150737" y="166789"/>
                  </a:cubicBezTo>
                  <a:lnTo>
                    <a:pt x="150835" y="166430"/>
                  </a:lnTo>
                  <a:cubicBezTo>
                    <a:pt x="150900" y="165778"/>
                    <a:pt x="151063" y="165125"/>
                    <a:pt x="151357" y="164506"/>
                  </a:cubicBezTo>
                  <a:cubicBezTo>
                    <a:pt x="151813" y="164342"/>
                    <a:pt x="152237" y="164212"/>
                    <a:pt x="152694" y="164147"/>
                  </a:cubicBezTo>
                  <a:cubicBezTo>
                    <a:pt x="156250" y="163821"/>
                    <a:pt x="159153" y="161211"/>
                    <a:pt x="159838" y="157688"/>
                  </a:cubicBezTo>
                  <a:cubicBezTo>
                    <a:pt x="160849" y="152991"/>
                    <a:pt x="159805" y="148065"/>
                    <a:pt x="156935" y="144249"/>
                  </a:cubicBezTo>
                  <a:cubicBezTo>
                    <a:pt x="155956" y="143009"/>
                    <a:pt x="154782" y="141900"/>
                    <a:pt x="153477" y="141019"/>
                  </a:cubicBezTo>
                  <a:cubicBezTo>
                    <a:pt x="152629" y="140497"/>
                    <a:pt x="151879" y="139780"/>
                    <a:pt x="151259" y="138964"/>
                  </a:cubicBezTo>
                  <a:cubicBezTo>
                    <a:pt x="150835" y="138247"/>
                    <a:pt x="150867" y="137333"/>
                    <a:pt x="151324" y="136616"/>
                  </a:cubicBezTo>
                  <a:cubicBezTo>
                    <a:pt x="151650" y="136159"/>
                    <a:pt x="151846" y="136126"/>
                    <a:pt x="151976" y="136126"/>
                  </a:cubicBezTo>
                  <a:cubicBezTo>
                    <a:pt x="152039" y="136116"/>
                    <a:pt x="152108" y="136111"/>
                    <a:pt x="152184" y="136111"/>
                  </a:cubicBezTo>
                  <a:cubicBezTo>
                    <a:pt x="153097" y="136111"/>
                    <a:pt x="154962" y="136864"/>
                    <a:pt x="157522" y="139062"/>
                  </a:cubicBezTo>
                  <a:cubicBezTo>
                    <a:pt x="158239" y="139747"/>
                    <a:pt x="158924" y="140497"/>
                    <a:pt x="159577" y="141313"/>
                  </a:cubicBezTo>
                  <a:cubicBezTo>
                    <a:pt x="161534" y="143572"/>
                    <a:pt x="164515" y="146989"/>
                    <a:pt x="168520" y="146989"/>
                  </a:cubicBezTo>
                  <a:cubicBezTo>
                    <a:pt x="169720" y="146989"/>
                    <a:pt x="171012" y="146682"/>
                    <a:pt x="172396" y="145945"/>
                  </a:cubicBezTo>
                  <a:cubicBezTo>
                    <a:pt x="177257" y="142846"/>
                    <a:pt x="179247" y="136746"/>
                    <a:pt x="177126" y="131396"/>
                  </a:cubicBezTo>
                  <a:cubicBezTo>
                    <a:pt x="175006" y="126406"/>
                    <a:pt x="171287" y="122295"/>
                    <a:pt x="166525" y="119686"/>
                  </a:cubicBezTo>
                  <a:lnTo>
                    <a:pt x="165938" y="119294"/>
                  </a:lnTo>
                  <a:lnTo>
                    <a:pt x="165416" y="118903"/>
                  </a:lnTo>
                  <a:lnTo>
                    <a:pt x="118737" y="91633"/>
                  </a:lnTo>
                  <a:cubicBezTo>
                    <a:pt x="118280" y="91274"/>
                    <a:pt x="117791" y="90948"/>
                    <a:pt x="117301" y="90654"/>
                  </a:cubicBezTo>
                  <a:cubicBezTo>
                    <a:pt x="112702" y="87914"/>
                    <a:pt x="111560" y="83771"/>
                    <a:pt x="110223" y="78944"/>
                  </a:cubicBezTo>
                  <a:cubicBezTo>
                    <a:pt x="108657" y="73398"/>
                    <a:pt x="106798" y="66548"/>
                    <a:pt x="98578" y="62895"/>
                  </a:cubicBezTo>
                  <a:cubicBezTo>
                    <a:pt x="96914" y="61166"/>
                    <a:pt x="95055" y="59665"/>
                    <a:pt x="93000" y="58458"/>
                  </a:cubicBezTo>
                  <a:cubicBezTo>
                    <a:pt x="89705" y="56273"/>
                    <a:pt x="89085" y="55686"/>
                    <a:pt x="89346" y="53761"/>
                  </a:cubicBezTo>
                  <a:cubicBezTo>
                    <a:pt x="89509" y="53076"/>
                    <a:pt x="89770" y="52424"/>
                    <a:pt x="90194" y="51804"/>
                  </a:cubicBezTo>
                  <a:cubicBezTo>
                    <a:pt x="90847" y="50695"/>
                    <a:pt x="91336" y="49521"/>
                    <a:pt x="91630" y="48281"/>
                  </a:cubicBezTo>
                  <a:cubicBezTo>
                    <a:pt x="92021" y="46389"/>
                    <a:pt x="91793" y="44432"/>
                    <a:pt x="90912" y="42670"/>
                  </a:cubicBezTo>
                  <a:cubicBezTo>
                    <a:pt x="90684" y="42148"/>
                    <a:pt x="90521" y="41529"/>
                    <a:pt x="90423" y="40909"/>
                  </a:cubicBezTo>
                  <a:cubicBezTo>
                    <a:pt x="91010" y="40093"/>
                    <a:pt x="94826" y="39572"/>
                    <a:pt x="96457" y="39376"/>
                  </a:cubicBezTo>
                  <a:cubicBezTo>
                    <a:pt x="98349" y="39213"/>
                    <a:pt x="100209" y="38789"/>
                    <a:pt x="102003" y="38136"/>
                  </a:cubicBezTo>
                  <a:cubicBezTo>
                    <a:pt x="108331" y="35233"/>
                    <a:pt x="108135" y="28872"/>
                    <a:pt x="107972" y="24697"/>
                  </a:cubicBezTo>
                  <a:cubicBezTo>
                    <a:pt x="107874" y="23555"/>
                    <a:pt x="107874" y="22413"/>
                    <a:pt x="107972" y="21272"/>
                  </a:cubicBezTo>
                  <a:cubicBezTo>
                    <a:pt x="108201" y="18662"/>
                    <a:pt x="108918" y="11747"/>
                    <a:pt x="102296" y="9137"/>
                  </a:cubicBezTo>
                  <a:cubicBezTo>
                    <a:pt x="99980" y="8322"/>
                    <a:pt x="97566" y="7767"/>
                    <a:pt x="95120" y="7506"/>
                  </a:cubicBezTo>
                  <a:cubicBezTo>
                    <a:pt x="92804" y="7343"/>
                    <a:pt x="90521" y="6789"/>
                    <a:pt x="88433" y="5777"/>
                  </a:cubicBezTo>
                  <a:cubicBezTo>
                    <a:pt x="87715" y="5321"/>
                    <a:pt x="86998" y="4831"/>
                    <a:pt x="86345" y="4375"/>
                  </a:cubicBezTo>
                  <a:cubicBezTo>
                    <a:pt x="83214" y="1863"/>
                    <a:pt x="79397" y="330"/>
                    <a:pt x="75352" y="4"/>
                  </a:cubicBezTo>
                  <a:cubicBezTo>
                    <a:pt x="75161" y="1"/>
                    <a:pt x="74970" y="0"/>
                    <a:pt x="747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1761450" y="2941475"/>
              <a:ext cx="924800" cy="1441825"/>
            </a:xfrm>
            <a:custGeom>
              <a:rect b="b" l="l" r="r" t="t"/>
              <a:pathLst>
                <a:path extrusionOk="0" h="57673" w="36992">
                  <a:moveTo>
                    <a:pt x="23096" y="7047"/>
                  </a:moveTo>
                  <a:cubicBezTo>
                    <a:pt x="25118" y="7047"/>
                    <a:pt x="27108" y="9428"/>
                    <a:pt x="28184" y="11777"/>
                  </a:cubicBezTo>
                  <a:cubicBezTo>
                    <a:pt x="29424" y="14549"/>
                    <a:pt x="30044" y="17583"/>
                    <a:pt x="29979" y="20617"/>
                  </a:cubicBezTo>
                  <a:cubicBezTo>
                    <a:pt x="29815" y="23291"/>
                    <a:pt x="29391" y="25934"/>
                    <a:pt x="28739" y="28543"/>
                  </a:cubicBezTo>
                  <a:cubicBezTo>
                    <a:pt x="28413" y="30011"/>
                    <a:pt x="28152" y="31512"/>
                    <a:pt x="27891" y="32980"/>
                  </a:cubicBezTo>
                  <a:cubicBezTo>
                    <a:pt x="27565" y="34806"/>
                    <a:pt x="27402" y="36698"/>
                    <a:pt x="27206" y="38558"/>
                  </a:cubicBezTo>
                  <a:cubicBezTo>
                    <a:pt x="27010" y="40319"/>
                    <a:pt x="26847" y="42113"/>
                    <a:pt x="26553" y="43875"/>
                  </a:cubicBezTo>
                  <a:cubicBezTo>
                    <a:pt x="26456" y="44723"/>
                    <a:pt x="26227" y="45538"/>
                    <a:pt x="25868" y="46288"/>
                  </a:cubicBezTo>
                  <a:cubicBezTo>
                    <a:pt x="25086" y="46517"/>
                    <a:pt x="24270" y="46680"/>
                    <a:pt x="23455" y="46712"/>
                  </a:cubicBezTo>
                  <a:cubicBezTo>
                    <a:pt x="21367" y="46810"/>
                    <a:pt x="19377" y="47365"/>
                    <a:pt x="17583" y="48474"/>
                  </a:cubicBezTo>
                  <a:lnTo>
                    <a:pt x="16670" y="49126"/>
                  </a:lnTo>
                  <a:cubicBezTo>
                    <a:pt x="15016" y="50329"/>
                    <a:pt x="14166" y="50867"/>
                    <a:pt x="13251" y="50867"/>
                  </a:cubicBezTo>
                  <a:cubicBezTo>
                    <a:pt x="13173" y="50867"/>
                    <a:pt x="13095" y="50863"/>
                    <a:pt x="13016" y="50855"/>
                  </a:cubicBezTo>
                  <a:cubicBezTo>
                    <a:pt x="11581" y="50692"/>
                    <a:pt x="10309" y="49877"/>
                    <a:pt x="9526" y="48637"/>
                  </a:cubicBezTo>
                  <a:cubicBezTo>
                    <a:pt x="8678" y="46973"/>
                    <a:pt x="8319" y="45147"/>
                    <a:pt x="8482" y="43255"/>
                  </a:cubicBezTo>
                  <a:cubicBezTo>
                    <a:pt x="8613" y="40874"/>
                    <a:pt x="8808" y="38460"/>
                    <a:pt x="9200" y="36078"/>
                  </a:cubicBezTo>
                  <a:cubicBezTo>
                    <a:pt x="10407" y="30729"/>
                    <a:pt x="10276" y="25249"/>
                    <a:pt x="8841" y="19964"/>
                  </a:cubicBezTo>
                  <a:cubicBezTo>
                    <a:pt x="8613" y="19312"/>
                    <a:pt x="8352" y="18627"/>
                    <a:pt x="8058" y="17974"/>
                  </a:cubicBezTo>
                  <a:cubicBezTo>
                    <a:pt x="7471" y="16833"/>
                    <a:pt x="7145" y="15528"/>
                    <a:pt x="7079" y="14223"/>
                  </a:cubicBezTo>
                  <a:cubicBezTo>
                    <a:pt x="7112" y="13864"/>
                    <a:pt x="7177" y="13636"/>
                    <a:pt x="7308" y="13473"/>
                  </a:cubicBezTo>
                  <a:cubicBezTo>
                    <a:pt x="8156" y="13179"/>
                    <a:pt x="9102" y="13016"/>
                    <a:pt x="10048" y="12984"/>
                  </a:cubicBezTo>
                  <a:cubicBezTo>
                    <a:pt x="11875" y="12918"/>
                    <a:pt x="13669" y="12527"/>
                    <a:pt x="15365" y="11842"/>
                  </a:cubicBezTo>
                  <a:cubicBezTo>
                    <a:pt x="16800" y="11092"/>
                    <a:pt x="18138" y="10211"/>
                    <a:pt x="19377" y="9134"/>
                  </a:cubicBezTo>
                  <a:cubicBezTo>
                    <a:pt x="20975" y="7862"/>
                    <a:pt x="21987" y="7079"/>
                    <a:pt x="23031" y="7047"/>
                  </a:cubicBezTo>
                  <a:close/>
                  <a:moveTo>
                    <a:pt x="22867" y="1"/>
                  </a:moveTo>
                  <a:cubicBezTo>
                    <a:pt x="19899" y="262"/>
                    <a:pt x="17126" y="1567"/>
                    <a:pt x="15006" y="3622"/>
                  </a:cubicBezTo>
                  <a:cubicBezTo>
                    <a:pt x="14223" y="4307"/>
                    <a:pt x="13342" y="4926"/>
                    <a:pt x="12429" y="5448"/>
                  </a:cubicBezTo>
                  <a:cubicBezTo>
                    <a:pt x="11450" y="5775"/>
                    <a:pt x="10472" y="5938"/>
                    <a:pt x="9461" y="5938"/>
                  </a:cubicBezTo>
                  <a:cubicBezTo>
                    <a:pt x="6623" y="6199"/>
                    <a:pt x="1273" y="6655"/>
                    <a:pt x="262" y="12886"/>
                  </a:cubicBezTo>
                  <a:cubicBezTo>
                    <a:pt x="1" y="15463"/>
                    <a:pt x="458" y="18007"/>
                    <a:pt x="1599" y="20356"/>
                  </a:cubicBezTo>
                  <a:cubicBezTo>
                    <a:pt x="1795" y="20878"/>
                    <a:pt x="2056" y="21432"/>
                    <a:pt x="2219" y="21987"/>
                  </a:cubicBezTo>
                  <a:cubicBezTo>
                    <a:pt x="3198" y="26227"/>
                    <a:pt x="3230" y="30664"/>
                    <a:pt x="2252" y="34904"/>
                  </a:cubicBezTo>
                  <a:cubicBezTo>
                    <a:pt x="1828" y="37644"/>
                    <a:pt x="1599" y="40286"/>
                    <a:pt x="1469" y="42994"/>
                  </a:cubicBezTo>
                  <a:cubicBezTo>
                    <a:pt x="1273" y="46191"/>
                    <a:pt x="1991" y="49420"/>
                    <a:pt x="3589" y="52193"/>
                  </a:cubicBezTo>
                  <a:cubicBezTo>
                    <a:pt x="5514" y="55226"/>
                    <a:pt x="8645" y="57183"/>
                    <a:pt x="12201" y="57575"/>
                  </a:cubicBezTo>
                  <a:cubicBezTo>
                    <a:pt x="12560" y="57608"/>
                    <a:pt x="12918" y="57673"/>
                    <a:pt x="13310" y="57673"/>
                  </a:cubicBezTo>
                  <a:cubicBezTo>
                    <a:pt x="16017" y="57510"/>
                    <a:pt x="18692" y="56433"/>
                    <a:pt x="20747" y="54607"/>
                  </a:cubicBezTo>
                  <a:lnTo>
                    <a:pt x="21563" y="54019"/>
                  </a:lnTo>
                  <a:cubicBezTo>
                    <a:pt x="22443" y="53693"/>
                    <a:pt x="23291" y="53530"/>
                    <a:pt x="24172" y="53497"/>
                  </a:cubicBezTo>
                  <a:cubicBezTo>
                    <a:pt x="24213" y="53498"/>
                    <a:pt x="24253" y="53498"/>
                    <a:pt x="24294" y="53498"/>
                  </a:cubicBezTo>
                  <a:cubicBezTo>
                    <a:pt x="26923" y="53498"/>
                    <a:pt x="29387" y="52457"/>
                    <a:pt x="31185" y="50562"/>
                  </a:cubicBezTo>
                  <a:cubicBezTo>
                    <a:pt x="32425" y="48898"/>
                    <a:pt x="33143" y="46973"/>
                    <a:pt x="33404" y="44886"/>
                  </a:cubicBezTo>
                  <a:cubicBezTo>
                    <a:pt x="33730" y="42994"/>
                    <a:pt x="33926" y="41102"/>
                    <a:pt x="34121" y="39177"/>
                  </a:cubicBezTo>
                  <a:cubicBezTo>
                    <a:pt x="34350" y="37448"/>
                    <a:pt x="34513" y="35720"/>
                    <a:pt x="34774" y="34023"/>
                  </a:cubicBezTo>
                  <a:cubicBezTo>
                    <a:pt x="35035" y="32621"/>
                    <a:pt x="35328" y="31251"/>
                    <a:pt x="35589" y="29881"/>
                  </a:cubicBezTo>
                  <a:cubicBezTo>
                    <a:pt x="36339" y="26880"/>
                    <a:pt x="36796" y="23813"/>
                    <a:pt x="36959" y="20714"/>
                  </a:cubicBezTo>
                  <a:cubicBezTo>
                    <a:pt x="36992" y="18594"/>
                    <a:pt x="36829" y="16441"/>
                    <a:pt x="36372" y="14354"/>
                  </a:cubicBezTo>
                  <a:cubicBezTo>
                    <a:pt x="35981" y="12429"/>
                    <a:pt x="35361" y="10602"/>
                    <a:pt x="34545" y="8808"/>
                  </a:cubicBezTo>
                  <a:cubicBezTo>
                    <a:pt x="32719" y="3850"/>
                    <a:pt x="28184" y="425"/>
                    <a:pt x="22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 y="511625"/>
            <a:ext cx="82296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latin typeface="Lexend Deca Medium"/>
                <a:ea typeface="Lexend Deca Medium"/>
                <a:cs typeface="Lexend Deca Medium"/>
                <a:sym typeface="Lexend Deca Medium"/>
              </a:rPr>
              <a:t>Working Plan</a:t>
            </a:r>
            <a:endParaRPr sz="3600">
              <a:latin typeface="Lexend Deca Medium"/>
              <a:ea typeface="Lexend Deca Medium"/>
              <a:cs typeface="Lexend Deca Medium"/>
              <a:sym typeface="Lexend Deca Medium"/>
            </a:endParaRPr>
          </a:p>
        </p:txBody>
      </p:sp>
      <p:sp>
        <p:nvSpPr>
          <p:cNvPr id="135" name="Google Shape;135;p14"/>
          <p:cNvSpPr/>
          <p:nvPr/>
        </p:nvSpPr>
        <p:spPr>
          <a:xfrm>
            <a:off x="1921233" y="3635468"/>
            <a:ext cx="6969000" cy="10983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1921233" y="2414735"/>
            <a:ext cx="6969000" cy="1098300"/>
          </a:xfrm>
          <a:prstGeom prst="homePlat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37" name="Google Shape;137;p14"/>
          <p:cNvSpPr/>
          <p:nvPr/>
        </p:nvSpPr>
        <p:spPr>
          <a:xfrm>
            <a:off x="1921233" y="1194001"/>
            <a:ext cx="6969000" cy="10983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txBox="1"/>
          <p:nvPr/>
        </p:nvSpPr>
        <p:spPr>
          <a:xfrm>
            <a:off x="3435775" y="1341225"/>
            <a:ext cx="39399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Data Cleaning | Predicted: 4 hours</a:t>
            </a:r>
            <a:endParaRPr b="1" sz="20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Actual: 6 hours</a:t>
            </a:r>
            <a:endParaRPr b="1" sz="2000">
              <a:solidFill>
                <a:schemeClr val="lt1"/>
              </a:solidFill>
              <a:latin typeface="Fira Sans Extra Condensed"/>
              <a:ea typeface="Fira Sans Extra Condensed"/>
              <a:cs typeface="Fira Sans Extra Condensed"/>
              <a:sym typeface="Fira Sans Extra Condensed"/>
            </a:endParaRPr>
          </a:p>
        </p:txBody>
      </p:sp>
      <p:sp>
        <p:nvSpPr>
          <p:cNvPr id="139" name="Google Shape;139;p14"/>
          <p:cNvSpPr txBox="1"/>
          <p:nvPr/>
        </p:nvSpPr>
        <p:spPr>
          <a:xfrm>
            <a:off x="3384700" y="3635450"/>
            <a:ext cx="41829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 Plotting &amp; Report </a:t>
            </a:r>
            <a:r>
              <a:rPr b="1" lang="en" sz="2000">
                <a:solidFill>
                  <a:schemeClr val="lt1"/>
                </a:solidFill>
                <a:latin typeface="Fira Sans Extra Condensed"/>
                <a:ea typeface="Fira Sans Extra Condensed"/>
                <a:cs typeface="Fira Sans Extra Condensed"/>
                <a:sym typeface="Fira Sans Extra Condensed"/>
              </a:rPr>
              <a:t> | Predicted: 14 hours</a:t>
            </a:r>
            <a:endParaRPr b="1" sz="20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Actual: 20 hours</a:t>
            </a:r>
            <a:endParaRPr b="1" sz="20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2000">
              <a:solidFill>
                <a:schemeClr val="lt1"/>
              </a:solidFill>
              <a:latin typeface="Fira Sans Extra Condensed"/>
              <a:ea typeface="Fira Sans Extra Condensed"/>
              <a:cs typeface="Fira Sans Extra Condensed"/>
              <a:sym typeface="Fira Sans Extra Condensed"/>
            </a:endParaRPr>
          </a:p>
        </p:txBody>
      </p:sp>
      <p:sp>
        <p:nvSpPr>
          <p:cNvPr id="140" name="Google Shape;140;p14"/>
          <p:cNvSpPr/>
          <p:nvPr/>
        </p:nvSpPr>
        <p:spPr>
          <a:xfrm>
            <a:off x="7722618" y="1339264"/>
            <a:ext cx="734391" cy="807685"/>
          </a:xfrm>
          <a:custGeom>
            <a:rect b="b" l="l" r="r" t="t"/>
            <a:pathLst>
              <a:path extrusionOk="0" h="4578" w="4577">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7733173" y="2571651"/>
            <a:ext cx="713298" cy="784372"/>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7731894" y="3791534"/>
            <a:ext cx="723187" cy="795256"/>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4"/>
          <p:cNvGrpSpPr/>
          <p:nvPr/>
        </p:nvGrpSpPr>
        <p:grpSpPr>
          <a:xfrm>
            <a:off x="7719832" y="3888520"/>
            <a:ext cx="747219" cy="592433"/>
            <a:chOff x="1389000" y="3536375"/>
            <a:chExt cx="2376650" cy="1713225"/>
          </a:xfrm>
        </p:grpSpPr>
        <p:sp>
          <p:nvSpPr>
            <p:cNvPr id="144" name="Google Shape;144;p14"/>
            <p:cNvSpPr/>
            <p:nvPr/>
          </p:nvSpPr>
          <p:spPr>
            <a:xfrm>
              <a:off x="1440775" y="3587875"/>
              <a:ext cx="2324875" cy="1661725"/>
            </a:xfrm>
            <a:custGeom>
              <a:rect b="b" l="l" r="r" t="t"/>
              <a:pathLst>
                <a:path extrusionOk="0" h="66469" w="92995">
                  <a:moveTo>
                    <a:pt x="60049" y="1"/>
                  </a:moveTo>
                  <a:cubicBezTo>
                    <a:pt x="58610" y="1"/>
                    <a:pt x="57157" y="399"/>
                    <a:pt x="55863" y="1230"/>
                  </a:cubicBezTo>
                  <a:lnTo>
                    <a:pt x="43146" y="9445"/>
                  </a:lnTo>
                  <a:cubicBezTo>
                    <a:pt x="42456" y="9905"/>
                    <a:pt x="41831" y="10464"/>
                    <a:pt x="41305" y="11121"/>
                  </a:cubicBezTo>
                  <a:cubicBezTo>
                    <a:pt x="40517" y="11351"/>
                    <a:pt x="39728" y="11680"/>
                    <a:pt x="39038" y="12140"/>
                  </a:cubicBezTo>
                  <a:lnTo>
                    <a:pt x="4601" y="34419"/>
                  </a:lnTo>
                  <a:cubicBezTo>
                    <a:pt x="1019" y="36752"/>
                    <a:pt x="0" y="41517"/>
                    <a:pt x="2300" y="45099"/>
                  </a:cubicBezTo>
                  <a:lnTo>
                    <a:pt x="12783" y="61299"/>
                  </a:lnTo>
                  <a:cubicBezTo>
                    <a:pt x="14226" y="63512"/>
                    <a:pt x="16703" y="64817"/>
                    <a:pt x="19326" y="64817"/>
                  </a:cubicBezTo>
                  <a:cubicBezTo>
                    <a:pt x="19390" y="64817"/>
                    <a:pt x="19455" y="64816"/>
                    <a:pt x="19519" y="64815"/>
                  </a:cubicBezTo>
                  <a:cubicBezTo>
                    <a:pt x="20891" y="65882"/>
                    <a:pt x="22547" y="66468"/>
                    <a:pt x="24275" y="66468"/>
                  </a:cubicBezTo>
                  <a:cubicBezTo>
                    <a:pt x="24409" y="66468"/>
                    <a:pt x="24543" y="66465"/>
                    <a:pt x="24678" y="66458"/>
                  </a:cubicBezTo>
                  <a:cubicBezTo>
                    <a:pt x="24941" y="66458"/>
                    <a:pt x="25171" y="66425"/>
                    <a:pt x="25434" y="66392"/>
                  </a:cubicBezTo>
                  <a:lnTo>
                    <a:pt x="66016" y="60477"/>
                  </a:lnTo>
                  <a:cubicBezTo>
                    <a:pt x="66838" y="60346"/>
                    <a:pt x="67659" y="60116"/>
                    <a:pt x="68382" y="59721"/>
                  </a:cubicBezTo>
                  <a:cubicBezTo>
                    <a:pt x="68974" y="59820"/>
                    <a:pt x="69532" y="59853"/>
                    <a:pt x="70124" y="59853"/>
                  </a:cubicBezTo>
                  <a:cubicBezTo>
                    <a:pt x="70387" y="59820"/>
                    <a:pt x="70617" y="59787"/>
                    <a:pt x="70880" y="59754"/>
                  </a:cubicBezTo>
                  <a:lnTo>
                    <a:pt x="85831" y="57585"/>
                  </a:lnTo>
                  <a:cubicBezTo>
                    <a:pt x="90070" y="56961"/>
                    <a:pt x="92995" y="53018"/>
                    <a:pt x="92403" y="48779"/>
                  </a:cubicBezTo>
                  <a:lnTo>
                    <a:pt x="89610" y="29720"/>
                  </a:lnTo>
                  <a:cubicBezTo>
                    <a:pt x="89069" y="25904"/>
                    <a:pt x="85790" y="23073"/>
                    <a:pt x="81945" y="23073"/>
                  </a:cubicBezTo>
                  <a:cubicBezTo>
                    <a:pt x="81817" y="23073"/>
                    <a:pt x="81689" y="23076"/>
                    <a:pt x="81559" y="23082"/>
                  </a:cubicBezTo>
                  <a:cubicBezTo>
                    <a:pt x="81329" y="23115"/>
                    <a:pt x="81066" y="23115"/>
                    <a:pt x="80803" y="23181"/>
                  </a:cubicBezTo>
                  <a:lnTo>
                    <a:pt x="78273" y="23542"/>
                  </a:lnTo>
                  <a:cubicBezTo>
                    <a:pt x="78207" y="22162"/>
                    <a:pt x="77780" y="20848"/>
                    <a:pt x="77057" y="19730"/>
                  </a:cubicBezTo>
                  <a:lnTo>
                    <a:pt x="66575" y="3530"/>
                  </a:lnTo>
                  <a:cubicBezTo>
                    <a:pt x="65085" y="1243"/>
                    <a:pt x="62590" y="1"/>
                    <a:pt x="60049" y="1"/>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1389000" y="3536375"/>
              <a:ext cx="2325725" cy="1662150"/>
            </a:xfrm>
            <a:custGeom>
              <a:rect b="b" l="l" r="r" t="t"/>
              <a:pathLst>
                <a:path extrusionOk="0" h="66486" w="93029">
                  <a:moveTo>
                    <a:pt x="60067" y="1"/>
                  </a:moveTo>
                  <a:cubicBezTo>
                    <a:pt x="58623" y="1"/>
                    <a:pt x="57163" y="406"/>
                    <a:pt x="55863" y="1253"/>
                  </a:cubicBezTo>
                  <a:lnTo>
                    <a:pt x="43179" y="9468"/>
                  </a:lnTo>
                  <a:cubicBezTo>
                    <a:pt x="42456" y="9928"/>
                    <a:pt x="41832" y="10486"/>
                    <a:pt x="41339" y="11144"/>
                  </a:cubicBezTo>
                  <a:cubicBezTo>
                    <a:pt x="40518" y="11341"/>
                    <a:pt x="39762" y="11669"/>
                    <a:pt x="39039" y="12129"/>
                  </a:cubicBezTo>
                  <a:lnTo>
                    <a:pt x="4601" y="34442"/>
                  </a:lnTo>
                  <a:cubicBezTo>
                    <a:pt x="1052" y="36742"/>
                    <a:pt x="1" y="41507"/>
                    <a:pt x="2334" y="45121"/>
                  </a:cubicBezTo>
                  <a:lnTo>
                    <a:pt x="12784" y="61288"/>
                  </a:lnTo>
                  <a:cubicBezTo>
                    <a:pt x="14228" y="63503"/>
                    <a:pt x="16706" y="64840"/>
                    <a:pt x="19362" y="64840"/>
                  </a:cubicBezTo>
                  <a:cubicBezTo>
                    <a:pt x="19426" y="64840"/>
                    <a:pt x="19489" y="64839"/>
                    <a:pt x="19553" y="64837"/>
                  </a:cubicBezTo>
                  <a:cubicBezTo>
                    <a:pt x="20926" y="65898"/>
                    <a:pt x="22655" y="66485"/>
                    <a:pt x="24402" y="66485"/>
                  </a:cubicBezTo>
                  <a:cubicBezTo>
                    <a:pt x="24494" y="66485"/>
                    <a:pt x="24587" y="66484"/>
                    <a:pt x="24679" y="66480"/>
                  </a:cubicBezTo>
                  <a:cubicBezTo>
                    <a:pt x="24942" y="66480"/>
                    <a:pt x="25205" y="66448"/>
                    <a:pt x="25468" y="66415"/>
                  </a:cubicBezTo>
                  <a:lnTo>
                    <a:pt x="66050" y="60500"/>
                  </a:lnTo>
                  <a:cubicBezTo>
                    <a:pt x="66871" y="60368"/>
                    <a:pt x="67660" y="60105"/>
                    <a:pt x="68416" y="59744"/>
                  </a:cubicBezTo>
                  <a:cubicBezTo>
                    <a:pt x="68835" y="59818"/>
                    <a:pt x="69272" y="59855"/>
                    <a:pt x="69701" y="59855"/>
                  </a:cubicBezTo>
                  <a:cubicBezTo>
                    <a:pt x="69843" y="59855"/>
                    <a:pt x="69985" y="59851"/>
                    <a:pt x="70125" y="59843"/>
                  </a:cubicBezTo>
                  <a:cubicBezTo>
                    <a:pt x="70388" y="59843"/>
                    <a:pt x="70650" y="59810"/>
                    <a:pt x="70913" y="59777"/>
                  </a:cubicBezTo>
                  <a:lnTo>
                    <a:pt x="85865" y="57575"/>
                  </a:lnTo>
                  <a:cubicBezTo>
                    <a:pt x="90104" y="56951"/>
                    <a:pt x="93028" y="53041"/>
                    <a:pt x="92404" y="48802"/>
                  </a:cubicBezTo>
                  <a:lnTo>
                    <a:pt x="89611" y="29710"/>
                  </a:lnTo>
                  <a:cubicBezTo>
                    <a:pt x="89070" y="25895"/>
                    <a:pt x="85793" y="23095"/>
                    <a:pt x="81980" y="23095"/>
                  </a:cubicBezTo>
                  <a:cubicBezTo>
                    <a:pt x="81852" y="23095"/>
                    <a:pt x="81722" y="23098"/>
                    <a:pt x="81593" y="23105"/>
                  </a:cubicBezTo>
                  <a:cubicBezTo>
                    <a:pt x="81330" y="23105"/>
                    <a:pt x="81067" y="23138"/>
                    <a:pt x="80837" y="23171"/>
                  </a:cubicBezTo>
                  <a:lnTo>
                    <a:pt x="78307" y="23532"/>
                  </a:lnTo>
                  <a:cubicBezTo>
                    <a:pt x="78241" y="22185"/>
                    <a:pt x="77814" y="20870"/>
                    <a:pt x="77058" y="19720"/>
                  </a:cubicBezTo>
                  <a:lnTo>
                    <a:pt x="66576" y="3553"/>
                  </a:lnTo>
                  <a:cubicBezTo>
                    <a:pt x="65089" y="1250"/>
                    <a:pt x="62602" y="1"/>
                    <a:pt x="60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2998350" y="4246250"/>
              <a:ext cx="574250" cy="652925"/>
            </a:xfrm>
            <a:custGeom>
              <a:rect b="b" l="l" r="r" t="t"/>
              <a:pathLst>
                <a:path extrusionOk="0" h="26117" w="22970">
                  <a:moveTo>
                    <a:pt x="17431" y="1"/>
                  </a:moveTo>
                  <a:cubicBezTo>
                    <a:pt x="17296" y="1"/>
                    <a:pt x="17159" y="11"/>
                    <a:pt x="17022" y="33"/>
                  </a:cubicBezTo>
                  <a:lnTo>
                    <a:pt x="2465" y="2136"/>
                  </a:lnTo>
                  <a:cubicBezTo>
                    <a:pt x="1019" y="2366"/>
                    <a:pt x="0" y="3714"/>
                    <a:pt x="197" y="5192"/>
                  </a:cubicBezTo>
                  <a:lnTo>
                    <a:pt x="2925" y="23824"/>
                  </a:lnTo>
                  <a:cubicBezTo>
                    <a:pt x="3135" y="25176"/>
                    <a:pt x="4280" y="26116"/>
                    <a:pt x="5605" y="26116"/>
                  </a:cubicBezTo>
                  <a:cubicBezTo>
                    <a:pt x="5729" y="26116"/>
                    <a:pt x="5854" y="26108"/>
                    <a:pt x="5981" y="26091"/>
                  </a:cubicBezTo>
                  <a:lnTo>
                    <a:pt x="20505" y="23955"/>
                  </a:lnTo>
                  <a:cubicBezTo>
                    <a:pt x="21984" y="23758"/>
                    <a:pt x="22969" y="22411"/>
                    <a:pt x="22772" y="20932"/>
                  </a:cubicBezTo>
                  <a:lnTo>
                    <a:pt x="20045" y="2268"/>
                  </a:lnTo>
                  <a:cubicBezTo>
                    <a:pt x="19837" y="959"/>
                    <a:pt x="18714" y="1"/>
                    <a:pt x="17431" y="1"/>
                  </a:cubicBezTo>
                  <a:close/>
                </a:path>
              </a:pathLst>
            </a:custGeom>
            <a:solidFill>
              <a:schemeClr val="accent4"/>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2998350" y="4245575"/>
              <a:ext cx="504425" cy="152675"/>
            </a:xfrm>
            <a:custGeom>
              <a:rect b="b" l="l" r="r" t="t"/>
              <a:pathLst>
                <a:path extrusionOk="0" h="6107" w="20177">
                  <a:moveTo>
                    <a:pt x="17583" y="1"/>
                  </a:moveTo>
                  <a:cubicBezTo>
                    <a:pt x="17463" y="1"/>
                    <a:pt x="17341" y="9"/>
                    <a:pt x="17219" y="27"/>
                  </a:cubicBezTo>
                  <a:lnTo>
                    <a:pt x="2267" y="2196"/>
                  </a:lnTo>
                  <a:cubicBezTo>
                    <a:pt x="920" y="2426"/>
                    <a:pt x="0" y="3675"/>
                    <a:pt x="197" y="4989"/>
                  </a:cubicBezTo>
                  <a:lnTo>
                    <a:pt x="362" y="6106"/>
                  </a:lnTo>
                  <a:lnTo>
                    <a:pt x="20176" y="3215"/>
                  </a:lnTo>
                  <a:lnTo>
                    <a:pt x="20012" y="2098"/>
                  </a:lnTo>
                  <a:cubicBezTo>
                    <a:pt x="19833" y="873"/>
                    <a:pt x="18784" y="1"/>
                    <a:pt x="175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3011475" y="4259425"/>
              <a:ext cx="491300" cy="137175"/>
            </a:xfrm>
            <a:custGeom>
              <a:rect b="b" l="l" r="r" t="t"/>
              <a:pathLst>
                <a:path extrusionOk="0" h="5487" w="19652">
                  <a:moveTo>
                    <a:pt x="17243" y="1"/>
                  </a:moveTo>
                  <a:cubicBezTo>
                    <a:pt x="17105" y="1"/>
                    <a:pt x="16966" y="11"/>
                    <a:pt x="16825" y="32"/>
                  </a:cubicBezTo>
                  <a:lnTo>
                    <a:pt x="2235" y="2168"/>
                  </a:lnTo>
                  <a:cubicBezTo>
                    <a:pt x="921" y="2332"/>
                    <a:pt x="1" y="3417"/>
                    <a:pt x="165" y="4534"/>
                  </a:cubicBezTo>
                  <a:lnTo>
                    <a:pt x="297" y="5487"/>
                  </a:lnTo>
                  <a:lnTo>
                    <a:pt x="19651" y="2661"/>
                  </a:lnTo>
                  <a:lnTo>
                    <a:pt x="19520" y="1708"/>
                  </a:lnTo>
                  <a:cubicBezTo>
                    <a:pt x="19373" y="710"/>
                    <a:pt x="18388" y="1"/>
                    <a:pt x="17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998350" y="4241325"/>
              <a:ext cx="504425" cy="156925"/>
            </a:xfrm>
            <a:custGeom>
              <a:rect b="b" l="l" r="r" t="t"/>
              <a:pathLst>
                <a:path extrusionOk="0" fill="none" h="6277" w="20177">
                  <a:moveTo>
                    <a:pt x="20012" y="2268"/>
                  </a:moveTo>
                  <a:cubicBezTo>
                    <a:pt x="19815" y="920"/>
                    <a:pt x="18566" y="0"/>
                    <a:pt x="17219" y="197"/>
                  </a:cubicBezTo>
                  <a:lnTo>
                    <a:pt x="2267" y="2366"/>
                  </a:lnTo>
                  <a:cubicBezTo>
                    <a:pt x="920" y="2596"/>
                    <a:pt x="0" y="3845"/>
                    <a:pt x="197" y="5159"/>
                  </a:cubicBezTo>
                  <a:lnTo>
                    <a:pt x="362" y="6276"/>
                  </a:lnTo>
                  <a:lnTo>
                    <a:pt x="20176" y="3385"/>
                  </a:lnTo>
                  <a:close/>
                </a:path>
              </a:pathLst>
            </a:custGeom>
            <a:no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3069000" y="4746550"/>
              <a:ext cx="504425" cy="153475"/>
            </a:xfrm>
            <a:custGeom>
              <a:rect b="b" l="l" r="r" t="t"/>
              <a:pathLst>
                <a:path extrusionOk="0" h="6139" w="20177">
                  <a:moveTo>
                    <a:pt x="19815" y="0"/>
                  </a:moveTo>
                  <a:lnTo>
                    <a:pt x="0" y="2925"/>
                  </a:lnTo>
                  <a:lnTo>
                    <a:pt x="164" y="4042"/>
                  </a:lnTo>
                  <a:cubicBezTo>
                    <a:pt x="344" y="5267"/>
                    <a:pt x="1392" y="6139"/>
                    <a:pt x="2569" y="6139"/>
                  </a:cubicBezTo>
                  <a:cubicBezTo>
                    <a:pt x="2687" y="6139"/>
                    <a:pt x="2805" y="6130"/>
                    <a:pt x="2925" y="6112"/>
                  </a:cubicBezTo>
                  <a:lnTo>
                    <a:pt x="17909" y="3911"/>
                  </a:lnTo>
                  <a:cubicBezTo>
                    <a:pt x="19223" y="3713"/>
                    <a:pt x="20176" y="2465"/>
                    <a:pt x="19979" y="1150"/>
                  </a:cubicBezTo>
                  <a:lnTo>
                    <a:pt x="19815" y="0"/>
                  </a:lnTo>
                  <a:close/>
                </a:path>
              </a:pathLst>
            </a:custGeom>
            <a:solidFill>
              <a:schemeClr val="accent2"/>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088700" y="4486950"/>
              <a:ext cx="4150" cy="27950"/>
            </a:xfrm>
            <a:custGeom>
              <a:rect b="b" l="l" r="r" t="t"/>
              <a:pathLst>
                <a:path extrusionOk="0" fill="none" h="1118" w="166">
                  <a:moveTo>
                    <a:pt x="1" y="0"/>
                  </a:moveTo>
                  <a:lnTo>
                    <a:pt x="165" y="1118"/>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3157700" y="4477100"/>
              <a:ext cx="4150" cy="27950"/>
            </a:xfrm>
            <a:custGeom>
              <a:rect b="b" l="l" r="r" t="t"/>
              <a:pathLst>
                <a:path extrusionOk="0" fill="none" h="1118" w="166">
                  <a:moveTo>
                    <a:pt x="1" y="0"/>
                  </a:moveTo>
                  <a:lnTo>
                    <a:pt x="165" y="1117"/>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3198800" y="4470525"/>
              <a:ext cx="4125" cy="28775"/>
            </a:xfrm>
            <a:custGeom>
              <a:rect b="b" l="l" r="r" t="t"/>
              <a:pathLst>
                <a:path extrusionOk="0" fill="none" h="1151" w="165">
                  <a:moveTo>
                    <a:pt x="0" y="0"/>
                  </a:moveTo>
                  <a:lnTo>
                    <a:pt x="164" y="115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3125675" y="4481200"/>
              <a:ext cx="4125" cy="27950"/>
            </a:xfrm>
            <a:custGeom>
              <a:rect b="b" l="l" r="r" t="t"/>
              <a:pathLst>
                <a:path extrusionOk="0" fill="none" h="1118" w="165">
                  <a:moveTo>
                    <a:pt x="0" y="0"/>
                  </a:moveTo>
                  <a:lnTo>
                    <a:pt x="165" y="1118"/>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3100200" y="4487775"/>
              <a:ext cx="13175" cy="1650"/>
            </a:xfrm>
            <a:custGeom>
              <a:rect b="b" l="l" r="r" t="t"/>
              <a:pathLst>
                <a:path extrusionOk="0" fill="none" h="66" w="527">
                  <a:moveTo>
                    <a:pt x="527" y="0"/>
                  </a:moveTo>
                  <a:lnTo>
                    <a:pt x="1" y="6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3138000" y="4482850"/>
              <a:ext cx="7425" cy="825"/>
            </a:xfrm>
            <a:custGeom>
              <a:rect b="b" l="l" r="r" t="t"/>
              <a:pathLst>
                <a:path extrusionOk="0" fill="none" h="33" w="297">
                  <a:moveTo>
                    <a:pt x="296" y="0"/>
                  </a:moveTo>
                  <a:lnTo>
                    <a:pt x="0" y="3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70850" y="4477900"/>
              <a:ext cx="8250" cy="850"/>
            </a:xfrm>
            <a:custGeom>
              <a:rect b="b" l="l" r="r" t="t"/>
              <a:pathLst>
                <a:path extrusionOk="0" fill="none" h="34" w="330">
                  <a:moveTo>
                    <a:pt x="329" y="1"/>
                  </a:moveTo>
                  <a:lnTo>
                    <a:pt x="1" y="3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3101850" y="4500100"/>
              <a:ext cx="13175" cy="1650"/>
            </a:xfrm>
            <a:custGeom>
              <a:rect b="b" l="l" r="r" t="t"/>
              <a:pathLst>
                <a:path extrusionOk="0" fill="none" h="66" w="527">
                  <a:moveTo>
                    <a:pt x="526" y="0"/>
                  </a:moveTo>
                  <a:lnTo>
                    <a:pt x="1" y="6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3126500" y="4502550"/>
              <a:ext cx="21375" cy="3325"/>
            </a:xfrm>
            <a:custGeom>
              <a:rect b="b" l="l" r="r" t="t"/>
              <a:pathLst>
                <a:path extrusionOk="0" fill="none" h="133" w="855">
                  <a:moveTo>
                    <a:pt x="0" y="132"/>
                  </a:moveTo>
                  <a:lnTo>
                    <a:pt x="855"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3176600" y="4486950"/>
              <a:ext cx="14000" cy="11525"/>
            </a:xfrm>
            <a:custGeom>
              <a:rect b="b" l="l" r="r" t="t"/>
              <a:pathLst>
                <a:path extrusionOk="0" fill="none" h="461" w="560">
                  <a:moveTo>
                    <a:pt x="1" y="0"/>
                  </a:moveTo>
                  <a:lnTo>
                    <a:pt x="67" y="460"/>
                  </a:lnTo>
                  <a:lnTo>
                    <a:pt x="559" y="395"/>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3212750" y="4470525"/>
              <a:ext cx="20575" cy="23025"/>
            </a:xfrm>
            <a:custGeom>
              <a:rect b="b" l="l" r="r" t="t"/>
              <a:pathLst>
                <a:path extrusionOk="0" fill="none" h="921" w="823">
                  <a:moveTo>
                    <a:pt x="1" y="99"/>
                  </a:moveTo>
                  <a:lnTo>
                    <a:pt x="691" y="0"/>
                  </a:lnTo>
                  <a:lnTo>
                    <a:pt x="822" y="822"/>
                  </a:lnTo>
                  <a:lnTo>
                    <a:pt x="132" y="92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3281750" y="4544450"/>
              <a:ext cx="4150" cy="28775"/>
            </a:xfrm>
            <a:custGeom>
              <a:rect b="b" l="l" r="r" t="t"/>
              <a:pathLst>
                <a:path extrusionOk="0" fill="none" h="1151" w="166">
                  <a:moveTo>
                    <a:pt x="165" y="1151"/>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3350775" y="4534600"/>
              <a:ext cx="4125" cy="28775"/>
            </a:xfrm>
            <a:custGeom>
              <a:rect b="b" l="l" r="r" t="t"/>
              <a:pathLst>
                <a:path extrusionOk="0" fill="none" h="1151" w="165">
                  <a:moveTo>
                    <a:pt x="164" y="1150"/>
                  </a:moveTo>
                  <a:lnTo>
                    <a:pt x="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3391850" y="4528850"/>
              <a:ext cx="4125" cy="27950"/>
            </a:xfrm>
            <a:custGeom>
              <a:rect b="b" l="l" r="r" t="t"/>
              <a:pathLst>
                <a:path extrusionOk="0" fill="none" h="1118" w="165">
                  <a:moveTo>
                    <a:pt x="164" y="1117"/>
                  </a:moveTo>
                  <a:lnTo>
                    <a:pt x="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3318725" y="4539525"/>
              <a:ext cx="4125" cy="28775"/>
            </a:xfrm>
            <a:custGeom>
              <a:rect b="b" l="l" r="r" t="t"/>
              <a:pathLst>
                <a:path extrusionOk="0" fill="none" h="1151" w="165">
                  <a:moveTo>
                    <a:pt x="165" y="1151"/>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3295725" y="4565000"/>
              <a:ext cx="13175" cy="2475"/>
            </a:xfrm>
            <a:custGeom>
              <a:rect b="b" l="l" r="r" t="t"/>
              <a:pathLst>
                <a:path extrusionOk="0" fill="none" h="99" w="527">
                  <a:moveTo>
                    <a:pt x="526" y="0"/>
                  </a:moveTo>
                  <a:lnTo>
                    <a:pt x="1" y="9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3333525" y="4560875"/>
              <a:ext cx="8225" cy="850"/>
            </a:xfrm>
            <a:custGeom>
              <a:rect b="b" l="l" r="r" t="t"/>
              <a:pathLst>
                <a:path extrusionOk="0" fill="none" h="34" w="329">
                  <a:moveTo>
                    <a:pt x="329" y="1"/>
                  </a:moveTo>
                  <a:lnTo>
                    <a:pt x="0" y="3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67200" y="4555950"/>
              <a:ext cx="7425" cy="850"/>
            </a:xfrm>
            <a:custGeom>
              <a:rect b="b" l="l" r="r" t="t"/>
              <a:pathLst>
                <a:path extrusionOk="0" fill="none" h="34" w="297">
                  <a:moveTo>
                    <a:pt x="296" y="1"/>
                  </a:moveTo>
                  <a:lnTo>
                    <a:pt x="0" y="3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294075" y="4552675"/>
              <a:ext cx="13175" cy="1650"/>
            </a:xfrm>
            <a:custGeom>
              <a:rect b="b" l="l" r="r" t="t"/>
              <a:pathLst>
                <a:path extrusionOk="0" fill="none" h="66" w="527">
                  <a:moveTo>
                    <a:pt x="527" y="0"/>
                  </a:moveTo>
                  <a:lnTo>
                    <a:pt x="1" y="6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317075" y="4541175"/>
              <a:ext cx="20575" cy="3300"/>
            </a:xfrm>
            <a:custGeom>
              <a:rect b="b" l="l" r="r" t="t"/>
              <a:pathLst>
                <a:path extrusionOk="0" fill="none" h="132" w="823">
                  <a:moveTo>
                    <a:pt x="1" y="132"/>
                  </a:moveTo>
                  <a:lnTo>
                    <a:pt x="822"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368850" y="4534600"/>
              <a:ext cx="11525" cy="13175"/>
            </a:xfrm>
            <a:custGeom>
              <a:rect b="b" l="l" r="r" t="t"/>
              <a:pathLst>
                <a:path extrusionOk="0" fill="none" h="527" w="461">
                  <a:moveTo>
                    <a:pt x="66" y="526"/>
                  </a:moveTo>
                  <a:lnTo>
                    <a:pt x="0" y="99"/>
                  </a:lnTo>
                  <a:lnTo>
                    <a:pt x="46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3405800" y="4528025"/>
              <a:ext cx="19750" cy="23025"/>
            </a:xfrm>
            <a:custGeom>
              <a:rect b="b" l="l" r="r" t="t"/>
              <a:pathLst>
                <a:path extrusionOk="0" fill="none" h="921" w="790">
                  <a:moveTo>
                    <a:pt x="99" y="920"/>
                  </a:moveTo>
                  <a:lnTo>
                    <a:pt x="789" y="822"/>
                  </a:lnTo>
                  <a:lnTo>
                    <a:pt x="691" y="0"/>
                  </a:lnTo>
                  <a:lnTo>
                    <a:pt x="1" y="9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3241500" y="4550200"/>
              <a:ext cx="4150" cy="28775"/>
            </a:xfrm>
            <a:custGeom>
              <a:rect b="b" l="l" r="r" t="t"/>
              <a:pathLst>
                <a:path extrusionOk="0" fill="none" h="1151" w="166">
                  <a:moveTo>
                    <a:pt x="165" y="1151"/>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3172500" y="4560875"/>
              <a:ext cx="4125" cy="27975"/>
            </a:xfrm>
            <a:custGeom>
              <a:rect b="b" l="l" r="r" t="t"/>
              <a:pathLst>
                <a:path extrusionOk="0" fill="none" h="1119" w="165">
                  <a:moveTo>
                    <a:pt x="165" y="1118"/>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3130600" y="4566625"/>
              <a:ext cx="4950" cy="28775"/>
            </a:xfrm>
            <a:custGeom>
              <a:rect b="b" l="l" r="r" t="t"/>
              <a:pathLst>
                <a:path extrusionOk="0" fill="none" h="1151" w="198">
                  <a:moveTo>
                    <a:pt x="198" y="1151"/>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3204550" y="4555950"/>
              <a:ext cx="4125" cy="28775"/>
            </a:xfrm>
            <a:custGeom>
              <a:rect b="b" l="l" r="r" t="t"/>
              <a:pathLst>
                <a:path extrusionOk="0" fill="none" h="1151" w="165">
                  <a:moveTo>
                    <a:pt x="164" y="1151"/>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3220975" y="4576500"/>
              <a:ext cx="13150" cy="1650"/>
            </a:xfrm>
            <a:custGeom>
              <a:rect b="b" l="l" r="r" t="t"/>
              <a:pathLst>
                <a:path extrusionOk="0" fill="none" h="66" w="526">
                  <a:moveTo>
                    <a:pt x="0" y="66"/>
                  </a:moveTo>
                  <a:lnTo>
                    <a:pt x="526"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3188925" y="4582250"/>
              <a:ext cx="7425" cy="850"/>
            </a:xfrm>
            <a:custGeom>
              <a:rect b="b" l="l" r="r" t="t"/>
              <a:pathLst>
                <a:path extrusionOk="0" fill="none" h="34" w="297">
                  <a:moveTo>
                    <a:pt x="1" y="33"/>
                  </a:moveTo>
                  <a:lnTo>
                    <a:pt x="296"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3155250" y="4587175"/>
              <a:ext cx="7425" cy="850"/>
            </a:xfrm>
            <a:custGeom>
              <a:rect b="b" l="l" r="r" t="t"/>
              <a:pathLst>
                <a:path extrusionOk="0" fill="none" h="34" w="297">
                  <a:moveTo>
                    <a:pt x="0" y="33"/>
                  </a:moveTo>
                  <a:lnTo>
                    <a:pt x="296"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3219325" y="4563350"/>
              <a:ext cx="13175" cy="2475"/>
            </a:xfrm>
            <a:custGeom>
              <a:rect b="b" l="l" r="r" t="t"/>
              <a:pathLst>
                <a:path extrusionOk="0" fill="none" h="99" w="527">
                  <a:moveTo>
                    <a:pt x="1" y="99"/>
                  </a:moveTo>
                  <a:lnTo>
                    <a:pt x="526"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186475" y="4560050"/>
              <a:ext cx="20550" cy="3325"/>
            </a:xfrm>
            <a:custGeom>
              <a:rect b="b" l="l" r="r" t="t"/>
              <a:pathLst>
                <a:path extrusionOk="0" fill="none" h="133" w="822">
                  <a:moveTo>
                    <a:pt x="822" y="1"/>
                  </a:moveTo>
                  <a:lnTo>
                    <a:pt x="0" y="132"/>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143750" y="4567450"/>
              <a:ext cx="13975" cy="11525"/>
            </a:xfrm>
            <a:custGeom>
              <a:rect b="b" l="l" r="r" t="t"/>
              <a:pathLst>
                <a:path extrusionOk="0" fill="none" h="461" w="559">
                  <a:moveTo>
                    <a:pt x="559" y="461"/>
                  </a:moveTo>
                  <a:lnTo>
                    <a:pt x="493" y="1"/>
                  </a:lnTo>
                  <a:lnTo>
                    <a:pt x="0" y="9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101025" y="4572375"/>
              <a:ext cx="20575" cy="23025"/>
            </a:xfrm>
            <a:custGeom>
              <a:rect b="b" l="l" r="r" t="t"/>
              <a:pathLst>
                <a:path extrusionOk="0" fill="none" h="921" w="823">
                  <a:moveTo>
                    <a:pt x="822" y="822"/>
                  </a:moveTo>
                  <a:lnTo>
                    <a:pt x="132" y="921"/>
                  </a:lnTo>
                  <a:lnTo>
                    <a:pt x="1" y="99"/>
                  </a:lnTo>
                  <a:lnTo>
                    <a:pt x="69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113350" y="4614275"/>
              <a:ext cx="322050" cy="53425"/>
            </a:xfrm>
            <a:custGeom>
              <a:rect b="b" l="l" r="r" t="t"/>
              <a:pathLst>
                <a:path extrusionOk="0" fill="none" h="2137" w="12882">
                  <a:moveTo>
                    <a:pt x="1" y="2137"/>
                  </a:moveTo>
                  <a:lnTo>
                    <a:pt x="12882"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3119925" y="4672600"/>
              <a:ext cx="213625" cy="37000"/>
            </a:xfrm>
            <a:custGeom>
              <a:rect b="b" l="l" r="r" t="t"/>
              <a:pathLst>
                <a:path extrusionOk="0" fill="none" h="1480" w="8545">
                  <a:moveTo>
                    <a:pt x="0" y="1480"/>
                  </a:moveTo>
                  <a:lnTo>
                    <a:pt x="8544"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3410725" y="4678350"/>
              <a:ext cx="67400" cy="30425"/>
            </a:xfrm>
            <a:custGeom>
              <a:rect b="b" l="l" r="r" t="t"/>
              <a:pathLst>
                <a:path extrusionOk="0" fill="none" h="1217" w="2696">
                  <a:moveTo>
                    <a:pt x="1" y="1217"/>
                  </a:moveTo>
                  <a:lnTo>
                    <a:pt x="691" y="297"/>
                  </a:lnTo>
                  <a:lnTo>
                    <a:pt x="2005" y="1052"/>
                  </a:lnTo>
                  <a:lnTo>
                    <a:pt x="2695" y="1"/>
                  </a:lnTo>
                </a:path>
              </a:pathLst>
            </a:custGeom>
            <a:no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862200" y="4318550"/>
              <a:ext cx="1215025" cy="746750"/>
            </a:xfrm>
            <a:custGeom>
              <a:rect b="b" l="l" r="r" t="t"/>
              <a:pathLst>
                <a:path extrusionOk="0" h="29870" w="48601">
                  <a:moveTo>
                    <a:pt x="43037" y="0"/>
                  </a:moveTo>
                  <a:cubicBezTo>
                    <a:pt x="42900" y="0"/>
                    <a:pt x="42761" y="11"/>
                    <a:pt x="42620" y="33"/>
                  </a:cubicBezTo>
                  <a:lnTo>
                    <a:pt x="2465" y="5915"/>
                  </a:lnTo>
                  <a:cubicBezTo>
                    <a:pt x="986" y="6112"/>
                    <a:pt x="0" y="7459"/>
                    <a:pt x="198" y="8938"/>
                  </a:cubicBezTo>
                  <a:lnTo>
                    <a:pt x="2925" y="27570"/>
                  </a:lnTo>
                  <a:cubicBezTo>
                    <a:pt x="3133" y="28908"/>
                    <a:pt x="4257" y="29870"/>
                    <a:pt x="5564" y="29870"/>
                  </a:cubicBezTo>
                  <a:cubicBezTo>
                    <a:pt x="5701" y="29870"/>
                    <a:pt x="5841" y="29859"/>
                    <a:pt x="5981" y="29837"/>
                  </a:cubicBezTo>
                  <a:lnTo>
                    <a:pt x="46136" y="23955"/>
                  </a:lnTo>
                  <a:cubicBezTo>
                    <a:pt x="47582" y="23758"/>
                    <a:pt x="48601" y="22411"/>
                    <a:pt x="48404" y="20932"/>
                  </a:cubicBezTo>
                  <a:lnTo>
                    <a:pt x="45643" y="2267"/>
                  </a:lnTo>
                  <a:cubicBezTo>
                    <a:pt x="45465" y="959"/>
                    <a:pt x="44345" y="0"/>
                    <a:pt x="43037" y="0"/>
                  </a:cubicBezTo>
                  <a:close/>
                </a:path>
              </a:pathLst>
            </a:custGeom>
            <a:solidFill>
              <a:schemeClr val="accent4"/>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1862200" y="4317875"/>
              <a:ext cx="1145200" cy="247150"/>
            </a:xfrm>
            <a:custGeom>
              <a:rect b="b" l="l" r="r" t="t"/>
              <a:pathLst>
                <a:path extrusionOk="0" h="9886" w="45808">
                  <a:moveTo>
                    <a:pt x="43214" y="0"/>
                  </a:moveTo>
                  <a:cubicBezTo>
                    <a:pt x="43094" y="0"/>
                    <a:pt x="42972" y="9"/>
                    <a:pt x="42850" y="27"/>
                  </a:cubicBezTo>
                  <a:lnTo>
                    <a:pt x="2268" y="5975"/>
                  </a:lnTo>
                  <a:cubicBezTo>
                    <a:pt x="921" y="6172"/>
                    <a:pt x="0" y="7421"/>
                    <a:pt x="198" y="8735"/>
                  </a:cubicBezTo>
                  <a:lnTo>
                    <a:pt x="362" y="9885"/>
                  </a:lnTo>
                  <a:lnTo>
                    <a:pt x="45808" y="3214"/>
                  </a:lnTo>
                  <a:lnTo>
                    <a:pt x="45643" y="2097"/>
                  </a:lnTo>
                  <a:cubicBezTo>
                    <a:pt x="45464" y="872"/>
                    <a:pt x="44415" y="0"/>
                    <a:pt x="43214" y="0"/>
                  </a:cubicBezTo>
                  <a:close/>
                </a:path>
              </a:pathLst>
            </a:custGeom>
            <a:solidFill>
              <a:srgbClr val="FFFFFF"/>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1875350" y="4331725"/>
              <a:ext cx="1132050" cy="230825"/>
            </a:xfrm>
            <a:custGeom>
              <a:rect b="b" l="l" r="r" t="t"/>
              <a:pathLst>
                <a:path extrusionOk="0" h="9233" w="45282">
                  <a:moveTo>
                    <a:pt x="42848" y="0"/>
                  </a:moveTo>
                  <a:cubicBezTo>
                    <a:pt x="42709" y="0"/>
                    <a:pt x="42567" y="11"/>
                    <a:pt x="42423" y="32"/>
                  </a:cubicBezTo>
                  <a:lnTo>
                    <a:pt x="2268" y="5914"/>
                  </a:lnTo>
                  <a:cubicBezTo>
                    <a:pt x="920" y="6078"/>
                    <a:pt x="0" y="7162"/>
                    <a:pt x="165" y="8312"/>
                  </a:cubicBezTo>
                  <a:lnTo>
                    <a:pt x="296" y="9233"/>
                  </a:lnTo>
                  <a:lnTo>
                    <a:pt x="45282" y="2660"/>
                  </a:lnTo>
                  <a:lnTo>
                    <a:pt x="45117" y="1740"/>
                  </a:lnTo>
                  <a:cubicBezTo>
                    <a:pt x="44971" y="713"/>
                    <a:pt x="44011" y="0"/>
                    <a:pt x="42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1932025" y="4818025"/>
              <a:ext cx="1145200" cy="247125"/>
            </a:xfrm>
            <a:custGeom>
              <a:rect b="b" l="l" r="r" t="t"/>
              <a:pathLst>
                <a:path extrusionOk="0" h="9885" w="45808">
                  <a:moveTo>
                    <a:pt x="45446" y="0"/>
                  </a:moveTo>
                  <a:lnTo>
                    <a:pt x="1" y="6704"/>
                  </a:lnTo>
                  <a:lnTo>
                    <a:pt x="165" y="7821"/>
                  </a:lnTo>
                  <a:cubicBezTo>
                    <a:pt x="374" y="9016"/>
                    <a:pt x="1425" y="9885"/>
                    <a:pt x="2602" y="9885"/>
                  </a:cubicBezTo>
                  <a:cubicBezTo>
                    <a:pt x="2720" y="9885"/>
                    <a:pt x="2838" y="9876"/>
                    <a:pt x="2958" y="9858"/>
                  </a:cubicBezTo>
                  <a:lnTo>
                    <a:pt x="43540" y="3910"/>
                  </a:lnTo>
                  <a:cubicBezTo>
                    <a:pt x="44888" y="3713"/>
                    <a:pt x="45808" y="2465"/>
                    <a:pt x="45611" y="1150"/>
                  </a:cubicBezTo>
                  <a:lnTo>
                    <a:pt x="45446" y="0"/>
                  </a:lnTo>
                  <a:close/>
                </a:path>
              </a:pathLst>
            </a:custGeom>
            <a:solidFill>
              <a:schemeClr val="accent2"/>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1862200" y="4313600"/>
              <a:ext cx="1145200" cy="251425"/>
            </a:xfrm>
            <a:custGeom>
              <a:rect b="b" l="l" r="r" t="t"/>
              <a:pathLst>
                <a:path extrusionOk="0" fill="none" h="10057" w="45808">
                  <a:moveTo>
                    <a:pt x="45643" y="2268"/>
                  </a:moveTo>
                  <a:cubicBezTo>
                    <a:pt x="45446" y="921"/>
                    <a:pt x="44197" y="1"/>
                    <a:pt x="42850" y="198"/>
                  </a:cubicBezTo>
                  <a:lnTo>
                    <a:pt x="2268" y="6146"/>
                  </a:lnTo>
                  <a:cubicBezTo>
                    <a:pt x="921" y="6343"/>
                    <a:pt x="0" y="7592"/>
                    <a:pt x="198" y="8906"/>
                  </a:cubicBezTo>
                  <a:lnTo>
                    <a:pt x="362" y="10056"/>
                  </a:lnTo>
                  <a:lnTo>
                    <a:pt x="45808" y="3385"/>
                  </a:lnTo>
                  <a:close/>
                </a:path>
              </a:pathLst>
            </a:custGeom>
            <a:no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1950925" y="4642200"/>
              <a:ext cx="64925" cy="63300"/>
            </a:xfrm>
            <a:custGeom>
              <a:rect b="b" l="l" r="r" t="t"/>
              <a:pathLst>
                <a:path extrusionOk="0" h="2532" w="2597">
                  <a:moveTo>
                    <a:pt x="2268" y="1"/>
                  </a:moveTo>
                  <a:lnTo>
                    <a:pt x="1709" y="67"/>
                  </a:lnTo>
                  <a:lnTo>
                    <a:pt x="1315" y="1447"/>
                  </a:lnTo>
                  <a:lnTo>
                    <a:pt x="559" y="264"/>
                  </a:lnTo>
                  <a:lnTo>
                    <a:pt x="0" y="330"/>
                  </a:lnTo>
                  <a:lnTo>
                    <a:pt x="296" y="2531"/>
                  </a:lnTo>
                  <a:lnTo>
                    <a:pt x="789" y="2465"/>
                  </a:lnTo>
                  <a:lnTo>
                    <a:pt x="559" y="1085"/>
                  </a:lnTo>
                  <a:lnTo>
                    <a:pt x="1249" y="2170"/>
                  </a:lnTo>
                  <a:lnTo>
                    <a:pt x="1610" y="2137"/>
                  </a:lnTo>
                  <a:lnTo>
                    <a:pt x="1939" y="888"/>
                  </a:lnTo>
                  <a:lnTo>
                    <a:pt x="2136" y="2268"/>
                  </a:lnTo>
                  <a:lnTo>
                    <a:pt x="2596" y="2203"/>
                  </a:lnTo>
                  <a:lnTo>
                    <a:pt x="2268"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2034725" y="4634000"/>
              <a:ext cx="55875" cy="60825"/>
            </a:xfrm>
            <a:custGeom>
              <a:rect b="b" l="l" r="r" t="t"/>
              <a:pathLst>
                <a:path extrusionOk="0" h="2433" w="2235">
                  <a:moveTo>
                    <a:pt x="887" y="625"/>
                  </a:moveTo>
                  <a:lnTo>
                    <a:pt x="1282" y="1380"/>
                  </a:lnTo>
                  <a:lnTo>
                    <a:pt x="723" y="1479"/>
                  </a:lnTo>
                  <a:lnTo>
                    <a:pt x="887" y="625"/>
                  </a:lnTo>
                  <a:close/>
                  <a:moveTo>
                    <a:pt x="1084" y="0"/>
                  </a:moveTo>
                  <a:lnTo>
                    <a:pt x="559" y="99"/>
                  </a:lnTo>
                  <a:lnTo>
                    <a:pt x="0" y="2432"/>
                  </a:lnTo>
                  <a:lnTo>
                    <a:pt x="0" y="2432"/>
                  </a:lnTo>
                  <a:lnTo>
                    <a:pt x="559" y="2333"/>
                  </a:lnTo>
                  <a:lnTo>
                    <a:pt x="624" y="1939"/>
                  </a:lnTo>
                  <a:lnTo>
                    <a:pt x="1479" y="1808"/>
                  </a:lnTo>
                  <a:lnTo>
                    <a:pt x="1676" y="2169"/>
                  </a:lnTo>
                  <a:lnTo>
                    <a:pt x="2235" y="2103"/>
                  </a:lnTo>
                  <a:lnTo>
                    <a:pt x="1084"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2101250" y="4624650"/>
              <a:ext cx="53425" cy="58650"/>
            </a:xfrm>
            <a:custGeom>
              <a:rect b="b" l="l" r="r" t="t"/>
              <a:pathLst>
                <a:path extrusionOk="0" h="2346" w="2137">
                  <a:moveTo>
                    <a:pt x="1028" y="492"/>
                  </a:moveTo>
                  <a:cubicBezTo>
                    <a:pt x="1107" y="492"/>
                    <a:pt x="1170" y="515"/>
                    <a:pt x="1217" y="539"/>
                  </a:cubicBezTo>
                  <a:cubicBezTo>
                    <a:pt x="1315" y="572"/>
                    <a:pt x="1381" y="637"/>
                    <a:pt x="1447" y="736"/>
                  </a:cubicBezTo>
                  <a:cubicBezTo>
                    <a:pt x="1512" y="834"/>
                    <a:pt x="1545" y="933"/>
                    <a:pt x="1578" y="1064"/>
                  </a:cubicBezTo>
                  <a:cubicBezTo>
                    <a:pt x="1578" y="1163"/>
                    <a:pt x="1578" y="1294"/>
                    <a:pt x="1545" y="1393"/>
                  </a:cubicBezTo>
                  <a:cubicBezTo>
                    <a:pt x="1512" y="1492"/>
                    <a:pt x="1479" y="1590"/>
                    <a:pt x="1414" y="1656"/>
                  </a:cubicBezTo>
                  <a:cubicBezTo>
                    <a:pt x="1348" y="1722"/>
                    <a:pt x="1249" y="1754"/>
                    <a:pt x="1151" y="1754"/>
                  </a:cubicBezTo>
                  <a:lnTo>
                    <a:pt x="789" y="1820"/>
                  </a:lnTo>
                  <a:lnTo>
                    <a:pt x="592" y="539"/>
                  </a:lnTo>
                  <a:lnTo>
                    <a:pt x="921" y="506"/>
                  </a:lnTo>
                  <a:cubicBezTo>
                    <a:pt x="959" y="496"/>
                    <a:pt x="995" y="492"/>
                    <a:pt x="1028" y="492"/>
                  </a:cubicBezTo>
                  <a:close/>
                  <a:moveTo>
                    <a:pt x="1046" y="0"/>
                  </a:moveTo>
                  <a:cubicBezTo>
                    <a:pt x="994" y="0"/>
                    <a:pt x="941" y="4"/>
                    <a:pt x="888" y="13"/>
                  </a:cubicBezTo>
                  <a:lnTo>
                    <a:pt x="1" y="144"/>
                  </a:lnTo>
                  <a:lnTo>
                    <a:pt x="329" y="2346"/>
                  </a:lnTo>
                  <a:lnTo>
                    <a:pt x="1184" y="2215"/>
                  </a:lnTo>
                  <a:cubicBezTo>
                    <a:pt x="1381" y="2215"/>
                    <a:pt x="1578" y="2116"/>
                    <a:pt x="1742" y="2017"/>
                  </a:cubicBezTo>
                  <a:cubicBezTo>
                    <a:pt x="1874" y="1886"/>
                    <a:pt x="1972" y="1754"/>
                    <a:pt x="2038" y="1557"/>
                  </a:cubicBezTo>
                  <a:cubicBezTo>
                    <a:pt x="2104" y="1393"/>
                    <a:pt x="2137" y="1196"/>
                    <a:pt x="2104" y="966"/>
                  </a:cubicBezTo>
                  <a:cubicBezTo>
                    <a:pt x="2071" y="769"/>
                    <a:pt x="2005" y="572"/>
                    <a:pt x="1874" y="407"/>
                  </a:cubicBezTo>
                  <a:cubicBezTo>
                    <a:pt x="1775" y="276"/>
                    <a:pt x="1644" y="144"/>
                    <a:pt x="1447" y="79"/>
                  </a:cubicBezTo>
                  <a:cubicBezTo>
                    <a:pt x="1326" y="31"/>
                    <a:pt x="1188" y="0"/>
                    <a:pt x="1046" y="0"/>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2170275" y="4614800"/>
              <a:ext cx="53400" cy="58650"/>
            </a:xfrm>
            <a:custGeom>
              <a:rect b="b" l="l" r="r" t="t"/>
              <a:pathLst>
                <a:path extrusionOk="0" h="2346" w="2136">
                  <a:moveTo>
                    <a:pt x="1072" y="459"/>
                  </a:moveTo>
                  <a:cubicBezTo>
                    <a:pt x="1139" y="459"/>
                    <a:pt x="1202" y="482"/>
                    <a:pt x="1249" y="505"/>
                  </a:cubicBezTo>
                  <a:cubicBezTo>
                    <a:pt x="1314" y="571"/>
                    <a:pt x="1347" y="637"/>
                    <a:pt x="1380" y="768"/>
                  </a:cubicBezTo>
                  <a:cubicBezTo>
                    <a:pt x="1380" y="867"/>
                    <a:pt x="1380" y="966"/>
                    <a:pt x="1314" y="1031"/>
                  </a:cubicBezTo>
                  <a:cubicBezTo>
                    <a:pt x="1282" y="1097"/>
                    <a:pt x="1183" y="1130"/>
                    <a:pt x="1084" y="1130"/>
                  </a:cubicBezTo>
                  <a:lnTo>
                    <a:pt x="690" y="1196"/>
                  </a:lnTo>
                  <a:lnTo>
                    <a:pt x="592" y="538"/>
                  </a:lnTo>
                  <a:lnTo>
                    <a:pt x="986" y="473"/>
                  </a:lnTo>
                  <a:cubicBezTo>
                    <a:pt x="1015" y="463"/>
                    <a:pt x="1044" y="459"/>
                    <a:pt x="1072" y="459"/>
                  </a:cubicBezTo>
                  <a:close/>
                  <a:moveTo>
                    <a:pt x="1105" y="0"/>
                  </a:moveTo>
                  <a:cubicBezTo>
                    <a:pt x="1047" y="0"/>
                    <a:pt x="986" y="4"/>
                    <a:pt x="920" y="13"/>
                  </a:cubicBezTo>
                  <a:lnTo>
                    <a:pt x="0" y="144"/>
                  </a:lnTo>
                  <a:lnTo>
                    <a:pt x="329" y="2346"/>
                  </a:lnTo>
                  <a:lnTo>
                    <a:pt x="854" y="2280"/>
                  </a:lnTo>
                  <a:lnTo>
                    <a:pt x="756" y="1656"/>
                  </a:lnTo>
                  <a:lnTo>
                    <a:pt x="1150" y="1590"/>
                  </a:lnTo>
                  <a:lnTo>
                    <a:pt x="1544" y="2181"/>
                  </a:lnTo>
                  <a:lnTo>
                    <a:pt x="2136" y="2083"/>
                  </a:lnTo>
                  <a:lnTo>
                    <a:pt x="1610" y="1426"/>
                  </a:lnTo>
                  <a:cubicBezTo>
                    <a:pt x="1709" y="1327"/>
                    <a:pt x="1807" y="1228"/>
                    <a:pt x="1840" y="1097"/>
                  </a:cubicBezTo>
                  <a:cubicBezTo>
                    <a:pt x="1873" y="966"/>
                    <a:pt x="1873" y="834"/>
                    <a:pt x="1873" y="670"/>
                  </a:cubicBezTo>
                  <a:cubicBezTo>
                    <a:pt x="1840" y="407"/>
                    <a:pt x="1742" y="243"/>
                    <a:pt x="1544" y="111"/>
                  </a:cubicBezTo>
                  <a:cubicBezTo>
                    <a:pt x="1421" y="37"/>
                    <a:pt x="1280" y="0"/>
                    <a:pt x="1105" y="0"/>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2236800" y="4606875"/>
              <a:ext cx="21400" cy="56725"/>
            </a:xfrm>
            <a:custGeom>
              <a:rect b="b" l="l" r="r" t="t"/>
              <a:pathLst>
                <a:path extrusionOk="0" h="2269" w="856">
                  <a:moveTo>
                    <a:pt x="526" y="1"/>
                  </a:moveTo>
                  <a:lnTo>
                    <a:pt x="1" y="67"/>
                  </a:lnTo>
                  <a:lnTo>
                    <a:pt x="329" y="2268"/>
                  </a:lnTo>
                  <a:lnTo>
                    <a:pt x="855" y="2203"/>
                  </a:lnTo>
                  <a:lnTo>
                    <a:pt x="526"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2273775" y="4599775"/>
              <a:ext cx="53425" cy="58900"/>
            </a:xfrm>
            <a:custGeom>
              <a:rect b="b" l="l" r="r" t="t"/>
              <a:pathLst>
                <a:path extrusionOk="0" h="2356" w="2137">
                  <a:moveTo>
                    <a:pt x="920" y="482"/>
                  </a:moveTo>
                  <a:cubicBezTo>
                    <a:pt x="1019" y="482"/>
                    <a:pt x="1118" y="482"/>
                    <a:pt x="1216" y="515"/>
                  </a:cubicBezTo>
                  <a:cubicBezTo>
                    <a:pt x="1315" y="581"/>
                    <a:pt x="1381" y="614"/>
                    <a:pt x="1446" y="712"/>
                  </a:cubicBezTo>
                  <a:cubicBezTo>
                    <a:pt x="1512" y="811"/>
                    <a:pt x="1545" y="909"/>
                    <a:pt x="1545" y="1041"/>
                  </a:cubicBezTo>
                  <a:cubicBezTo>
                    <a:pt x="1578" y="1172"/>
                    <a:pt x="1578" y="1271"/>
                    <a:pt x="1545" y="1369"/>
                  </a:cubicBezTo>
                  <a:cubicBezTo>
                    <a:pt x="1512" y="1468"/>
                    <a:pt x="1446" y="1567"/>
                    <a:pt x="1381" y="1632"/>
                  </a:cubicBezTo>
                  <a:cubicBezTo>
                    <a:pt x="1315" y="1698"/>
                    <a:pt x="1249" y="1731"/>
                    <a:pt x="1118" y="1764"/>
                  </a:cubicBezTo>
                  <a:lnTo>
                    <a:pt x="789" y="1797"/>
                  </a:lnTo>
                  <a:lnTo>
                    <a:pt x="592" y="548"/>
                  </a:lnTo>
                  <a:lnTo>
                    <a:pt x="920" y="482"/>
                  </a:lnTo>
                  <a:close/>
                  <a:moveTo>
                    <a:pt x="1114" y="1"/>
                  </a:moveTo>
                  <a:cubicBezTo>
                    <a:pt x="1034" y="1"/>
                    <a:pt x="950" y="8"/>
                    <a:pt x="855" y="22"/>
                  </a:cubicBezTo>
                  <a:lnTo>
                    <a:pt x="0" y="154"/>
                  </a:lnTo>
                  <a:lnTo>
                    <a:pt x="329" y="2355"/>
                  </a:lnTo>
                  <a:lnTo>
                    <a:pt x="1151" y="2224"/>
                  </a:lnTo>
                  <a:cubicBezTo>
                    <a:pt x="1381" y="2191"/>
                    <a:pt x="1545" y="2125"/>
                    <a:pt x="1709" y="1994"/>
                  </a:cubicBezTo>
                  <a:cubicBezTo>
                    <a:pt x="1873" y="1895"/>
                    <a:pt x="1972" y="1731"/>
                    <a:pt x="2038" y="1567"/>
                  </a:cubicBezTo>
                  <a:cubicBezTo>
                    <a:pt x="2103" y="1369"/>
                    <a:pt x="2136" y="1172"/>
                    <a:pt x="2103" y="942"/>
                  </a:cubicBezTo>
                  <a:cubicBezTo>
                    <a:pt x="2071" y="745"/>
                    <a:pt x="1972" y="548"/>
                    <a:pt x="1873" y="416"/>
                  </a:cubicBezTo>
                  <a:cubicBezTo>
                    <a:pt x="1775" y="252"/>
                    <a:pt x="1611" y="154"/>
                    <a:pt x="1446" y="55"/>
                  </a:cubicBezTo>
                  <a:cubicBezTo>
                    <a:pt x="1331" y="16"/>
                    <a:pt x="1227" y="1"/>
                    <a:pt x="1114"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2010075" y="4840800"/>
              <a:ext cx="48500" cy="60425"/>
            </a:xfrm>
            <a:custGeom>
              <a:rect b="b" l="l" r="r" t="t"/>
              <a:pathLst>
                <a:path extrusionOk="0" h="2417" w="1940">
                  <a:moveTo>
                    <a:pt x="951" y="326"/>
                  </a:moveTo>
                  <a:cubicBezTo>
                    <a:pt x="1081" y="326"/>
                    <a:pt x="1181" y="369"/>
                    <a:pt x="1282" y="469"/>
                  </a:cubicBezTo>
                  <a:cubicBezTo>
                    <a:pt x="1380" y="601"/>
                    <a:pt x="1446" y="831"/>
                    <a:pt x="1512" y="1126"/>
                  </a:cubicBezTo>
                  <a:cubicBezTo>
                    <a:pt x="1545" y="1422"/>
                    <a:pt x="1545" y="1652"/>
                    <a:pt x="1479" y="1816"/>
                  </a:cubicBezTo>
                  <a:cubicBezTo>
                    <a:pt x="1413" y="1981"/>
                    <a:pt x="1282" y="2046"/>
                    <a:pt x="1085" y="2079"/>
                  </a:cubicBezTo>
                  <a:cubicBezTo>
                    <a:pt x="1056" y="2085"/>
                    <a:pt x="1028" y="2088"/>
                    <a:pt x="1000" y="2088"/>
                  </a:cubicBezTo>
                  <a:cubicBezTo>
                    <a:pt x="866" y="2088"/>
                    <a:pt x="739" y="2024"/>
                    <a:pt x="657" y="1915"/>
                  </a:cubicBezTo>
                  <a:cubicBezTo>
                    <a:pt x="559" y="1784"/>
                    <a:pt x="460" y="1586"/>
                    <a:pt x="427" y="1291"/>
                  </a:cubicBezTo>
                  <a:cubicBezTo>
                    <a:pt x="395" y="995"/>
                    <a:pt x="395" y="765"/>
                    <a:pt x="460" y="601"/>
                  </a:cubicBezTo>
                  <a:cubicBezTo>
                    <a:pt x="526" y="436"/>
                    <a:pt x="657" y="338"/>
                    <a:pt x="822" y="338"/>
                  </a:cubicBezTo>
                  <a:cubicBezTo>
                    <a:pt x="868" y="330"/>
                    <a:pt x="911" y="326"/>
                    <a:pt x="951" y="326"/>
                  </a:cubicBezTo>
                  <a:close/>
                  <a:moveTo>
                    <a:pt x="931" y="1"/>
                  </a:moveTo>
                  <a:cubicBezTo>
                    <a:pt x="886" y="1"/>
                    <a:pt x="838" y="4"/>
                    <a:pt x="789" y="9"/>
                  </a:cubicBezTo>
                  <a:cubicBezTo>
                    <a:pt x="493" y="42"/>
                    <a:pt x="296" y="173"/>
                    <a:pt x="165" y="403"/>
                  </a:cubicBezTo>
                  <a:cubicBezTo>
                    <a:pt x="33" y="633"/>
                    <a:pt x="0" y="962"/>
                    <a:pt x="66" y="1324"/>
                  </a:cubicBezTo>
                  <a:cubicBezTo>
                    <a:pt x="99" y="1718"/>
                    <a:pt x="230" y="2014"/>
                    <a:pt x="427" y="2178"/>
                  </a:cubicBezTo>
                  <a:cubicBezTo>
                    <a:pt x="565" y="2343"/>
                    <a:pt x="772" y="2416"/>
                    <a:pt x="1009" y="2416"/>
                  </a:cubicBezTo>
                  <a:cubicBezTo>
                    <a:pt x="1055" y="2416"/>
                    <a:pt x="1102" y="2413"/>
                    <a:pt x="1150" y="2408"/>
                  </a:cubicBezTo>
                  <a:cubicBezTo>
                    <a:pt x="1446" y="2342"/>
                    <a:pt x="1643" y="2211"/>
                    <a:pt x="1775" y="1981"/>
                  </a:cubicBezTo>
                  <a:cubicBezTo>
                    <a:pt x="1906" y="1751"/>
                    <a:pt x="1939" y="1455"/>
                    <a:pt x="1873" y="1061"/>
                  </a:cubicBezTo>
                  <a:cubicBezTo>
                    <a:pt x="1808" y="699"/>
                    <a:pt x="1709" y="403"/>
                    <a:pt x="1512" y="206"/>
                  </a:cubicBezTo>
                  <a:cubicBezTo>
                    <a:pt x="1348" y="69"/>
                    <a:pt x="1160" y="1"/>
                    <a:pt x="931"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2072500" y="4830325"/>
              <a:ext cx="44400" cy="62275"/>
            </a:xfrm>
            <a:custGeom>
              <a:rect b="b" l="l" r="r" t="t"/>
              <a:pathLst>
                <a:path extrusionOk="0" h="2491" w="1776">
                  <a:moveTo>
                    <a:pt x="1414" y="1"/>
                  </a:moveTo>
                  <a:lnTo>
                    <a:pt x="1" y="198"/>
                  </a:lnTo>
                  <a:lnTo>
                    <a:pt x="66" y="560"/>
                  </a:lnTo>
                  <a:lnTo>
                    <a:pt x="1019" y="395"/>
                  </a:lnTo>
                  <a:lnTo>
                    <a:pt x="1019" y="395"/>
                  </a:lnTo>
                  <a:lnTo>
                    <a:pt x="494" y="1151"/>
                  </a:lnTo>
                  <a:lnTo>
                    <a:pt x="526" y="1381"/>
                  </a:lnTo>
                  <a:lnTo>
                    <a:pt x="822" y="1348"/>
                  </a:lnTo>
                  <a:cubicBezTo>
                    <a:pt x="870" y="1339"/>
                    <a:pt x="916" y="1335"/>
                    <a:pt x="958" y="1335"/>
                  </a:cubicBezTo>
                  <a:cubicBezTo>
                    <a:pt x="1061" y="1335"/>
                    <a:pt x="1147" y="1358"/>
                    <a:pt x="1216" y="1381"/>
                  </a:cubicBezTo>
                  <a:cubicBezTo>
                    <a:pt x="1315" y="1447"/>
                    <a:pt x="1381" y="1545"/>
                    <a:pt x="1414" y="1644"/>
                  </a:cubicBezTo>
                  <a:cubicBezTo>
                    <a:pt x="1414" y="1775"/>
                    <a:pt x="1381" y="1874"/>
                    <a:pt x="1315" y="1973"/>
                  </a:cubicBezTo>
                  <a:cubicBezTo>
                    <a:pt x="1249" y="2071"/>
                    <a:pt x="1118" y="2104"/>
                    <a:pt x="954" y="2137"/>
                  </a:cubicBezTo>
                  <a:cubicBezTo>
                    <a:pt x="921" y="2148"/>
                    <a:pt x="884" y="2151"/>
                    <a:pt x="847" y="2151"/>
                  </a:cubicBezTo>
                  <a:cubicBezTo>
                    <a:pt x="771" y="2151"/>
                    <a:pt x="691" y="2137"/>
                    <a:pt x="625" y="2137"/>
                  </a:cubicBezTo>
                  <a:cubicBezTo>
                    <a:pt x="526" y="2104"/>
                    <a:pt x="395" y="2038"/>
                    <a:pt x="329" y="1973"/>
                  </a:cubicBezTo>
                  <a:lnTo>
                    <a:pt x="198" y="2334"/>
                  </a:lnTo>
                  <a:cubicBezTo>
                    <a:pt x="329" y="2400"/>
                    <a:pt x="461" y="2433"/>
                    <a:pt x="592" y="2465"/>
                  </a:cubicBezTo>
                  <a:cubicBezTo>
                    <a:pt x="674" y="2482"/>
                    <a:pt x="748" y="2490"/>
                    <a:pt x="818" y="2490"/>
                  </a:cubicBezTo>
                  <a:cubicBezTo>
                    <a:pt x="888" y="2490"/>
                    <a:pt x="954" y="2482"/>
                    <a:pt x="1019" y="2465"/>
                  </a:cubicBezTo>
                  <a:cubicBezTo>
                    <a:pt x="1184" y="2433"/>
                    <a:pt x="1348" y="2400"/>
                    <a:pt x="1447" y="2301"/>
                  </a:cubicBezTo>
                  <a:cubicBezTo>
                    <a:pt x="1578" y="2235"/>
                    <a:pt x="1677" y="2137"/>
                    <a:pt x="1709" y="2005"/>
                  </a:cubicBezTo>
                  <a:cubicBezTo>
                    <a:pt x="1775" y="1874"/>
                    <a:pt x="1775" y="1743"/>
                    <a:pt x="1775" y="1611"/>
                  </a:cubicBezTo>
                  <a:cubicBezTo>
                    <a:pt x="1742" y="1414"/>
                    <a:pt x="1644" y="1283"/>
                    <a:pt x="1512" y="1184"/>
                  </a:cubicBezTo>
                  <a:cubicBezTo>
                    <a:pt x="1381" y="1085"/>
                    <a:pt x="1216" y="1052"/>
                    <a:pt x="986" y="1052"/>
                  </a:cubicBezTo>
                  <a:lnTo>
                    <a:pt x="888" y="1052"/>
                  </a:lnTo>
                  <a:lnTo>
                    <a:pt x="1447" y="231"/>
                  </a:lnTo>
                  <a:lnTo>
                    <a:pt x="1414"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2491475" y="4569925"/>
              <a:ext cx="41925" cy="56700"/>
            </a:xfrm>
            <a:custGeom>
              <a:rect b="b" l="l" r="r" t="t"/>
              <a:pathLst>
                <a:path extrusionOk="0" h="2268" w="1677">
                  <a:moveTo>
                    <a:pt x="526" y="0"/>
                  </a:moveTo>
                  <a:lnTo>
                    <a:pt x="0" y="66"/>
                  </a:lnTo>
                  <a:lnTo>
                    <a:pt x="329" y="2268"/>
                  </a:lnTo>
                  <a:lnTo>
                    <a:pt x="1676" y="2070"/>
                  </a:lnTo>
                  <a:lnTo>
                    <a:pt x="1611" y="1578"/>
                  </a:lnTo>
                  <a:lnTo>
                    <a:pt x="756" y="1709"/>
                  </a:lnTo>
                  <a:lnTo>
                    <a:pt x="526"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2545700" y="4558925"/>
              <a:ext cx="55875" cy="57350"/>
            </a:xfrm>
            <a:custGeom>
              <a:rect b="b" l="l" r="r" t="t"/>
              <a:pathLst>
                <a:path extrusionOk="0" h="2294" w="2235">
                  <a:moveTo>
                    <a:pt x="1105" y="492"/>
                  </a:moveTo>
                  <a:cubicBezTo>
                    <a:pt x="1175" y="492"/>
                    <a:pt x="1245" y="516"/>
                    <a:pt x="1315" y="539"/>
                  </a:cubicBezTo>
                  <a:cubicBezTo>
                    <a:pt x="1413" y="572"/>
                    <a:pt x="1479" y="637"/>
                    <a:pt x="1545" y="736"/>
                  </a:cubicBezTo>
                  <a:cubicBezTo>
                    <a:pt x="1610" y="835"/>
                    <a:pt x="1643" y="933"/>
                    <a:pt x="1676" y="1065"/>
                  </a:cubicBezTo>
                  <a:cubicBezTo>
                    <a:pt x="1676" y="1196"/>
                    <a:pt x="1676" y="1295"/>
                    <a:pt x="1643" y="1393"/>
                  </a:cubicBezTo>
                  <a:cubicBezTo>
                    <a:pt x="1610" y="1525"/>
                    <a:pt x="1545" y="1590"/>
                    <a:pt x="1479" y="1656"/>
                  </a:cubicBezTo>
                  <a:cubicBezTo>
                    <a:pt x="1413" y="1755"/>
                    <a:pt x="1315" y="1788"/>
                    <a:pt x="1216" y="1788"/>
                  </a:cubicBezTo>
                  <a:cubicBezTo>
                    <a:pt x="1187" y="1797"/>
                    <a:pt x="1158" y="1801"/>
                    <a:pt x="1130" y="1801"/>
                  </a:cubicBezTo>
                  <a:cubicBezTo>
                    <a:pt x="1062" y="1801"/>
                    <a:pt x="1000" y="1778"/>
                    <a:pt x="953" y="1755"/>
                  </a:cubicBezTo>
                  <a:cubicBezTo>
                    <a:pt x="855" y="1689"/>
                    <a:pt x="756" y="1623"/>
                    <a:pt x="690" y="1558"/>
                  </a:cubicBezTo>
                  <a:cubicBezTo>
                    <a:pt x="624" y="1459"/>
                    <a:pt x="592" y="1360"/>
                    <a:pt x="592" y="1229"/>
                  </a:cubicBezTo>
                  <a:cubicBezTo>
                    <a:pt x="559" y="1097"/>
                    <a:pt x="559" y="999"/>
                    <a:pt x="592" y="900"/>
                  </a:cubicBezTo>
                  <a:cubicBezTo>
                    <a:pt x="624" y="769"/>
                    <a:pt x="690" y="703"/>
                    <a:pt x="756" y="605"/>
                  </a:cubicBezTo>
                  <a:cubicBezTo>
                    <a:pt x="855" y="539"/>
                    <a:pt x="920" y="506"/>
                    <a:pt x="1019" y="506"/>
                  </a:cubicBezTo>
                  <a:cubicBezTo>
                    <a:pt x="1048" y="496"/>
                    <a:pt x="1077" y="492"/>
                    <a:pt x="1105" y="492"/>
                  </a:cubicBezTo>
                  <a:close/>
                  <a:moveTo>
                    <a:pt x="1112" y="0"/>
                  </a:moveTo>
                  <a:cubicBezTo>
                    <a:pt x="1059" y="0"/>
                    <a:pt x="1006" y="4"/>
                    <a:pt x="953" y="13"/>
                  </a:cubicBezTo>
                  <a:cubicBezTo>
                    <a:pt x="756" y="46"/>
                    <a:pt x="559" y="112"/>
                    <a:pt x="427" y="243"/>
                  </a:cubicBezTo>
                  <a:cubicBezTo>
                    <a:pt x="263" y="375"/>
                    <a:pt x="164" y="506"/>
                    <a:pt x="99" y="703"/>
                  </a:cubicBezTo>
                  <a:cubicBezTo>
                    <a:pt x="33" y="900"/>
                    <a:pt x="0" y="1097"/>
                    <a:pt x="33" y="1295"/>
                  </a:cubicBezTo>
                  <a:cubicBezTo>
                    <a:pt x="66" y="1525"/>
                    <a:pt x="132" y="1689"/>
                    <a:pt x="263" y="1853"/>
                  </a:cubicBezTo>
                  <a:cubicBezTo>
                    <a:pt x="394" y="2018"/>
                    <a:pt x="526" y="2149"/>
                    <a:pt x="723" y="2215"/>
                  </a:cubicBezTo>
                  <a:cubicBezTo>
                    <a:pt x="843" y="2263"/>
                    <a:pt x="981" y="2293"/>
                    <a:pt x="1124" y="2293"/>
                  </a:cubicBezTo>
                  <a:cubicBezTo>
                    <a:pt x="1176" y="2293"/>
                    <a:pt x="1229" y="2289"/>
                    <a:pt x="1282" y="2280"/>
                  </a:cubicBezTo>
                  <a:cubicBezTo>
                    <a:pt x="1479" y="2248"/>
                    <a:pt x="1676" y="2182"/>
                    <a:pt x="1807" y="2050"/>
                  </a:cubicBezTo>
                  <a:cubicBezTo>
                    <a:pt x="1972" y="1919"/>
                    <a:pt x="2070" y="1788"/>
                    <a:pt x="2136" y="1590"/>
                  </a:cubicBezTo>
                  <a:cubicBezTo>
                    <a:pt x="2202" y="1393"/>
                    <a:pt x="2235" y="1196"/>
                    <a:pt x="2202" y="966"/>
                  </a:cubicBezTo>
                  <a:cubicBezTo>
                    <a:pt x="2169" y="769"/>
                    <a:pt x="2103" y="572"/>
                    <a:pt x="1972" y="440"/>
                  </a:cubicBezTo>
                  <a:cubicBezTo>
                    <a:pt x="1873" y="276"/>
                    <a:pt x="1709" y="145"/>
                    <a:pt x="1545" y="79"/>
                  </a:cubicBezTo>
                  <a:cubicBezTo>
                    <a:pt x="1400" y="31"/>
                    <a:pt x="1256" y="0"/>
                    <a:pt x="1112" y="0"/>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2617975" y="4546100"/>
              <a:ext cx="54250" cy="61625"/>
            </a:xfrm>
            <a:custGeom>
              <a:rect b="b" l="l" r="r" t="t"/>
              <a:pathLst>
                <a:path extrusionOk="0" h="2465" w="2170">
                  <a:moveTo>
                    <a:pt x="1841" y="0"/>
                  </a:moveTo>
                  <a:lnTo>
                    <a:pt x="1348" y="66"/>
                  </a:lnTo>
                  <a:lnTo>
                    <a:pt x="1545" y="1413"/>
                  </a:lnTo>
                  <a:lnTo>
                    <a:pt x="461" y="197"/>
                  </a:lnTo>
                  <a:lnTo>
                    <a:pt x="1" y="263"/>
                  </a:lnTo>
                  <a:lnTo>
                    <a:pt x="297" y="2465"/>
                  </a:lnTo>
                  <a:lnTo>
                    <a:pt x="789" y="2399"/>
                  </a:lnTo>
                  <a:lnTo>
                    <a:pt x="592" y="1085"/>
                  </a:lnTo>
                  <a:lnTo>
                    <a:pt x="1710" y="2268"/>
                  </a:lnTo>
                  <a:lnTo>
                    <a:pt x="2170" y="2202"/>
                  </a:lnTo>
                  <a:lnTo>
                    <a:pt x="1841"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2687800" y="4539200"/>
              <a:ext cx="52625" cy="58675"/>
            </a:xfrm>
            <a:custGeom>
              <a:rect b="b" l="l" r="r" t="t"/>
              <a:pathLst>
                <a:path extrusionOk="0" h="2347" w="2105">
                  <a:moveTo>
                    <a:pt x="921" y="473"/>
                  </a:moveTo>
                  <a:cubicBezTo>
                    <a:pt x="1020" y="473"/>
                    <a:pt x="1118" y="473"/>
                    <a:pt x="1217" y="539"/>
                  </a:cubicBezTo>
                  <a:cubicBezTo>
                    <a:pt x="1283" y="572"/>
                    <a:pt x="1381" y="638"/>
                    <a:pt x="1414" y="736"/>
                  </a:cubicBezTo>
                  <a:cubicBezTo>
                    <a:pt x="1480" y="802"/>
                    <a:pt x="1545" y="934"/>
                    <a:pt x="1545" y="1032"/>
                  </a:cubicBezTo>
                  <a:cubicBezTo>
                    <a:pt x="1578" y="1164"/>
                    <a:pt x="1545" y="1295"/>
                    <a:pt x="1545" y="1394"/>
                  </a:cubicBezTo>
                  <a:cubicBezTo>
                    <a:pt x="1513" y="1492"/>
                    <a:pt x="1447" y="1558"/>
                    <a:pt x="1381" y="1624"/>
                  </a:cubicBezTo>
                  <a:cubicBezTo>
                    <a:pt x="1315" y="1689"/>
                    <a:pt x="1217" y="1722"/>
                    <a:pt x="1118" y="1755"/>
                  </a:cubicBezTo>
                  <a:lnTo>
                    <a:pt x="757" y="1788"/>
                  </a:lnTo>
                  <a:lnTo>
                    <a:pt x="592" y="539"/>
                  </a:lnTo>
                  <a:lnTo>
                    <a:pt x="921" y="473"/>
                  </a:lnTo>
                  <a:close/>
                  <a:moveTo>
                    <a:pt x="1013" y="1"/>
                  </a:moveTo>
                  <a:cubicBezTo>
                    <a:pt x="961" y="1"/>
                    <a:pt x="908" y="5"/>
                    <a:pt x="855" y="13"/>
                  </a:cubicBezTo>
                  <a:lnTo>
                    <a:pt x="1" y="145"/>
                  </a:lnTo>
                  <a:lnTo>
                    <a:pt x="330" y="2347"/>
                  </a:lnTo>
                  <a:lnTo>
                    <a:pt x="1151" y="2215"/>
                  </a:lnTo>
                  <a:cubicBezTo>
                    <a:pt x="1381" y="2182"/>
                    <a:pt x="1545" y="2116"/>
                    <a:pt x="1710" y="1985"/>
                  </a:cubicBezTo>
                  <a:cubicBezTo>
                    <a:pt x="1841" y="1886"/>
                    <a:pt x="1973" y="1722"/>
                    <a:pt x="2038" y="1558"/>
                  </a:cubicBezTo>
                  <a:cubicBezTo>
                    <a:pt x="2104" y="1361"/>
                    <a:pt x="2104" y="1164"/>
                    <a:pt x="2071" y="966"/>
                  </a:cubicBezTo>
                  <a:cubicBezTo>
                    <a:pt x="2038" y="736"/>
                    <a:pt x="1973" y="572"/>
                    <a:pt x="1874" y="408"/>
                  </a:cubicBezTo>
                  <a:cubicBezTo>
                    <a:pt x="1743" y="243"/>
                    <a:pt x="1611" y="145"/>
                    <a:pt x="1414" y="79"/>
                  </a:cubicBezTo>
                  <a:cubicBezTo>
                    <a:pt x="1294" y="31"/>
                    <a:pt x="1156" y="1"/>
                    <a:pt x="1013"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2755175" y="4528350"/>
              <a:ext cx="55875" cy="57525"/>
            </a:xfrm>
            <a:custGeom>
              <a:rect b="b" l="l" r="r" t="t"/>
              <a:pathLst>
                <a:path extrusionOk="0" h="2301" w="2235">
                  <a:moveTo>
                    <a:pt x="1052" y="480"/>
                  </a:moveTo>
                  <a:cubicBezTo>
                    <a:pt x="1151" y="480"/>
                    <a:pt x="1216" y="480"/>
                    <a:pt x="1315" y="546"/>
                  </a:cubicBezTo>
                  <a:cubicBezTo>
                    <a:pt x="1413" y="579"/>
                    <a:pt x="1479" y="645"/>
                    <a:pt x="1545" y="743"/>
                  </a:cubicBezTo>
                  <a:cubicBezTo>
                    <a:pt x="1611" y="842"/>
                    <a:pt x="1644" y="940"/>
                    <a:pt x="1676" y="1072"/>
                  </a:cubicBezTo>
                  <a:cubicBezTo>
                    <a:pt x="1676" y="1170"/>
                    <a:pt x="1676" y="1302"/>
                    <a:pt x="1644" y="1400"/>
                  </a:cubicBezTo>
                  <a:cubicBezTo>
                    <a:pt x="1611" y="1499"/>
                    <a:pt x="1578" y="1598"/>
                    <a:pt x="1479" y="1663"/>
                  </a:cubicBezTo>
                  <a:cubicBezTo>
                    <a:pt x="1413" y="1729"/>
                    <a:pt x="1315" y="1762"/>
                    <a:pt x="1216" y="1795"/>
                  </a:cubicBezTo>
                  <a:cubicBezTo>
                    <a:pt x="1118" y="1795"/>
                    <a:pt x="1019" y="1795"/>
                    <a:pt x="953" y="1762"/>
                  </a:cubicBezTo>
                  <a:cubicBezTo>
                    <a:pt x="855" y="1696"/>
                    <a:pt x="756" y="1630"/>
                    <a:pt x="691" y="1532"/>
                  </a:cubicBezTo>
                  <a:cubicBezTo>
                    <a:pt x="625" y="1433"/>
                    <a:pt x="592" y="1335"/>
                    <a:pt x="592" y="1203"/>
                  </a:cubicBezTo>
                  <a:cubicBezTo>
                    <a:pt x="559" y="1105"/>
                    <a:pt x="559" y="973"/>
                    <a:pt x="592" y="875"/>
                  </a:cubicBezTo>
                  <a:cubicBezTo>
                    <a:pt x="658" y="776"/>
                    <a:pt x="691" y="677"/>
                    <a:pt x="789" y="612"/>
                  </a:cubicBezTo>
                  <a:cubicBezTo>
                    <a:pt x="855" y="546"/>
                    <a:pt x="953" y="513"/>
                    <a:pt x="1052" y="480"/>
                  </a:cubicBezTo>
                  <a:close/>
                  <a:moveTo>
                    <a:pt x="1170" y="1"/>
                  </a:moveTo>
                  <a:cubicBezTo>
                    <a:pt x="1098" y="1"/>
                    <a:pt x="1026" y="8"/>
                    <a:pt x="953" y="20"/>
                  </a:cubicBezTo>
                  <a:cubicBezTo>
                    <a:pt x="756" y="20"/>
                    <a:pt x="592" y="119"/>
                    <a:pt x="428" y="250"/>
                  </a:cubicBezTo>
                  <a:cubicBezTo>
                    <a:pt x="263" y="349"/>
                    <a:pt x="165" y="513"/>
                    <a:pt x="99" y="710"/>
                  </a:cubicBezTo>
                  <a:cubicBezTo>
                    <a:pt x="33" y="875"/>
                    <a:pt x="0" y="1072"/>
                    <a:pt x="33" y="1302"/>
                  </a:cubicBezTo>
                  <a:cubicBezTo>
                    <a:pt x="66" y="1499"/>
                    <a:pt x="165" y="1696"/>
                    <a:pt x="263" y="1860"/>
                  </a:cubicBezTo>
                  <a:cubicBezTo>
                    <a:pt x="395" y="2025"/>
                    <a:pt x="526" y="2156"/>
                    <a:pt x="723" y="2222"/>
                  </a:cubicBezTo>
                  <a:cubicBezTo>
                    <a:pt x="844" y="2270"/>
                    <a:pt x="982" y="2300"/>
                    <a:pt x="1124" y="2300"/>
                  </a:cubicBezTo>
                  <a:cubicBezTo>
                    <a:pt x="1176" y="2300"/>
                    <a:pt x="1229" y="2296"/>
                    <a:pt x="1282" y="2288"/>
                  </a:cubicBezTo>
                  <a:cubicBezTo>
                    <a:pt x="1512" y="2255"/>
                    <a:pt x="1676" y="2189"/>
                    <a:pt x="1808" y="2058"/>
                  </a:cubicBezTo>
                  <a:cubicBezTo>
                    <a:pt x="1972" y="1926"/>
                    <a:pt x="2071" y="1762"/>
                    <a:pt x="2136" y="1598"/>
                  </a:cubicBezTo>
                  <a:cubicBezTo>
                    <a:pt x="2235" y="1400"/>
                    <a:pt x="2235" y="1203"/>
                    <a:pt x="2202" y="973"/>
                  </a:cubicBezTo>
                  <a:cubicBezTo>
                    <a:pt x="2169" y="776"/>
                    <a:pt x="2104" y="579"/>
                    <a:pt x="1972" y="415"/>
                  </a:cubicBezTo>
                  <a:cubicBezTo>
                    <a:pt x="1874" y="250"/>
                    <a:pt x="1709" y="152"/>
                    <a:pt x="1545" y="86"/>
                  </a:cubicBezTo>
                  <a:cubicBezTo>
                    <a:pt x="1420" y="23"/>
                    <a:pt x="1295" y="1"/>
                    <a:pt x="1170"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2827475" y="4515700"/>
              <a:ext cx="54225" cy="61625"/>
            </a:xfrm>
            <a:custGeom>
              <a:rect b="b" l="l" r="r" t="t"/>
              <a:pathLst>
                <a:path extrusionOk="0" h="2465" w="2169">
                  <a:moveTo>
                    <a:pt x="1840" y="0"/>
                  </a:moveTo>
                  <a:lnTo>
                    <a:pt x="1347" y="66"/>
                  </a:lnTo>
                  <a:lnTo>
                    <a:pt x="1545" y="1381"/>
                  </a:lnTo>
                  <a:lnTo>
                    <a:pt x="460" y="198"/>
                  </a:lnTo>
                  <a:lnTo>
                    <a:pt x="0" y="263"/>
                  </a:lnTo>
                  <a:lnTo>
                    <a:pt x="329" y="2465"/>
                  </a:lnTo>
                  <a:lnTo>
                    <a:pt x="789" y="2399"/>
                  </a:lnTo>
                  <a:lnTo>
                    <a:pt x="625" y="1085"/>
                  </a:lnTo>
                  <a:lnTo>
                    <a:pt x="625" y="1085"/>
                  </a:lnTo>
                  <a:lnTo>
                    <a:pt x="1709" y="2268"/>
                  </a:lnTo>
                  <a:lnTo>
                    <a:pt x="2169" y="2202"/>
                  </a:lnTo>
                  <a:lnTo>
                    <a:pt x="1840"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2385500" y="4608525"/>
              <a:ext cx="24675" cy="32900"/>
            </a:xfrm>
            <a:custGeom>
              <a:rect b="b" l="l" r="r" t="t"/>
              <a:pathLst>
                <a:path extrusionOk="0" h="1316" w="987">
                  <a:moveTo>
                    <a:pt x="953" y="1"/>
                  </a:moveTo>
                  <a:lnTo>
                    <a:pt x="0" y="132"/>
                  </a:lnTo>
                  <a:lnTo>
                    <a:pt x="33" y="395"/>
                  </a:lnTo>
                  <a:lnTo>
                    <a:pt x="362" y="362"/>
                  </a:lnTo>
                  <a:lnTo>
                    <a:pt x="526" y="1315"/>
                  </a:lnTo>
                  <a:lnTo>
                    <a:pt x="822" y="1282"/>
                  </a:lnTo>
                  <a:lnTo>
                    <a:pt x="658" y="296"/>
                  </a:lnTo>
                  <a:lnTo>
                    <a:pt x="986" y="264"/>
                  </a:lnTo>
                  <a:lnTo>
                    <a:pt x="953"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2414250" y="4605250"/>
              <a:ext cx="30425" cy="32050"/>
            </a:xfrm>
            <a:custGeom>
              <a:rect b="b" l="l" r="r" t="t"/>
              <a:pathLst>
                <a:path extrusionOk="0" h="1282" w="1217">
                  <a:moveTo>
                    <a:pt x="559" y="263"/>
                  </a:moveTo>
                  <a:cubicBezTo>
                    <a:pt x="625" y="263"/>
                    <a:pt x="658" y="263"/>
                    <a:pt x="723" y="296"/>
                  </a:cubicBezTo>
                  <a:cubicBezTo>
                    <a:pt x="756" y="329"/>
                    <a:pt x="822" y="362"/>
                    <a:pt x="855" y="427"/>
                  </a:cubicBezTo>
                  <a:cubicBezTo>
                    <a:pt x="888" y="460"/>
                    <a:pt x="888" y="526"/>
                    <a:pt x="921" y="592"/>
                  </a:cubicBezTo>
                  <a:cubicBezTo>
                    <a:pt x="921" y="657"/>
                    <a:pt x="921" y="723"/>
                    <a:pt x="888" y="789"/>
                  </a:cubicBezTo>
                  <a:cubicBezTo>
                    <a:pt x="888" y="855"/>
                    <a:pt x="855" y="887"/>
                    <a:pt x="822" y="920"/>
                  </a:cubicBezTo>
                  <a:cubicBezTo>
                    <a:pt x="756" y="953"/>
                    <a:pt x="723" y="986"/>
                    <a:pt x="658" y="986"/>
                  </a:cubicBezTo>
                  <a:cubicBezTo>
                    <a:pt x="647" y="997"/>
                    <a:pt x="632" y="1001"/>
                    <a:pt x="615" y="1001"/>
                  </a:cubicBezTo>
                  <a:cubicBezTo>
                    <a:pt x="581" y="1001"/>
                    <a:pt x="537" y="986"/>
                    <a:pt x="493" y="986"/>
                  </a:cubicBezTo>
                  <a:cubicBezTo>
                    <a:pt x="461" y="953"/>
                    <a:pt x="395" y="920"/>
                    <a:pt x="362" y="855"/>
                  </a:cubicBezTo>
                  <a:cubicBezTo>
                    <a:pt x="329" y="822"/>
                    <a:pt x="329" y="756"/>
                    <a:pt x="296" y="690"/>
                  </a:cubicBezTo>
                  <a:cubicBezTo>
                    <a:pt x="296" y="625"/>
                    <a:pt x="296" y="559"/>
                    <a:pt x="329" y="493"/>
                  </a:cubicBezTo>
                  <a:cubicBezTo>
                    <a:pt x="329" y="427"/>
                    <a:pt x="362" y="395"/>
                    <a:pt x="395" y="329"/>
                  </a:cubicBezTo>
                  <a:cubicBezTo>
                    <a:pt x="461" y="296"/>
                    <a:pt x="493" y="296"/>
                    <a:pt x="559" y="263"/>
                  </a:cubicBezTo>
                  <a:close/>
                  <a:moveTo>
                    <a:pt x="526" y="0"/>
                  </a:moveTo>
                  <a:cubicBezTo>
                    <a:pt x="395" y="33"/>
                    <a:pt x="296" y="66"/>
                    <a:pt x="231" y="132"/>
                  </a:cubicBezTo>
                  <a:cubicBezTo>
                    <a:pt x="132" y="197"/>
                    <a:pt x="66" y="296"/>
                    <a:pt x="33" y="395"/>
                  </a:cubicBezTo>
                  <a:cubicBezTo>
                    <a:pt x="1" y="493"/>
                    <a:pt x="1" y="592"/>
                    <a:pt x="1" y="723"/>
                  </a:cubicBezTo>
                  <a:cubicBezTo>
                    <a:pt x="33" y="855"/>
                    <a:pt x="66" y="953"/>
                    <a:pt x="132" y="1052"/>
                  </a:cubicBezTo>
                  <a:cubicBezTo>
                    <a:pt x="198" y="1118"/>
                    <a:pt x="296" y="1183"/>
                    <a:pt x="395" y="1249"/>
                  </a:cubicBezTo>
                  <a:cubicBezTo>
                    <a:pt x="493" y="1282"/>
                    <a:pt x="592" y="1282"/>
                    <a:pt x="691" y="1282"/>
                  </a:cubicBezTo>
                  <a:cubicBezTo>
                    <a:pt x="822" y="1249"/>
                    <a:pt x="921" y="1216"/>
                    <a:pt x="986" y="1150"/>
                  </a:cubicBezTo>
                  <a:cubicBezTo>
                    <a:pt x="1085" y="1085"/>
                    <a:pt x="1151" y="986"/>
                    <a:pt x="1183" y="887"/>
                  </a:cubicBezTo>
                  <a:cubicBezTo>
                    <a:pt x="1216" y="789"/>
                    <a:pt x="1216" y="657"/>
                    <a:pt x="1216" y="559"/>
                  </a:cubicBezTo>
                  <a:cubicBezTo>
                    <a:pt x="1183" y="427"/>
                    <a:pt x="1151" y="329"/>
                    <a:pt x="1085" y="230"/>
                  </a:cubicBezTo>
                  <a:cubicBezTo>
                    <a:pt x="1019" y="165"/>
                    <a:pt x="921" y="99"/>
                    <a:pt x="822" y="33"/>
                  </a:cubicBezTo>
                  <a:cubicBezTo>
                    <a:pt x="723" y="0"/>
                    <a:pt x="625" y="0"/>
                    <a:pt x="526" y="0"/>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1982950" y="4772000"/>
              <a:ext cx="4150" cy="28775"/>
            </a:xfrm>
            <a:custGeom>
              <a:rect b="b" l="l" r="r" t="t"/>
              <a:pathLst>
                <a:path extrusionOk="0" fill="none" h="1151" w="166">
                  <a:moveTo>
                    <a:pt x="1" y="1"/>
                  </a:moveTo>
                  <a:lnTo>
                    <a:pt x="165" y="115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2051975" y="4762150"/>
              <a:ext cx="4125" cy="28775"/>
            </a:xfrm>
            <a:custGeom>
              <a:rect b="b" l="l" r="r" t="t"/>
              <a:pathLst>
                <a:path extrusionOk="0" fill="none" h="1151" w="165">
                  <a:moveTo>
                    <a:pt x="0" y="1"/>
                  </a:moveTo>
                  <a:lnTo>
                    <a:pt x="164" y="115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2093875" y="4756400"/>
              <a:ext cx="3300" cy="27950"/>
            </a:xfrm>
            <a:custGeom>
              <a:rect b="b" l="l" r="r" t="t"/>
              <a:pathLst>
                <a:path extrusionOk="0" fill="none" h="1118" w="132">
                  <a:moveTo>
                    <a:pt x="0" y="1"/>
                  </a:moveTo>
                  <a:lnTo>
                    <a:pt x="131" y="1118"/>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2019925" y="4766250"/>
              <a:ext cx="4950" cy="28775"/>
            </a:xfrm>
            <a:custGeom>
              <a:rect b="b" l="l" r="r" t="t"/>
              <a:pathLst>
                <a:path extrusionOk="0" fill="none" h="1151" w="198">
                  <a:moveTo>
                    <a:pt x="1" y="1"/>
                  </a:moveTo>
                  <a:lnTo>
                    <a:pt x="198" y="115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1994450" y="4772825"/>
              <a:ext cx="13175" cy="2500"/>
            </a:xfrm>
            <a:custGeom>
              <a:rect b="b" l="l" r="r" t="t"/>
              <a:pathLst>
                <a:path extrusionOk="0" fill="none" h="100" w="527">
                  <a:moveTo>
                    <a:pt x="527" y="1"/>
                  </a:moveTo>
                  <a:lnTo>
                    <a:pt x="1" y="9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2032250" y="4767900"/>
              <a:ext cx="7425" cy="850"/>
            </a:xfrm>
            <a:custGeom>
              <a:rect b="b" l="l" r="r" t="t"/>
              <a:pathLst>
                <a:path extrusionOk="0" fill="none" h="34" w="297">
                  <a:moveTo>
                    <a:pt x="296" y="1"/>
                  </a:moveTo>
                  <a:lnTo>
                    <a:pt x="1" y="3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2065925" y="4763800"/>
              <a:ext cx="7425" cy="850"/>
            </a:xfrm>
            <a:custGeom>
              <a:rect b="b" l="l" r="r" t="t"/>
              <a:pathLst>
                <a:path extrusionOk="0" fill="none" h="34" w="297">
                  <a:moveTo>
                    <a:pt x="297" y="0"/>
                  </a:moveTo>
                  <a:lnTo>
                    <a:pt x="1" y="3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996100" y="4785975"/>
              <a:ext cx="13175" cy="1675"/>
            </a:xfrm>
            <a:custGeom>
              <a:rect b="b" l="l" r="r" t="t"/>
              <a:pathLst>
                <a:path extrusionOk="0" fill="none" h="67" w="527">
                  <a:moveTo>
                    <a:pt x="526" y="1"/>
                  </a:moveTo>
                  <a:lnTo>
                    <a:pt x="1" y="6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2021575" y="4788450"/>
              <a:ext cx="20550" cy="2475"/>
            </a:xfrm>
            <a:custGeom>
              <a:rect b="b" l="l" r="r" t="t"/>
              <a:pathLst>
                <a:path extrusionOk="0" fill="none" h="99" w="822">
                  <a:moveTo>
                    <a:pt x="0" y="99"/>
                  </a:moveTo>
                  <a:lnTo>
                    <a:pt x="822"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2070850" y="4772825"/>
              <a:ext cx="14000" cy="10700"/>
            </a:xfrm>
            <a:custGeom>
              <a:rect b="b" l="l" r="r" t="t"/>
              <a:pathLst>
                <a:path extrusionOk="0" fill="none" h="428" w="560">
                  <a:moveTo>
                    <a:pt x="1" y="1"/>
                  </a:moveTo>
                  <a:lnTo>
                    <a:pt x="67" y="428"/>
                  </a:lnTo>
                  <a:lnTo>
                    <a:pt x="560" y="362"/>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2107000" y="4756400"/>
              <a:ext cx="20575" cy="22200"/>
            </a:xfrm>
            <a:custGeom>
              <a:rect b="b" l="l" r="r" t="t"/>
              <a:pathLst>
                <a:path extrusionOk="0" fill="none" h="888" w="823">
                  <a:moveTo>
                    <a:pt x="1" y="99"/>
                  </a:moveTo>
                  <a:lnTo>
                    <a:pt x="691" y="1"/>
                  </a:lnTo>
                  <a:lnTo>
                    <a:pt x="822" y="789"/>
                  </a:lnTo>
                  <a:lnTo>
                    <a:pt x="132" y="888"/>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2627850" y="4677525"/>
              <a:ext cx="4125" cy="28800"/>
            </a:xfrm>
            <a:custGeom>
              <a:rect b="b" l="l" r="r" t="t"/>
              <a:pathLst>
                <a:path extrusionOk="0" fill="none" h="1152" w="165">
                  <a:moveTo>
                    <a:pt x="164" y="1151"/>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2696850" y="4667675"/>
              <a:ext cx="4125" cy="28775"/>
            </a:xfrm>
            <a:custGeom>
              <a:rect b="b" l="l" r="r" t="t"/>
              <a:pathLst>
                <a:path extrusionOk="0" fill="none" h="1151" w="165">
                  <a:moveTo>
                    <a:pt x="165" y="1151"/>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2737925" y="4661925"/>
              <a:ext cx="4125" cy="27950"/>
            </a:xfrm>
            <a:custGeom>
              <a:rect b="b" l="l" r="r" t="t"/>
              <a:pathLst>
                <a:path extrusionOk="0" fill="none" h="1118" w="165">
                  <a:moveTo>
                    <a:pt x="165" y="1118"/>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2664800" y="4672600"/>
              <a:ext cx="4150" cy="28775"/>
            </a:xfrm>
            <a:custGeom>
              <a:rect b="b" l="l" r="r" t="t"/>
              <a:pathLst>
                <a:path extrusionOk="0" fill="none" h="1151" w="166">
                  <a:moveTo>
                    <a:pt x="165" y="1151"/>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2641800" y="4698075"/>
              <a:ext cx="13175" cy="2500"/>
            </a:xfrm>
            <a:custGeom>
              <a:rect b="b" l="l" r="r" t="t"/>
              <a:pathLst>
                <a:path extrusionOk="0" fill="none" h="100" w="527">
                  <a:moveTo>
                    <a:pt x="527" y="0"/>
                  </a:moveTo>
                  <a:lnTo>
                    <a:pt x="1" y="9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2679600" y="4693975"/>
              <a:ext cx="8225" cy="1650"/>
            </a:xfrm>
            <a:custGeom>
              <a:rect b="b" l="l" r="r" t="t"/>
              <a:pathLst>
                <a:path extrusionOk="0" fill="none" h="66" w="329">
                  <a:moveTo>
                    <a:pt x="329" y="0"/>
                  </a:moveTo>
                  <a:lnTo>
                    <a:pt x="0" y="6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2713275" y="4689050"/>
              <a:ext cx="7425" cy="825"/>
            </a:xfrm>
            <a:custGeom>
              <a:rect b="b" l="l" r="r" t="t"/>
              <a:pathLst>
                <a:path extrusionOk="0" fill="none" h="33" w="297">
                  <a:moveTo>
                    <a:pt x="296" y="0"/>
                  </a:moveTo>
                  <a:lnTo>
                    <a:pt x="1" y="3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2640175" y="4685750"/>
              <a:ext cx="13150" cy="2500"/>
            </a:xfrm>
            <a:custGeom>
              <a:rect b="b" l="l" r="r" t="t"/>
              <a:pathLst>
                <a:path extrusionOk="0" fill="none" h="100" w="526">
                  <a:moveTo>
                    <a:pt x="526" y="1"/>
                  </a:moveTo>
                  <a:lnTo>
                    <a:pt x="0" y="9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2663175" y="4674250"/>
              <a:ext cx="20550" cy="3300"/>
            </a:xfrm>
            <a:custGeom>
              <a:rect b="b" l="l" r="r" t="t"/>
              <a:pathLst>
                <a:path extrusionOk="0" fill="none" h="132" w="822">
                  <a:moveTo>
                    <a:pt x="0" y="132"/>
                  </a:moveTo>
                  <a:lnTo>
                    <a:pt x="822"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2714925" y="4667675"/>
              <a:ext cx="11525" cy="13175"/>
            </a:xfrm>
            <a:custGeom>
              <a:rect b="b" l="l" r="r" t="t"/>
              <a:pathLst>
                <a:path extrusionOk="0" fill="none" h="527" w="461">
                  <a:moveTo>
                    <a:pt x="66" y="526"/>
                  </a:moveTo>
                  <a:lnTo>
                    <a:pt x="0" y="99"/>
                  </a:lnTo>
                  <a:lnTo>
                    <a:pt x="46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2751900" y="4661100"/>
              <a:ext cx="19725" cy="23025"/>
            </a:xfrm>
            <a:custGeom>
              <a:rect b="b" l="l" r="r" t="t"/>
              <a:pathLst>
                <a:path extrusionOk="0" fill="none" h="921" w="789">
                  <a:moveTo>
                    <a:pt x="99" y="921"/>
                  </a:moveTo>
                  <a:lnTo>
                    <a:pt x="789" y="822"/>
                  </a:lnTo>
                  <a:lnTo>
                    <a:pt x="690" y="1"/>
                  </a:lnTo>
                  <a:lnTo>
                    <a:pt x="0" y="9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1940250" y="4495975"/>
              <a:ext cx="4950" cy="32075"/>
            </a:xfrm>
            <a:custGeom>
              <a:rect b="b" l="l" r="r" t="t"/>
              <a:pathLst>
                <a:path extrusionOk="0" fill="none" h="1283" w="198">
                  <a:moveTo>
                    <a:pt x="197" y="1282"/>
                  </a:moveTo>
                  <a:lnTo>
                    <a:pt x="0" y="1"/>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2017475" y="4484475"/>
              <a:ext cx="4950" cy="32075"/>
            </a:xfrm>
            <a:custGeom>
              <a:rect b="b" l="l" r="r" t="t"/>
              <a:pathLst>
                <a:path extrusionOk="0" fill="none" h="1283" w="198">
                  <a:moveTo>
                    <a:pt x="197" y="1282"/>
                  </a:moveTo>
                  <a:lnTo>
                    <a:pt x="0" y="1"/>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2064300" y="4477900"/>
              <a:ext cx="4950" cy="32075"/>
            </a:xfrm>
            <a:custGeom>
              <a:rect b="b" l="l" r="r" t="t"/>
              <a:pathLst>
                <a:path extrusionOk="0" fill="none" h="1283" w="198">
                  <a:moveTo>
                    <a:pt x="197" y="1282"/>
                  </a:moveTo>
                  <a:lnTo>
                    <a:pt x="0" y="1"/>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1999400" y="4487775"/>
              <a:ext cx="4950" cy="32050"/>
            </a:xfrm>
            <a:custGeom>
              <a:rect b="b" l="l" r="r" t="t"/>
              <a:pathLst>
                <a:path extrusionOk="0" fill="none" h="1282" w="198">
                  <a:moveTo>
                    <a:pt x="0" y="0"/>
                  </a:moveTo>
                  <a:lnTo>
                    <a:pt x="197" y="1282"/>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1955850" y="4519800"/>
              <a:ext cx="14800" cy="1675"/>
            </a:xfrm>
            <a:custGeom>
              <a:rect b="b" l="l" r="r" t="t"/>
              <a:pathLst>
                <a:path extrusionOk="0" fill="none" h="67" w="592">
                  <a:moveTo>
                    <a:pt x="592" y="1"/>
                  </a:moveTo>
                  <a:lnTo>
                    <a:pt x="1" y="67"/>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2036350" y="4508300"/>
              <a:ext cx="9075" cy="1675"/>
            </a:xfrm>
            <a:custGeom>
              <a:rect b="b" l="l" r="r" t="t"/>
              <a:pathLst>
                <a:path extrusionOk="0" fill="none" h="67" w="363">
                  <a:moveTo>
                    <a:pt x="362" y="1"/>
                  </a:moveTo>
                  <a:lnTo>
                    <a:pt x="1" y="66"/>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1954200" y="4505025"/>
              <a:ext cx="14825" cy="2475"/>
            </a:xfrm>
            <a:custGeom>
              <a:rect b="b" l="l" r="r" t="t"/>
              <a:pathLst>
                <a:path extrusionOk="0" fill="none" h="99" w="593">
                  <a:moveTo>
                    <a:pt x="592" y="0"/>
                  </a:moveTo>
                  <a:lnTo>
                    <a:pt x="1" y="99"/>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1982950" y="4514875"/>
              <a:ext cx="23025" cy="3325"/>
            </a:xfrm>
            <a:custGeom>
              <a:rect b="b" l="l" r="r" t="t"/>
              <a:pathLst>
                <a:path extrusionOk="0" fill="none" h="133" w="921">
                  <a:moveTo>
                    <a:pt x="921" y="1"/>
                  </a:moveTo>
                  <a:lnTo>
                    <a:pt x="1" y="132"/>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079900" y="4477100"/>
              <a:ext cx="23025" cy="26300"/>
            </a:xfrm>
            <a:custGeom>
              <a:rect b="b" l="l" r="r" t="t"/>
              <a:pathLst>
                <a:path extrusionOk="0" fill="none" h="1052" w="921">
                  <a:moveTo>
                    <a:pt x="132" y="1052"/>
                  </a:moveTo>
                  <a:lnTo>
                    <a:pt x="920" y="920"/>
                  </a:lnTo>
                  <a:lnTo>
                    <a:pt x="789" y="0"/>
                  </a:lnTo>
                  <a:lnTo>
                    <a:pt x="0" y="131"/>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2425750" y="4707100"/>
              <a:ext cx="4125" cy="28800"/>
            </a:xfrm>
            <a:custGeom>
              <a:rect b="b" l="l" r="r" t="t"/>
              <a:pathLst>
                <a:path extrusionOk="0" fill="none" h="1152" w="165">
                  <a:moveTo>
                    <a:pt x="165" y="1151"/>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2356750" y="4717800"/>
              <a:ext cx="4125" cy="27950"/>
            </a:xfrm>
            <a:custGeom>
              <a:rect b="b" l="l" r="r" t="t"/>
              <a:pathLst>
                <a:path extrusionOk="0" fill="none" h="1118" w="165">
                  <a:moveTo>
                    <a:pt x="165" y="1117"/>
                  </a:moveTo>
                  <a:lnTo>
                    <a:pt x="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2314850" y="4723550"/>
              <a:ext cx="4125" cy="27950"/>
            </a:xfrm>
            <a:custGeom>
              <a:rect b="b" l="l" r="r" t="t"/>
              <a:pathLst>
                <a:path extrusionOk="0" fill="none" h="1118" w="165">
                  <a:moveTo>
                    <a:pt x="165" y="1117"/>
                  </a:moveTo>
                  <a:lnTo>
                    <a:pt x="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2387950" y="4712850"/>
              <a:ext cx="4150" cy="28800"/>
            </a:xfrm>
            <a:custGeom>
              <a:rect b="b" l="l" r="r" t="t"/>
              <a:pathLst>
                <a:path extrusionOk="0" fill="none" h="1152" w="166">
                  <a:moveTo>
                    <a:pt x="165" y="1151"/>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405225" y="4733400"/>
              <a:ext cx="13150" cy="1675"/>
            </a:xfrm>
            <a:custGeom>
              <a:rect b="b" l="l" r="r" t="t"/>
              <a:pathLst>
                <a:path extrusionOk="0" fill="none" h="67" w="526">
                  <a:moveTo>
                    <a:pt x="0" y="66"/>
                  </a:moveTo>
                  <a:lnTo>
                    <a:pt x="526"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2373175" y="4739150"/>
              <a:ext cx="7425" cy="850"/>
            </a:xfrm>
            <a:custGeom>
              <a:rect b="b" l="l" r="r" t="t"/>
              <a:pathLst>
                <a:path extrusionOk="0" fill="none" h="34" w="297">
                  <a:moveTo>
                    <a:pt x="0" y="33"/>
                  </a:moveTo>
                  <a:lnTo>
                    <a:pt x="296"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339500" y="4743250"/>
              <a:ext cx="7400" cy="1675"/>
            </a:xfrm>
            <a:custGeom>
              <a:rect b="b" l="l" r="r" t="t"/>
              <a:pathLst>
                <a:path extrusionOk="0" fill="none" h="67" w="296">
                  <a:moveTo>
                    <a:pt x="0" y="66"/>
                  </a:moveTo>
                  <a:lnTo>
                    <a:pt x="296"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2403575" y="4720250"/>
              <a:ext cx="13175" cy="2500"/>
            </a:xfrm>
            <a:custGeom>
              <a:rect b="b" l="l" r="r" t="t"/>
              <a:pathLst>
                <a:path extrusionOk="0" fill="none" h="100" w="527">
                  <a:moveTo>
                    <a:pt x="0" y="99"/>
                  </a:moveTo>
                  <a:lnTo>
                    <a:pt x="526"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2370700" y="4716975"/>
              <a:ext cx="20575" cy="3300"/>
            </a:xfrm>
            <a:custGeom>
              <a:rect b="b" l="l" r="r" t="t"/>
              <a:pathLst>
                <a:path extrusionOk="0" fill="none" h="132" w="823">
                  <a:moveTo>
                    <a:pt x="822" y="0"/>
                  </a:moveTo>
                  <a:lnTo>
                    <a:pt x="1" y="132"/>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328000" y="4724350"/>
              <a:ext cx="13975" cy="11550"/>
            </a:xfrm>
            <a:custGeom>
              <a:rect b="b" l="l" r="r" t="t"/>
              <a:pathLst>
                <a:path extrusionOk="0" fill="none" h="462" w="559">
                  <a:moveTo>
                    <a:pt x="559" y="461"/>
                  </a:moveTo>
                  <a:lnTo>
                    <a:pt x="493" y="1"/>
                  </a:lnTo>
                  <a:lnTo>
                    <a:pt x="0" y="67"/>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285275" y="4729300"/>
              <a:ext cx="20550" cy="23025"/>
            </a:xfrm>
            <a:custGeom>
              <a:rect b="b" l="l" r="r" t="t"/>
              <a:pathLst>
                <a:path extrusionOk="0" fill="none" h="921" w="822">
                  <a:moveTo>
                    <a:pt x="822" y="822"/>
                  </a:moveTo>
                  <a:lnTo>
                    <a:pt x="132" y="920"/>
                  </a:lnTo>
                  <a:lnTo>
                    <a:pt x="0" y="99"/>
                  </a:lnTo>
                  <a:lnTo>
                    <a:pt x="69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2312375" y="4793375"/>
              <a:ext cx="117500" cy="17275"/>
            </a:xfrm>
            <a:custGeom>
              <a:rect b="b" l="l" r="r" t="t"/>
              <a:pathLst>
                <a:path extrusionOk="0" fill="none" h="691" w="4700">
                  <a:moveTo>
                    <a:pt x="1" y="690"/>
                  </a:moveTo>
                  <a:lnTo>
                    <a:pt x="470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2318950" y="4835275"/>
              <a:ext cx="116675" cy="17275"/>
            </a:xfrm>
            <a:custGeom>
              <a:rect b="b" l="l" r="r" t="t"/>
              <a:pathLst>
                <a:path extrusionOk="0" fill="none" h="691" w="4667">
                  <a:moveTo>
                    <a:pt x="1" y="690"/>
                  </a:moveTo>
                  <a:lnTo>
                    <a:pt x="4667"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2649200" y="4744075"/>
              <a:ext cx="117500" cy="17275"/>
            </a:xfrm>
            <a:custGeom>
              <a:rect b="b" l="l" r="r" t="t"/>
              <a:pathLst>
                <a:path extrusionOk="0" fill="none" h="691" w="4700">
                  <a:moveTo>
                    <a:pt x="1" y="691"/>
                  </a:moveTo>
                  <a:lnTo>
                    <a:pt x="470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2655775" y="4785975"/>
              <a:ext cx="116675" cy="17275"/>
            </a:xfrm>
            <a:custGeom>
              <a:rect b="b" l="l" r="r" t="t"/>
              <a:pathLst>
                <a:path extrusionOk="0" fill="none" h="691" w="4667">
                  <a:moveTo>
                    <a:pt x="0" y="691"/>
                  </a:moveTo>
                  <a:lnTo>
                    <a:pt x="4667"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3012300" y="4401500"/>
              <a:ext cx="68225" cy="412425"/>
            </a:xfrm>
            <a:custGeom>
              <a:rect b="b" l="l" r="r" t="t"/>
              <a:pathLst>
                <a:path extrusionOk="0" h="16497" w="2729">
                  <a:moveTo>
                    <a:pt x="329" y="1"/>
                  </a:moveTo>
                  <a:lnTo>
                    <a:pt x="1" y="34"/>
                  </a:lnTo>
                  <a:lnTo>
                    <a:pt x="2400" y="16497"/>
                  </a:lnTo>
                  <a:lnTo>
                    <a:pt x="2728" y="16464"/>
                  </a:lnTo>
                  <a:lnTo>
                    <a:pt x="329" y="1"/>
                  </a:lnTo>
                  <a:close/>
                </a:path>
              </a:pathLst>
            </a:custGeom>
            <a:solidFill>
              <a:srgbClr val="EA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1875350" y="4567450"/>
              <a:ext cx="68200" cy="412425"/>
            </a:xfrm>
            <a:custGeom>
              <a:rect b="b" l="l" r="r" t="t"/>
              <a:pathLst>
                <a:path extrusionOk="0" h="16497" w="2728">
                  <a:moveTo>
                    <a:pt x="329" y="1"/>
                  </a:moveTo>
                  <a:lnTo>
                    <a:pt x="0" y="66"/>
                  </a:lnTo>
                  <a:lnTo>
                    <a:pt x="2432" y="16497"/>
                  </a:lnTo>
                  <a:lnTo>
                    <a:pt x="2728" y="16464"/>
                  </a:lnTo>
                  <a:lnTo>
                    <a:pt x="329" y="1"/>
                  </a:lnTo>
                  <a:close/>
                </a:path>
              </a:pathLst>
            </a:custGeom>
            <a:solidFill>
              <a:srgbClr val="EA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2504625" y="3670025"/>
              <a:ext cx="717200" cy="728825"/>
            </a:xfrm>
            <a:custGeom>
              <a:rect b="b" l="l" r="r" t="t"/>
              <a:pathLst>
                <a:path extrusionOk="0" h="29153" w="28688">
                  <a:moveTo>
                    <a:pt x="15394" y="0"/>
                  </a:moveTo>
                  <a:cubicBezTo>
                    <a:pt x="14893" y="0"/>
                    <a:pt x="14387" y="143"/>
                    <a:pt x="13933" y="441"/>
                  </a:cubicBezTo>
                  <a:lnTo>
                    <a:pt x="1610" y="8426"/>
                  </a:lnTo>
                  <a:cubicBezTo>
                    <a:pt x="362" y="9215"/>
                    <a:pt x="0" y="10858"/>
                    <a:pt x="822" y="12107"/>
                  </a:cubicBezTo>
                  <a:lnTo>
                    <a:pt x="11074" y="27945"/>
                  </a:lnTo>
                  <a:cubicBezTo>
                    <a:pt x="11579" y="28724"/>
                    <a:pt x="12435" y="29153"/>
                    <a:pt x="13313" y="29153"/>
                  </a:cubicBezTo>
                  <a:cubicBezTo>
                    <a:pt x="13806" y="29153"/>
                    <a:pt x="14305" y="29018"/>
                    <a:pt x="14754" y="28734"/>
                  </a:cubicBezTo>
                  <a:lnTo>
                    <a:pt x="27077" y="20749"/>
                  </a:lnTo>
                  <a:cubicBezTo>
                    <a:pt x="28326" y="19928"/>
                    <a:pt x="28687" y="18285"/>
                    <a:pt x="27898" y="17036"/>
                  </a:cubicBezTo>
                  <a:lnTo>
                    <a:pt x="17646" y="1230"/>
                  </a:lnTo>
                  <a:cubicBezTo>
                    <a:pt x="17123" y="436"/>
                    <a:pt x="16268" y="0"/>
                    <a:pt x="15394" y="0"/>
                  </a:cubicBezTo>
                  <a:close/>
                </a:path>
              </a:pathLst>
            </a:custGeom>
            <a:solidFill>
              <a:srgbClr val="FF8494"/>
            </a:solid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2503800" y="3668400"/>
              <a:ext cx="454300" cy="324025"/>
            </a:xfrm>
            <a:custGeom>
              <a:rect b="b" l="l" r="r" t="t"/>
              <a:pathLst>
                <a:path extrusionOk="0" h="12961" w="18172">
                  <a:moveTo>
                    <a:pt x="15487" y="1"/>
                  </a:moveTo>
                  <a:cubicBezTo>
                    <a:pt x="15030" y="1"/>
                    <a:pt x="14570" y="132"/>
                    <a:pt x="14163" y="408"/>
                  </a:cubicBezTo>
                  <a:lnTo>
                    <a:pt x="1446" y="8623"/>
                  </a:lnTo>
                  <a:cubicBezTo>
                    <a:pt x="329" y="9346"/>
                    <a:pt x="0" y="10857"/>
                    <a:pt x="723" y="12008"/>
                  </a:cubicBezTo>
                  <a:lnTo>
                    <a:pt x="1348" y="12960"/>
                  </a:lnTo>
                  <a:lnTo>
                    <a:pt x="18172" y="2084"/>
                  </a:lnTo>
                  <a:lnTo>
                    <a:pt x="17548" y="1131"/>
                  </a:lnTo>
                  <a:cubicBezTo>
                    <a:pt x="17067" y="400"/>
                    <a:pt x="16282" y="1"/>
                    <a:pt x="15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2518575" y="3678350"/>
              <a:ext cx="439525" cy="308325"/>
            </a:xfrm>
            <a:custGeom>
              <a:rect b="b" l="l" r="r" t="t"/>
              <a:pathLst>
                <a:path extrusionOk="0" h="12333" w="17581">
                  <a:moveTo>
                    <a:pt x="15348" y="1"/>
                  </a:moveTo>
                  <a:cubicBezTo>
                    <a:pt x="14872" y="1"/>
                    <a:pt x="14376" y="142"/>
                    <a:pt x="13933" y="437"/>
                  </a:cubicBezTo>
                  <a:lnTo>
                    <a:pt x="1512" y="8455"/>
                  </a:lnTo>
                  <a:cubicBezTo>
                    <a:pt x="395" y="9178"/>
                    <a:pt x="1" y="10558"/>
                    <a:pt x="625" y="11511"/>
                  </a:cubicBezTo>
                  <a:lnTo>
                    <a:pt x="1151" y="12332"/>
                  </a:lnTo>
                  <a:lnTo>
                    <a:pt x="17581" y="1686"/>
                  </a:lnTo>
                  <a:lnTo>
                    <a:pt x="17055" y="864"/>
                  </a:lnTo>
                  <a:cubicBezTo>
                    <a:pt x="16685" y="300"/>
                    <a:pt x="16039" y="1"/>
                    <a:pt x="153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2503800" y="3659700"/>
              <a:ext cx="454300" cy="332725"/>
            </a:xfrm>
            <a:custGeom>
              <a:rect b="b" l="l" r="r" t="t"/>
              <a:pathLst>
                <a:path extrusionOk="0" fill="none" h="13309" w="18172">
                  <a:moveTo>
                    <a:pt x="17548" y="1479"/>
                  </a:moveTo>
                  <a:cubicBezTo>
                    <a:pt x="16792" y="329"/>
                    <a:pt x="15280" y="0"/>
                    <a:pt x="14163" y="756"/>
                  </a:cubicBezTo>
                  <a:lnTo>
                    <a:pt x="1446" y="8971"/>
                  </a:lnTo>
                  <a:cubicBezTo>
                    <a:pt x="329" y="9694"/>
                    <a:pt x="0" y="11205"/>
                    <a:pt x="723" y="12356"/>
                  </a:cubicBezTo>
                  <a:lnTo>
                    <a:pt x="1348" y="13308"/>
                  </a:lnTo>
                  <a:lnTo>
                    <a:pt x="18172" y="2432"/>
                  </a:lnTo>
                  <a:close/>
                </a:path>
              </a:pathLst>
            </a:custGeom>
            <a:no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767500" y="4077025"/>
              <a:ext cx="455125" cy="324250"/>
            </a:xfrm>
            <a:custGeom>
              <a:rect b="b" l="l" r="r" t="t"/>
              <a:pathLst>
                <a:path extrusionOk="0" h="12970" w="18205">
                  <a:moveTo>
                    <a:pt x="16858" y="0"/>
                  </a:moveTo>
                  <a:lnTo>
                    <a:pt x="0" y="10910"/>
                  </a:lnTo>
                  <a:lnTo>
                    <a:pt x="658" y="11863"/>
                  </a:lnTo>
                  <a:cubicBezTo>
                    <a:pt x="1120" y="12578"/>
                    <a:pt x="1906" y="12970"/>
                    <a:pt x="2713" y="12970"/>
                  </a:cubicBezTo>
                  <a:cubicBezTo>
                    <a:pt x="3167" y="12970"/>
                    <a:pt x="3628" y="12846"/>
                    <a:pt x="4042" y="12586"/>
                  </a:cubicBezTo>
                  <a:lnTo>
                    <a:pt x="16726" y="4371"/>
                  </a:lnTo>
                  <a:cubicBezTo>
                    <a:pt x="17876" y="3615"/>
                    <a:pt x="18205" y="2103"/>
                    <a:pt x="17449" y="953"/>
                  </a:cubicBezTo>
                  <a:lnTo>
                    <a:pt x="16858" y="0"/>
                  </a:lnTo>
                  <a:close/>
                </a:path>
              </a:pathLst>
            </a:custGeom>
            <a:solidFill>
              <a:schemeClr val="accent6"/>
            </a:solid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2648375" y="4038400"/>
              <a:ext cx="15650" cy="24675"/>
            </a:xfrm>
            <a:custGeom>
              <a:rect b="b" l="l" r="r" t="t"/>
              <a:pathLst>
                <a:path extrusionOk="0" fill="none" h="987" w="626">
                  <a:moveTo>
                    <a:pt x="1" y="1"/>
                  </a:moveTo>
                  <a:lnTo>
                    <a:pt x="625" y="98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2706700" y="4000625"/>
              <a:ext cx="15650" cy="24650"/>
            </a:xfrm>
            <a:custGeom>
              <a:rect b="b" l="l" r="r" t="t"/>
              <a:pathLst>
                <a:path extrusionOk="0" fill="none" h="986" w="626">
                  <a:moveTo>
                    <a:pt x="1" y="0"/>
                  </a:moveTo>
                  <a:lnTo>
                    <a:pt x="625" y="98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2742025" y="3978425"/>
              <a:ext cx="15650" cy="23850"/>
            </a:xfrm>
            <a:custGeom>
              <a:rect b="b" l="l" r="r" t="t"/>
              <a:pathLst>
                <a:path extrusionOk="0" fill="none" h="954" w="626">
                  <a:moveTo>
                    <a:pt x="1" y="1"/>
                  </a:moveTo>
                  <a:lnTo>
                    <a:pt x="625" y="95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2679600" y="4017875"/>
              <a:ext cx="15625" cy="23850"/>
            </a:xfrm>
            <a:custGeom>
              <a:rect b="b" l="l" r="r" t="t"/>
              <a:pathLst>
                <a:path extrusionOk="0" fill="none" h="954" w="625">
                  <a:moveTo>
                    <a:pt x="0" y="0"/>
                  </a:moveTo>
                  <a:lnTo>
                    <a:pt x="625" y="95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2659875" y="4029375"/>
              <a:ext cx="11525" cy="7400"/>
            </a:xfrm>
            <a:custGeom>
              <a:rect b="b" l="l" r="r" t="t"/>
              <a:pathLst>
                <a:path extrusionOk="0" fill="none" h="296" w="461">
                  <a:moveTo>
                    <a:pt x="461" y="0"/>
                  </a:moveTo>
                  <a:lnTo>
                    <a:pt x="1" y="29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2691925" y="4011300"/>
              <a:ext cx="6600" cy="4125"/>
            </a:xfrm>
            <a:custGeom>
              <a:rect b="b" l="l" r="r" t="t"/>
              <a:pathLst>
                <a:path extrusionOk="0" fill="none" h="165" w="264">
                  <a:moveTo>
                    <a:pt x="263" y="0"/>
                  </a:moveTo>
                  <a:lnTo>
                    <a:pt x="0" y="165"/>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2719850" y="3993225"/>
              <a:ext cx="6600" cy="4125"/>
            </a:xfrm>
            <a:custGeom>
              <a:rect b="b" l="l" r="r" t="t"/>
              <a:pathLst>
                <a:path extrusionOk="0" fill="none" h="165" w="264">
                  <a:moveTo>
                    <a:pt x="263" y="0"/>
                  </a:moveTo>
                  <a:lnTo>
                    <a:pt x="1" y="165"/>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2666450" y="4040050"/>
              <a:ext cx="11525" cy="7425"/>
            </a:xfrm>
            <a:custGeom>
              <a:rect b="b" l="l" r="r" t="t"/>
              <a:pathLst>
                <a:path extrusionOk="0" fill="none" h="297" w="461">
                  <a:moveTo>
                    <a:pt x="461" y="0"/>
                  </a:moveTo>
                  <a:lnTo>
                    <a:pt x="1" y="29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2691100" y="4028550"/>
              <a:ext cx="17275" cy="11525"/>
            </a:xfrm>
            <a:custGeom>
              <a:rect b="b" l="l" r="r" t="t"/>
              <a:pathLst>
                <a:path extrusionOk="0" fill="none" h="461" w="691">
                  <a:moveTo>
                    <a:pt x="0" y="460"/>
                  </a:moveTo>
                  <a:lnTo>
                    <a:pt x="69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2728075" y="4002250"/>
              <a:ext cx="16450" cy="9075"/>
            </a:xfrm>
            <a:custGeom>
              <a:rect b="b" l="l" r="r" t="t"/>
              <a:pathLst>
                <a:path extrusionOk="0" fill="none" h="363" w="658">
                  <a:moveTo>
                    <a:pt x="0" y="1"/>
                  </a:moveTo>
                  <a:lnTo>
                    <a:pt x="263" y="362"/>
                  </a:lnTo>
                  <a:lnTo>
                    <a:pt x="657" y="9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2755175" y="3965300"/>
              <a:ext cx="26325" cy="26300"/>
            </a:xfrm>
            <a:custGeom>
              <a:rect b="b" l="l" r="r" t="t"/>
              <a:pathLst>
                <a:path extrusionOk="0" fill="none" h="1052" w="1053">
                  <a:moveTo>
                    <a:pt x="0" y="362"/>
                  </a:moveTo>
                  <a:lnTo>
                    <a:pt x="592" y="0"/>
                  </a:lnTo>
                  <a:lnTo>
                    <a:pt x="1052" y="690"/>
                  </a:lnTo>
                  <a:lnTo>
                    <a:pt x="461" y="1052"/>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2848000" y="4011300"/>
              <a:ext cx="15650" cy="23850"/>
            </a:xfrm>
            <a:custGeom>
              <a:rect b="b" l="l" r="r" t="t"/>
              <a:pathLst>
                <a:path extrusionOk="0" fill="none" h="954" w="626">
                  <a:moveTo>
                    <a:pt x="625" y="953"/>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2906325" y="3973500"/>
              <a:ext cx="15650" cy="23850"/>
            </a:xfrm>
            <a:custGeom>
              <a:rect b="b" l="l" r="r" t="t"/>
              <a:pathLst>
                <a:path extrusionOk="0" fill="none" h="954" w="626">
                  <a:moveTo>
                    <a:pt x="625" y="954"/>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2941650" y="3950500"/>
              <a:ext cx="15650" cy="23850"/>
            </a:xfrm>
            <a:custGeom>
              <a:rect b="b" l="l" r="r" t="t"/>
              <a:pathLst>
                <a:path extrusionOk="0" fill="none" h="954" w="626">
                  <a:moveTo>
                    <a:pt x="625" y="954"/>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2880050" y="3990750"/>
              <a:ext cx="15625" cy="23850"/>
            </a:xfrm>
            <a:custGeom>
              <a:rect b="b" l="l" r="r" t="t"/>
              <a:pathLst>
                <a:path extrusionOk="0" fill="none" h="954" w="625">
                  <a:moveTo>
                    <a:pt x="625" y="954"/>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2870175" y="4018700"/>
              <a:ext cx="11525" cy="6575"/>
            </a:xfrm>
            <a:custGeom>
              <a:rect b="b" l="l" r="r" t="t"/>
              <a:pathLst>
                <a:path extrusionOk="0" fill="none" h="263" w="461">
                  <a:moveTo>
                    <a:pt x="461" y="0"/>
                  </a:moveTo>
                  <a:lnTo>
                    <a:pt x="1" y="26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2903050" y="4000625"/>
              <a:ext cx="6600" cy="4125"/>
            </a:xfrm>
            <a:custGeom>
              <a:rect b="b" l="l" r="r" t="t"/>
              <a:pathLst>
                <a:path extrusionOk="0" fill="none" h="165" w="264">
                  <a:moveTo>
                    <a:pt x="263" y="0"/>
                  </a:moveTo>
                  <a:lnTo>
                    <a:pt x="0" y="16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2930975" y="3982550"/>
              <a:ext cx="6600" cy="4125"/>
            </a:xfrm>
            <a:custGeom>
              <a:rect b="b" l="l" r="r" t="t"/>
              <a:pathLst>
                <a:path extrusionOk="0" fill="none" h="165" w="264">
                  <a:moveTo>
                    <a:pt x="263" y="0"/>
                  </a:moveTo>
                  <a:lnTo>
                    <a:pt x="1" y="16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2863625" y="4008000"/>
              <a:ext cx="11525" cy="6600"/>
            </a:xfrm>
            <a:custGeom>
              <a:rect b="b" l="l" r="r" t="t"/>
              <a:pathLst>
                <a:path extrusionOk="0" fill="none" h="264" w="461">
                  <a:moveTo>
                    <a:pt x="460" y="1"/>
                  </a:moveTo>
                  <a:lnTo>
                    <a:pt x="0" y="26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2880050" y="3984175"/>
              <a:ext cx="17275" cy="11525"/>
            </a:xfrm>
            <a:custGeom>
              <a:rect b="b" l="l" r="r" t="t"/>
              <a:pathLst>
                <a:path extrusionOk="0" fill="none" h="461" w="691">
                  <a:moveTo>
                    <a:pt x="0" y="461"/>
                  </a:moveTo>
                  <a:lnTo>
                    <a:pt x="69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2923575" y="3961175"/>
              <a:ext cx="9900" cy="15650"/>
            </a:xfrm>
            <a:custGeom>
              <a:rect b="b" l="l" r="r" t="t"/>
              <a:pathLst>
                <a:path extrusionOk="0" fill="none" h="626" w="396">
                  <a:moveTo>
                    <a:pt x="264" y="625"/>
                  </a:moveTo>
                  <a:lnTo>
                    <a:pt x="1" y="264"/>
                  </a:lnTo>
                  <a:lnTo>
                    <a:pt x="395"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2954800" y="3937350"/>
              <a:ext cx="25500" cy="26325"/>
            </a:xfrm>
            <a:custGeom>
              <a:rect b="b" l="l" r="r" t="t"/>
              <a:pathLst>
                <a:path extrusionOk="0" fill="none" h="1053" w="1020">
                  <a:moveTo>
                    <a:pt x="428" y="1052"/>
                  </a:moveTo>
                  <a:lnTo>
                    <a:pt x="1019" y="691"/>
                  </a:lnTo>
                  <a:lnTo>
                    <a:pt x="592" y="1"/>
                  </a:lnTo>
                  <a:lnTo>
                    <a:pt x="1" y="362"/>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2813500" y="4033475"/>
              <a:ext cx="15625" cy="23850"/>
            </a:xfrm>
            <a:custGeom>
              <a:rect b="b" l="l" r="r" t="t"/>
              <a:pathLst>
                <a:path extrusionOk="0" fill="none" h="954" w="625">
                  <a:moveTo>
                    <a:pt x="625" y="953"/>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2755175" y="4071275"/>
              <a:ext cx="15625" cy="23850"/>
            </a:xfrm>
            <a:custGeom>
              <a:rect b="b" l="l" r="r" t="t"/>
              <a:pathLst>
                <a:path extrusionOk="0" fill="none" h="954" w="625">
                  <a:moveTo>
                    <a:pt x="625" y="953"/>
                  </a:moveTo>
                  <a:lnTo>
                    <a:pt x="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2719850" y="4093450"/>
              <a:ext cx="15625" cy="24675"/>
            </a:xfrm>
            <a:custGeom>
              <a:rect b="b" l="l" r="r" t="t"/>
              <a:pathLst>
                <a:path extrusionOk="0" fill="none" h="987" w="625">
                  <a:moveTo>
                    <a:pt x="625" y="986"/>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2782275" y="4054025"/>
              <a:ext cx="15650" cy="23825"/>
            </a:xfrm>
            <a:custGeom>
              <a:rect b="b" l="l" r="r" t="t"/>
              <a:pathLst>
                <a:path extrusionOk="0" fill="none" h="953" w="626">
                  <a:moveTo>
                    <a:pt x="625" y="953"/>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2806925" y="4059775"/>
              <a:ext cx="11525" cy="7400"/>
            </a:xfrm>
            <a:custGeom>
              <a:rect b="b" l="l" r="r" t="t"/>
              <a:pathLst>
                <a:path extrusionOk="0" fill="none" h="296" w="461">
                  <a:moveTo>
                    <a:pt x="1" y="296"/>
                  </a:moveTo>
                  <a:lnTo>
                    <a:pt x="46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2779825" y="4080300"/>
              <a:ext cx="6600" cy="4950"/>
            </a:xfrm>
            <a:custGeom>
              <a:rect b="b" l="l" r="r" t="t"/>
              <a:pathLst>
                <a:path extrusionOk="0" fill="none" h="198" w="264">
                  <a:moveTo>
                    <a:pt x="0" y="198"/>
                  </a:moveTo>
                  <a:lnTo>
                    <a:pt x="263"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2751075" y="4098375"/>
              <a:ext cx="6600" cy="4125"/>
            </a:xfrm>
            <a:custGeom>
              <a:rect b="b" l="l" r="r" t="t"/>
              <a:pathLst>
                <a:path extrusionOk="0" fill="none" h="165" w="264">
                  <a:moveTo>
                    <a:pt x="0" y="165"/>
                  </a:moveTo>
                  <a:lnTo>
                    <a:pt x="263"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2799525" y="4049075"/>
              <a:ext cx="11525" cy="6600"/>
            </a:xfrm>
            <a:custGeom>
              <a:rect b="b" l="l" r="r" t="t"/>
              <a:pathLst>
                <a:path extrusionOk="0" fill="none" h="264" w="461">
                  <a:moveTo>
                    <a:pt x="1" y="264"/>
                  </a:moveTo>
                  <a:lnTo>
                    <a:pt x="46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2769150" y="4055650"/>
              <a:ext cx="18100" cy="11525"/>
            </a:xfrm>
            <a:custGeom>
              <a:rect b="b" l="l" r="r" t="t"/>
              <a:pathLst>
                <a:path extrusionOk="0" fill="none" h="461" w="724">
                  <a:moveTo>
                    <a:pt x="723" y="1"/>
                  </a:moveTo>
                  <a:lnTo>
                    <a:pt x="0" y="46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2733000" y="4084400"/>
              <a:ext cx="16450" cy="9900"/>
            </a:xfrm>
            <a:custGeom>
              <a:rect b="b" l="l" r="r" t="t"/>
              <a:pathLst>
                <a:path extrusionOk="0" fill="none" h="396" w="658">
                  <a:moveTo>
                    <a:pt x="657" y="395"/>
                  </a:moveTo>
                  <a:lnTo>
                    <a:pt x="395" y="1"/>
                  </a:lnTo>
                  <a:lnTo>
                    <a:pt x="0" y="26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2696850" y="4104125"/>
              <a:ext cx="26300" cy="27125"/>
            </a:xfrm>
            <a:custGeom>
              <a:rect b="b" l="l" r="r" t="t"/>
              <a:pathLst>
                <a:path extrusionOk="0" fill="none" h="1085" w="1052">
                  <a:moveTo>
                    <a:pt x="1052" y="691"/>
                  </a:moveTo>
                  <a:lnTo>
                    <a:pt x="428" y="1085"/>
                  </a:lnTo>
                  <a:lnTo>
                    <a:pt x="0" y="395"/>
                  </a:lnTo>
                  <a:lnTo>
                    <a:pt x="592"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2746150" y="4010475"/>
              <a:ext cx="270300" cy="182400"/>
            </a:xfrm>
            <a:custGeom>
              <a:rect b="b" l="l" r="r" t="t"/>
              <a:pathLst>
                <a:path extrusionOk="0" fill="none" h="7296" w="10812">
                  <a:moveTo>
                    <a:pt x="0" y="7295"/>
                  </a:moveTo>
                  <a:lnTo>
                    <a:pt x="1081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2769150" y="4105775"/>
              <a:ext cx="179100" cy="123250"/>
            </a:xfrm>
            <a:custGeom>
              <a:rect b="b" l="l" r="r" t="t"/>
              <a:pathLst>
                <a:path extrusionOk="0" fill="none" h="4930" w="7164">
                  <a:moveTo>
                    <a:pt x="0" y="4929"/>
                  </a:moveTo>
                  <a:lnTo>
                    <a:pt x="7164"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3033675" y="4050725"/>
              <a:ext cx="48475" cy="55900"/>
            </a:xfrm>
            <a:custGeom>
              <a:rect b="b" l="l" r="r" t="t"/>
              <a:pathLst>
                <a:path extrusionOk="0" fill="none" h="2236" w="1939">
                  <a:moveTo>
                    <a:pt x="0" y="2235"/>
                  </a:moveTo>
                  <a:lnTo>
                    <a:pt x="230" y="1118"/>
                  </a:lnTo>
                  <a:lnTo>
                    <a:pt x="1775" y="1249"/>
                  </a:lnTo>
                  <a:lnTo>
                    <a:pt x="1939" y="1"/>
                  </a:lnTo>
                </a:path>
              </a:pathLst>
            </a:custGeom>
            <a:no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1527850" y="3949900"/>
              <a:ext cx="1258575" cy="1077375"/>
            </a:xfrm>
            <a:custGeom>
              <a:rect b="b" l="l" r="r" t="t"/>
              <a:pathLst>
                <a:path extrusionOk="0" h="43095" w="50343">
                  <a:moveTo>
                    <a:pt x="37128" y="1"/>
                  </a:moveTo>
                  <a:cubicBezTo>
                    <a:pt x="36635" y="1"/>
                    <a:pt x="36135" y="135"/>
                    <a:pt x="35687" y="419"/>
                  </a:cubicBezTo>
                  <a:lnTo>
                    <a:pt x="1578" y="22337"/>
                  </a:lnTo>
                  <a:cubicBezTo>
                    <a:pt x="362" y="23158"/>
                    <a:pt x="0" y="24801"/>
                    <a:pt x="789" y="26017"/>
                  </a:cubicBezTo>
                  <a:lnTo>
                    <a:pt x="10976" y="41856"/>
                  </a:lnTo>
                  <a:cubicBezTo>
                    <a:pt x="11482" y="42658"/>
                    <a:pt x="12342" y="43094"/>
                    <a:pt x="13223" y="43094"/>
                  </a:cubicBezTo>
                  <a:cubicBezTo>
                    <a:pt x="13713" y="43094"/>
                    <a:pt x="14210" y="42959"/>
                    <a:pt x="14656" y="42677"/>
                  </a:cubicBezTo>
                  <a:lnTo>
                    <a:pt x="48765" y="20759"/>
                  </a:lnTo>
                  <a:cubicBezTo>
                    <a:pt x="49981" y="19938"/>
                    <a:pt x="50342" y="18295"/>
                    <a:pt x="49554" y="17046"/>
                  </a:cubicBezTo>
                  <a:lnTo>
                    <a:pt x="39367" y="1208"/>
                  </a:lnTo>
                  <a:cubicBezTo>
                    <a:pt x="38862" y="429"/>
                    <a:pt x="38006" y="1"/>
                    <a:pt x="37128" y="1"/>
                  </a:cubicBezTo>
                  <a:close/>
                </a:path>
              </a:pathLst>
            </a:custGeom>
            <a:solidFill>
              <a:srgbClr val="FF8494"/>
            </a:solidFill>
            <a:ln cap="flat" cmpd="sng" w="9025">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1540175" y="3940325"/>
              <a:ext cx="997325" cy="675625"/>
            </a:xfrm>
            <a:custGeom>
              <a:rect b="b" l="l" r="r" t="t"/>
              <a:pathLst>
                <a:path extrusionOk="0" h="27025" w="39893">
                  <a:moveTo>
                    <a:pt x="37215" y="1"/>
                  </a:moveTo>
                  <a:cubicBezTo>
                    <a:pt x="36755" y="1"/>
                    <a:pt x="36291" y="132"/>
                    <a:pt x="35884" y="408"/>
                  </a:cubicBezTo>
                  <a:lnTo>
                    <a:pt x="1446" y="22687"/>
                  </a:lnTo>
                  <a:cubicBezTo>
                    <a:pt x="329" y="23443"/>
                    <a:pt x="0" y="24921"/>
                    <a:pt x="723" y="26071"/>
                  </a:cubicBezTo>
                  <a:lnTo>
                    <a:pt x="1315" y="27024"/>
                  </a:lnTo>
                  <a:lnTo>
                    <a:pt x="39893" y="2083"/>
                  </a:lnTo>
                  <a:lnTo>
                    <a:pt x="39268" y="1131"/>
                  </a:lnTo>
                  <a:cubicBezTo>
                    <a:pt x="38809" y="400"/>
                    <a:pt x="38018" y="1"/>
                    <a:pt x="37215" y="1"/>
                  </a:cubicBezTo>
                  <a:close/>
                </a:path>
              </a:pathLst>
            </a:custGeom>
            <a:solidFill>
              <a:srgbClr val="FFFFFF"/>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1554950" y="3950850"/>
              <a:ext cx="982550" cy="659350"/>
            </a:xfrm>
            <a:custGeom>
              <a:rect b="b" l="l" r="r" t="t"/>
              <a:pathLst>
                <a:path extrusionOk="0" h="26374" w="39302">
                  <a:moveTo>
                    <a:pt x="37083" y="0"/>
                  </a:moveTo>
                  <a:cubicBezTo>
                    <a:pt x="36596" y="0"/>
                    <a:pt x="36083" y="148"/>
                    <a:pt x="35621" y="447"/>
                  </a:cubicBezTo>
                  <a:lnTo>
                    <a:pt x="1512" y="22496"/>
                  </a:lnTo>
                  <a:cubicBezTo>
                    <a:pt x="395" y="23219"/>
                    <a:pt x="1" y="24599"/>
                    <a:pt x="592" y="25552"/>
                  </a:cubicBezTo>
                  <a:lnTo>
                    <a:pt x="1118" y="26373"/>
                  </a:lnTo>
                  <a:lnTo>
                    <a:pt x="39302" y="1662"/>
                  </a:lnTo>
                  <a:lnTo>
                    <a:pt x="38776" y="874"/>
                  </a:lnTo>
                  <a:cubicBezTo>
                    <a:pt x="38410" y="296"/>
                    <a:pt x="37773" y="0"/>
                    <a:pt x="37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1804700" y="4349750"/>
              <a:ext cx="997325" cy="675625"/>
            </a:xfrm>
            <a:custGeom>
              <a:rect b="b" l="l" r="r" t="t"/>
              <a:pathLst>
                <a:path extrusionOk="0" h="27025" w="39893">
                  <a:moveTo>
                    <a:pt x="38545" y="1"/>
                  </a:moveTo>
                  <a:lnTo>
                    <a:pt x="0" y="24942"/>
                  </a:lnTo>
                  <a:lnTo>
                    <a:pt x="625" y="25895"/>
                  </a:lnTo>
                  <a:cubicBezTo>
                    <a:pt x="1084" y="26625"/>
                    <a:pt x="1862" y="27024"/>
                    <a:pt x="2663" y="27024"/>
                  </a:cubicBezTo>
                  <a:cubicBezTo>
                    <a:pt x="3122" y="27024"/>
                    <a:pt x="3590" y="26893"/>
                    <a:pt x="4009" y="26618"/>
                  </a:cubicBezTo>
                  <a:lnTo>
                    <a:pt x="38447" y="4371"/>
                  </a:lnTo>
                  <a:cubicBezTo>
                    <a:pt x="39564" y="3615"/>
                    <a:pt x="39893" y="2104"/>
                    <a:pt x="39170" y="954"/>
                  </a:cubicBezTo>
                  <a:lnTo>
                    <a:pt x="38545" y="1"/>
                  </a:lnTo>
                  <a:close/>
                </a:path>
              </a:pathLst>
            </a:custGeom>
            <a:solidFill>
              <a:schemeClr val="accent6"/>
            </a:solid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1540175" y="3931600"/>
              <a:ext cx="997325" cy="684350"/>
            </a:xfrm>
            <a:custGeom>
              <a:rect b="b" l="l" r="r" t="t"/>
              <a:pathLst>
                <a:path extrusionOk="0" fill="none" h="27374" w="39893">
                  <a:moveTo>
                    <a:pt x="39268" y="1480"/>
                  </a:moveTo>
                  <a:cubicBezTo>
                    <a:pt x="38545" y="329"/>
                    <a:pt x="37001" y="1"/>
                    <a:pt x="35884" y="757"/>
                  </a:cubicBezTo>
                  <a:lnTo>
                    <a:pt x="1446" y="23036"/>
                  </a:lnTo>
                  <a:cubicBezTo>
                    <a:pt x="329" y="23792"/>
                    <a:pt x="0" y="25270"/>
                    <a:pt x="723" y="26420"/>
                  </a:cubicBezTo>
                  <a:lnTo>
                    <a:pt x="1315" y="27373"/>
                  </a:lnTo>
                  <a:lnTo>
                    <a:pt x="39893" y="2432"/>
                  </a:lnTo>
                  <a:close/>
                </a:path>
              </a:pathLst>
            </a:custGeom>
            <a:no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1682300" y="4629900"/>
              <a:ext cx="78875" cy="78050"/>
            </a:xfrm>
            <a:custGeom>
              <a:rect b="b" l="l" r="r" t="t"/>
              <a:pathLst>
                <a:path extrusionOk="0" h="3122" w="3155">
                  <a:moveTo>
                    <a:pt x="1939" y="0"/>
                  </a:moveTo>
                  <a:lnTo>
                    <a:pt x="1479" y="329"/>
                  </a:lnTo>
                  <a:lnTo>
                    <a:pt x="1676" y="1742"/>
                  </a:lnTo>
                  <a:lnTo>
                    <a:pt x="493" y="953"/>
                  </a:lnTo>
                  <a:lnTo>
                    <a:pt x="0" y="1282"/>
                  </a:lnTo>
                  <a:lnTo>
                    <a:pt x="1216" y="3122"/>
                  </a:lnTo>
                  <a:lnTo>
                    <a:pt x="1610" y="2892"/>
                  </a:lnTo>
                  <a:lnTo>
                    <a:pt x="854" y="1709"/>
                  </a:lnTo>
                  <a:lnTo>
                    <a:pt x="1939" y="2399"/>
                  </a:lnTo>
                  <a:lnTo>
                    <a:pt x="2202" y="2235"/>
                  </a:lnTo>
                  <a:lnTo>
                    <a:pt x="2005" y="953"/>
                  </a:lnTo>
                  <a:lnTo>
                    <a:pt x="2005" y="953"/>
                  </a:lnTo>
                  <a:lnTo>
                    <a:pt x="2760" y="2136"/>
                  </a:lnTo>
                  <a:lnTo>
                    <a:pt x="3155" y="1873"/>
                  </a:lnTo>
                  <a:lnTo>
                    <a:pt x="1939"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1765250" y="4600325"/>
              <a:ext cx="59175" cy="65725"/>
            </a:xfrm>
            <a:custGeom>
              <a:rect b="b" l="l" r="r" t="t"/>
              <a:pathLst>
                <a:path extrusionOk="0" h="2629" w="2367">
                  <a:moveTo>
                    <a:pt x="527" y="657"/>
                  </a:moveTo>
                  <a:lnTo>
                    <a:pt x="1217" y="1183"/>
                  </a:lnTo>
                  <a:lnTo>
                    <a:pt x="724" y="1479"/>
                  </a:lnTo>
                  <a:lnTo>
                    <a:pt x="527" y="657"/>
                  </a:lnTo>
                  <a:close/>
                  <a:moveTo>
                    <a:pt x="461" y="0"/>
                  </a:moveTo>
                  <a:lnTo>
                    <a:pt x="1" y="296"/>
                  </a:lnTo>
                  <a:lnTo>
                    <a:pt x="494" y="2629"/>
                  </a:lnTo>
                  <a:lnTo>
                    <a:pt x="921" y="2333"/>
                  </a:lnTo>
                  <a:lnTo>
                    <a:pt x="855" y="1939"/>
                  </a:lnTo>
                  <a:lnTo>
                    <a:pt x="1578" y="1479"/>
                  </a:lnTo>
                  <a:lnTo>
                    <a:pt x="1907" y="1709"/>
                  </a:lnTo>
                  <a:lnTo>
                    <a:pt x="2367" y="1413"/>
                  </a:lnTo>
                  <a:lnTo>
                    <a:pt x="461"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1810450" y="4561700"/>
              <a:ext cx="61625" cy="63275"/>
            </a:xfrm>
            <a:custGeom>
              <a:rect b="b" l="l" r="r" t="t"/>
              <a:pathLst>
                <a:path extrusionOk="0" h="2531" w="2465">
                  <a:moveTo>
                    <a:pt x="1249" y="526"/>
                  </a:moveTo>
                  <a:cubicBezTo>
                    <a:pt x="1348" y="526"/>
                    <a:pt x="1446" y="559"/>
                    <a:pt x="1545" y="592"/>
                  </a:cubicBezTo>
                  <a:cubicBezTo>
                    <a:pt x="1643" y="658"/>
                    <a:pt x="1709" y="756"/>
                    <a:pt x="1808" y="855"/>
                  </a:cubicBezTo>
                  <a:cubicBezTo>
                    <a:pt x="1873" y="954"/>
                    <a:pt x="1906" y="1052"/>
                    <a:pt x="1906" y="1151"/>
                  </a:cubicBezTo>
                  <a:cubicBezTo>
                    <a:pt x="1939" y="1282"/>
                    <a:pt x="1939" y="1381"/>
                    <a:pt x="1873" y="1447"/>
                  </a:cubicBezTo>
                  <a:cubicBezTo>
                    <a:pt x="1840" y="1545"/>
                    <a:pt x="1775" y="1611"/>
                    <a:pt x="1709" y="1677"/>
                  </a:cubicBezTo>
                  <a:lnTo>
                    <a:pt x="1413" y="1874"/>
                  </a:lnTo>
                  <a:lnTo>
                    <a:pt x="690" y="789"/>
                  </a:lnTo>
                  <a:lnTo>
                    <a:pt x="986" y="592"/>
                  </a:lnTo>
                  <a:cubicBezTo>
                    <a:pt x="1085" y="559"/>
                    <a:pt x="1150" y="526"/>
                    <a:pt x="1249" y="526"/>
                  </a:cubicBezTo>
                  <a:close/>
                  <a:moveTo>
                    <a:pt x="1282" y="1"/>
                  </a:moveTo>
                  <a:cubicBezTo>
                    <a:pt x="1085" y="34"/>
                    <a:pt x="920" y="99"/>
                    <a:pt x="723" y="198"/>
                  </a:cubicBezTo>
                  <a:lnTo>
                    <a:pt x="0" y="691"/>
                  </a:lnTo>
                  <a:lnTo>
                    <a:pt x="1216" y="2531"/>
                  </a:lnTo>
                  <a:lnTo>
                    <a:pt x="1939" y="2071"/>
                  </a:lnTo>
                  <a:cubicBezTo>
                    <a:pt x="2103" y="1972"/>
                    <a:pt x="2235" y="1808"/>
                    <a:pt x="2333" y="1644"/>
                  </a:cubicBezTo>
                  <a:cubicBezTo>
                    <a:pt x="2432" y="1479"/>
                    <a:pt x="2465" y="1315"/>
                    <a:pt x="2432" y="1118"/>
                  </a:cubicBezTo>
                  <a:cubicBezTo>
                    <a:pt x="2432" y="921"/>
                    <a:pt x="2366" y="724"/>
                    <a:pt x="2235" y="559"/>
                  </a:cubicBezTo>
                  <a:cubicBezTo>
                    <a:pt x="2136" y="362"/>
                    <a:pt x="1972" y="231"/>
                    <a:pt x="1808" y="132"/>
                  </a:cubicBezTo>
                  <a:cubicBezTo>
                    <a:pt x="1643" y="34"/>
                    <a:pt x="1479" y="1"/>
                    <a:pt x="1282"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1868775" y="4523700"/>
              <a:ext cx="68200" cy="63500"/>
            </a:xfrm>
            <a:custGeom>
              <a:rect b="b" l="l" r="r" t="t"/>
              <a:pathLst>
                <a:path extrusionOk="0" h="2540" w="2728">
                  <a:moveTo>
                    <a:pt x="1282" y="502"/>
                  </a:moveTo>
                  <a:cubicBezTo>
                    <a:pt x="1380" y="535"/>
                    <a:pt x="1446" y="568"/>
                    <a:pt x="1512" y="666"/>
                  </a:cubicBezTo>
                  <a:cubicBezTo>
                    <a:pt x="1545" y="765"/>
                    <a:pt x="1578" y="863"/>
                    <a:pt x="1545" y="929"/>
                  </a:cubicBezTo>
                  <a:cubicBezTo>
                    <a:pt x="1545" y="1028"/>
                    <a:pt x="1479" y="1093"/>
                    <a:pt x="1413" y="1159"/>
                  </a:cubicBezTo>
                  <a:lnTo>
                    <a:pt x="1085" y="1356"/>
                  </a:lnTo>
                  <a:lnTo>
                    <a:pt x="690" y="798"/>
                  </a:lnTo>
                  <a:lnTo>
                    <a:pt x="1019" y="568"/>
                  </a:lnTo>
                  <a:cubicBezTo>
                    <a:pt x="1118" y="502"/>
                    <a:pt x="1216" y="502"/>
                    <a:pt x="1282" y="502"/>
                  </a:cubicBezTo>
                  <a:close/>
                  <a:moveTo>
                    <a:pt x="1309" y="1"/>
                  </a:moveTo>
                  <a:cubicBezTo>
                    <a:pt x="1138" y="1"/>
                    <a:pt x="952" y="64"/>
                    <a:pt x="789" y="173"/>
                  </a:cubicBezTo>
                  <a:lnTo>
                    <a:pt x="0" y="666"/>
                  </a:lnTo>
                  <a:lnTo>
                    <a:pt x="1216" y="2539"/>
                  </a:lnTo>
                  <a:lnTo>
                    <a:pt x="1676" y="2276"/>
                  </a:lnTo>
                  <a:lnTo>
                    <a:pt x="1315" y="1751"/>
                  </a:lnTo>
                  <a:lnTo>
                    <a:pt x="1643" y="1521"/>
                  </a:lnTo>
                  <a:lnTo>
                    <a:pt x="2235" y="1882"/>
                  </a:lnTo>
                  <a:lnTo>
                    <a:pt x="2728" y="1554"/>
                  </a:lnTo>
                  <a:lnTo>
                    <a:pt x="2005" y="1192"/>
                  </a:lnTo>
                  <a:cubicBezTo>
                    <a:pt x="2071" y="1061"/>
                    <a:pt x="2071" y="929"/>
                    <a:pt x="2071" y="798"/>
                  </a:cubicBezTo>
                  <a:cubicBezTo>
                    <a:pt x="2038" y="666"/>
                    <a:pt x="2005" y="535"/>
                    <a:pt x="1906" y="371"/>
                  </a:cubicBezTo>
                  <a:cubicBezTo>
                    <a:pt x="1775" y="173"/>
                    <a:pt x="1610" y="42"/>
                    <a:pt x="1413" y="9"/>
                  </a:cubicBezTo>
                  <a:cubicBezTo>
                    <a:pt x="1379" y="3"/>
                    <a:pt x="1345" y="1"/>
                    <a:pt x="1309"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1925450" y="4496800"/>
              <a:ext cx="41100" cy="54250"/>
            </a:xfrm>
            <a:custGeom>
              <a:rect b="b" l="l" r="r" t="t"/>
              <a:pathLst>
                <a:path extrusionOk="0" h="2170" w="1644">
                  <a:moveTo>
                    <a:pt x="428" y="1"/>
                  </a:moveTo>
                  <a:lnTo>
                    <a:pt x="1" y="296"/>
                  </a:lnTo>
                  <a:lnTo>
                    <a:pt x="1184" y="2169"/>
                  </a:lnTo>
                  <a:lnTo>
                    <a:pt x="1644" y="1874"/>
                  </a:lnTo>
                  <a:lnTo>
                    <a:pt x="428"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1956675" y="4467225"/>
              <a:ext cx="61625" cy="63275"/>
            </a:xfrm>
            <a:custGeom>
              <a:rect b="b" l="l" r="r" t="t"/>
              <a:pathLst>
                <a:path extrusionOk="0" h="2531" w="2465">
                  <a:moveTo>
                    <a:pt x="1249" y="526"/>
                  </a:moveTo>
                  <a:cubicBezTo>
                    <a:pt x="1348" y="526"/>
                    <a:pt x="1446" y="559"/>
                    <a:pt x="1545" y="592"/>
                  </a:cubicBezTo>
                  <a:cubicBezTo>
                    <a:pt x="1643" y="658"/>
                    <a:pt x="1709" y="724"/>
                    <a:pt x="1775" y="855"/>
                  </a:cubicBezTo>
                  <a:cubicBezTo>
                    <a:pt x="1841" y="954"/>
                    <a:pt x="1906" y="1052"/>
                    <a:pt x="1906" y="1151"/>
                  </a:cubicBezTo>
                  <a:cubicBezTo>
                    <a:pt x="1939" y="1282"/>
                    <a:pt x="1906" y="1348"/>
                    <a:pt x="1873" y="1447"/>
                  </a:cubicBezTo>
                  <a:cubicBezTo>
                    <a:pt x="1841" y="1545"/>
                    <a:pt x="1775" y="1611"/>
                    <a:pt x="1709" y="1677"/>
                  </a:cubicBezTo>
                  <a:lnTo>
                    <a:pt x="1380" y="1874"/>
                  </a:lnTo>
                  <a:lnTo>
                    <a:pt x="690" y="789"/>
                  </a:lnTo>
                  <a:lnTo>
                    <a:pt x="986" y="592"/>
                  </a:lnTo>
                  <a:cubicBezTo>
                    <a:pt x="1052" y="559"/>
                    <a:pt x="1150" y="526"/>
                    <a:pt x="1249" y="526"/>
                  </a:cubicBezTo>
                  <a:close/>
                  <a:moveTo>
                    <a:pt x="1282" y="1"/>
                  </a:moveTo>
                  <a:cubicBezTo>
                    <a:pt x="1085" y="34"/>
                    <a:pt x="920" y="99"/>
                    <a:pt x="723" y="198"/>
                  </a:cubicBezTo>
                  <a:lnTo>
                    <a:pt x="0" y="658"/>
                  </a:lnTo>
                  <a:lnTo>
                    <a:pt x="1216" y="2531"/>
                  </a:lnTo>
                  <a:lnTo>
                    <a:pt x="1906" y="2071"/>
                  </a:lnTo>
                  <a:cubicBezTo>
                    <a:pt x="2103" y="1972"/>
                    <a:pt x="2235" y="1808"/>
                    <a:pt x="2333" y="1644"/>
                  </a:cubicBezTo>
                  <a:cubicBezTo>
                    <a:pt x="2399" y="1479"/>
                    <a:pt x="2465" y="1315"/>
                    <a:pt x="2432" y="1118"/>
                  </a:cubicBezTo>
                  <a:cubicBezTo>
                    <a:pt x="2432" y="921"/>
                    <a:pt x="2366" y="724"/>
                    <a:pt x="2235" y="559"/>
                  </a:cubicBezTo>
                  <a:cubicBezTo>
                    <a:pt x="2103" y="362"/>
                    <a:pt x="1972" y="231"/>
                    <a:pt x="1808" y="132"/>
                  </a:cubicBezTo>
                  <a:cubicBezTo>
                    <a:pt x="1643" y="34"/>
                    <a:pt x="1446" y="1"/>
                    <a:pt x="1282"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1822775" y="4797725"/>
              <a:ext cx="54225" cy="58675"/>
            </a:xfrm>
            <a:custGeom>
              <a:rect b="b" l="l" r="r" t="t"/>
              <a:pathLst>
                <a:path extrusionOk="0" h="2347" w="2169">
                  <a:moveTo>
                    <a:pt x="863" y="339"/>
                  </a:moveTo>
                  <a:cubicBezTo>
                    <a:pt x="937" y="339"/>
                    <a:pt x="1011" y="355"/>
                    <a:pt x="1085" y="385"/>
                  </a:cubicBezTo>
                  <a:cubicBezTo>
                    <a:pt x="1216" y="451"/>
                    <a:pt x="1380" y="615"/>
                    <a:pt x="1545" y="878"/>
                  </a:cubicBezTo>
                  <a:cubicBezTo>
                    <a:pt x="1709" y="1141"/>
                    <a:pt x="1807" y="1338"/>
                    <a:pt x="1807" y="1502"/>
                  </a:cubicBezTo>
                  <a:cubicBezTo>
                    <a:pt x="1807" y="1699"/>
                    <a:pt x="1742" y="1831"/>
                    <a:pt x="1577" y="1929"/>
                  </a:cubicBezTo>
                  <a:cubicBezTo>
                    <a:pt x="1487" y="1984"/>
                    <a:pt x="1397" y="2008"/>
                    <a:pt x="1312" y="2008"/>
                  </a:cubicBezTo>
                  <a:cubicBezTo>
                    <a:pt x="1242" y="2008"/>
                    <a:pt x="1176" y="1992"/>
                    <a:pt x="1117" y="1962"/>
                  </a:cubicBezTo>
                  <a:cubicBezTo>
                    <a:pt x="953" y="1896"/>
                    <a:pt x="789" y="1732"/>
                    <a:pt x="624" y="1469"/>
                  </a:cubicBezTo>
                  <a:cubicBezTo>
                    <a:pt x="460" y="1206"/>
                    <a:pt x="394" y="1009"/>
                    <a:pt x="394" y="845"/>
                  </a:cubicBezTo>
                  <a:cubicBezTo>
                    <a:pt x="362" y="681"/>
                    <a:pt x="460" y="516"/>
                    <a:pt x="592" y="418"/>
                  </a:cubicBezTo>
                  <a:cubicBezTo>
                    <a:pt x="682" y="363"/>
                    <a:pt x="773" y="339"/>
                    <a:pt x="863" y="339"/>
                  </a:cubicBezTo>
                  <a:close/>
                  <a:moveTo>
                    <a:pt x="898" y="1"/>
                  </a:moveTo>
                  <a:cubicBezTo>
                    <a:pt x="743" y="1"/>
                    <a:pt x="592" y="52"/>
                    <a:pt x="427" y="155"/>
                  </a:cubicBezTo>
                  <a:cubicBezTo>
                    <a:pt x="197" y="319"/>
                    <a:pt x="66" y="549"/>
                    <a:pt x="33" y="812"/>
                  </a:cubicBezTo>
                  <a:cubicBezTo>
                    <a:pt x="0" y="1075"/>
                    <a:pt x="99" y="1338"/>
                    <a:pt x="329" y="1666"/>
                  </a:cubicBezTo>
                  <a:cubicBezTo>
                    <a:pt x="526" y="1995"/>
                    <a:pt x="756" y="2225"/>
                    <a:pt x="986" y="2291"/>
                  </a:cubicBezTo>
                  <a:cubicBezTo>
                    <a:pt x="1085" y="2328"/>
                    <a:pt x="1183" y="2346"/>
                    <a:pt x="1280" y="2346"/>
                  </a:cubicBezTo>
                  <a:cubicBezTo>
                    <a:pt x="1441" y="2346"/>
                    <a:pt x="1598" y="2295"/>
                    <a:pt x="1742" y="2192"/>
                  </a:cubicBezTo>
                  <a:cubicBezTo>
                    <a:pt x="2005" y="2028"/>
                    <a:pt x="2136" y="1831"/>
                    <a:pt x="2136" y="1568"/>
                  </a:cubicBezTo>
                  <a:cubicBezTo>
                    <a:pt x="2169" y="1305"/>
                    <a:pt x="2070" y="1009"/>
                    <a:pt x="1873" y="681"/>
                  </a:cubicBezTo>
                  <a:cubicBezTo>
                    <a:pt x="1643" y="352"/>
                    <a:pt x="1413" y="155"/>
                    <a:pt x="1183" y="56"/>
                  </a:cubicBezTo>
                  <a:cubicBezTo>
                    <a:pt x="1085" y="19"/>
                    <a:pt x="991" y="1"/>
                    <a:pt x="898"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1870425" y="4759675"/>
              <a:ext cx="57525" cy="65475"/>
            </a:xfrm>
            <a:custGeom>
              <a:rect b="b" l="l" r="r" t="t"/>
              <a:pathLst>
                <a:path extrusionOk="0" h="2619" w="2301">
                  <a:moveTo>
                    <a:pt x="1183" y="1"/>
                  </a:moveTo>
                  <a:lnTo>
                    <a:pt x="0" y="757"/>
                  </a:lnTo>
                  <a:lnTo>
                    <a:pt x="197" y="1053"/>
                  </a:lnTo>
                  <a:lnTo>
                    <a:pt x="986" y="527"/>
                  </a:lnTo>
                  <a:lnTo>
                    <a:pt x="822" y="1447"/>
                  </a:lnTo>
                  <a:lnTo>
                    <a:pt x="953" y="1644"/>
                  </a:lnTo>
                  <a:lnTo>
                    <a:pt x="1216" y="1447"/>
                  </a:lnTo>
                  <a:cubicBezTo>
                    <a:pt x="1323" y="1393"/>
                    <a:pt x="1431" y="1340"/>
                    <a:pt x="1538" y="1340"/>
                  </a:cubicBezTo>
                  <a:cubicBezTo>
                    <a:pt x="1562" y="1340"/>
                    <a:pt x="1586" y="1342"/>
                    <a:pt x="1610" y="1348"/>
                  </a:cubicBezTo>
                  <a:cubicBezTo>
                    <a:pt x="1709" y="1348"/>
                    <a:pt x="1807" y="1414"/>
                    <a:pt x="1873" y="1513"/>
                  </a:cubicBezTo>
                  <a:cubicBezTo>
                    <a:pt x="1939" y="1611"/>
                    <a:pt x="1939" y="1710"/>
                    <a:pt x="1906" y="1841"/>
                  </a:cubicBezTo>
                  <a:cubicBezTo>
                    <a:pt x="1873" y="1940"/>
                    <a:pt x="1807" y="2038"/>
                    <a:pt x="1643" y="2137"/>
                  </a:cubicBezTo>
                  <a:cubicBezTo>
                    <a:pt x="1577" y="2203"/>
                    <a:pt x="1479" y="2235"/>
                    <a:pt x="1347" y="2268"/>
                  </a:cubicBezTo>
                  <a:lnTo>
                    <a:pt x="1019" y="2268"/>
                  </a:lnTo>
                  <a:lnTo>
                    <a:pt x="1052" y="2597"/>
                  </a:lnTo>
                  <a:cubicBezTo>
                    <a:pt x="1106" y="2611"/>
                    <a:pt x="1160" y="2619"/>
                    <a:pt x="1217" y="2619"/>
                  </a:cubicBezTo>
                  <a:cubicBezTo>
                    <a:pt x="1298" y="2619"/>
                    <a:pt x="1383" y="2603"/>
                    <a:pt x="1479" y="2564"/>
                  </a:cubicBezTo>
                  <a:cubicBezTo>
                    <a:pt x="1610" y="2531"/>
                    <a:pt x="1742" y="2466"/>
                    <a:pt x="1873" y="2400"/>
                  </a:cubicBezTo>
                  <a:cubicBezTo>
                    <a:pt x="2005" y="2301"/>
                    <a:pt x="2103" y="2203"/>
                    <a:pt x="2202" y="2071"/>
                  </a:cubicBezTo>
                  <a:cubicBezTo>
                    <a:pt x="2267" y="1940"/>
                    <a:pt x="2300" y="1841"/>
                    <a:pt x="2300" y="1710"/>
                  </a:cubicBezTo>
                  <a:cubicBezTo>
                    <a:pt x="2300" y="1545"/>
                    <a:pt x="2235" y="1414"/>
                    <a:pt x="2169" y="1315"/>
                  </a:cubicBezTo>
                  <a:cubicBezTo>
                    <a:pt x="2070" y="1151"/>
                    <a:pt x="1939" y="1053"/>
                    <a:pt x="1774" y="1020"/>
                  </a:cubicBezTo>
                  <a:cubicBezTo>
                    <a:pt x="1610" y="1020"/>
                    <a:pt x="1446" y="1053"/>
                    <a:pt x="1249" y="1151"/>
                  </a:cubicBezTo>
                  <a:lnTo>
                    <a:pt x="1150" y="1184"/>
                  </a:lnTo>
                  <a:lnTo>
                    <a:pt x="1314" y="198"/>
                  </a:lnTo>
                  <a:lnTo>
                    <a:pt x="1183"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2141500" y="4357150"/>
              <a:ext cx="59175" cy="54250"/>
            </a:xfrm>
            <a:custGeom>
              <a:rect b="b" l="l" r="r" t="t"/>
              <a:pathLst>
                <a:path extrusionOk="0" h="2170" w="2367">
                  <a:moveTo>
                    <a:pt x="428" y="0"/>
                  </a:moveTo>
                  <a:lnTo>
                    <a:pt x="1" y="296"/>
                  </a:lnTo>
                  <a:lnTo>
                    <a:pt x="1184" y="2169"/>
                  </a:lnTo>
                  <a:lnTo>
                    <a:pt x="2367" y="1413"/>
                  </a:lnTo>
                  <a:lnTo>
                    <a:pt x="2104" y="986"/>
                  </a:lnTo>
                  <a:lnTo>
                    <a:pt x="1381" y="1446"/>
                  </a:lnTo>
                  <a:lnTo>
                    <a:pt x="428"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2194075" y="4316075"/>
              <a:ext cx="56725" cy="57525"/>
            </a:xfrm>
            <a:custGeom>
              <a:rect b="b" l="l" r="r" t="t"/>
              <a:pathLst>
                <a:path extrusionOk="0" h="2301" w="2269">
                  <a:moveTo>
                    <a:pt x="1085" y="526"/>
                  </a:moveTo>
                  <a:cubicBezTo>
                    <a:pt x="1184" y="526"/>
                    <a:pt x="1283" y="559"/>
                    <a:pt x="1381" y="625"/>
                  </a:cubicBezTo>
                  <a:cubicBezTo>
                    <a:pt x="1480" y="658"/>
                    <a:pt x="1545" y="756"/>
                    <a:pt x="1611" y="855"/>
                  </a:cubicBezTo>
                  <a:cubicBezTo>
                    <a:pt x="1677" y="953"/>
                    <a:pt x="1710" y="1052"/>
                    <a:pt x="1743" y="1183"/>
                  </a:cubicBezTo>
                  <a:cubicBezTo>
                    <a:pt x="1743" y="1282"/>
                    <a:pt x="1743" y="1381"/>
                    <a:pt x="1710" y="1479"/>
                  </a:cubicBezTo>
                  <a:cubicBezTo>
                    <a:pt x="1644" y="1578"/>
                    <a:pt x="1611" y="1643"/>
                    <a:pt x="1513" y="1709"/>
                  </a:cubicBezTo>
                  <a:cubicBezTo>
                    <a:pt x="1414" y="1742"/>
                    <a:pt x="1348" y="1775"/>
                    <a:pt x="1217" y="1775"/>
                  </a:cubicBezTo>
                  <a:cubicBezTo>
                    <a:pt x="1118" y="1775"/>
                    <a:pt x="1020" y="1742"/>
                    <a:pt x="921" y="1676"/>
                  </a:cubicBezTo>
                  <a:cubicBezTo>
                    <a:pt x="822" y="1643"/>
                    <a:pt x="757" y="1545"/>
                    <a:pt x="691" y="1446"/>
                  </a:cubicBezTo>
                  <a:cubicBezTo>
                    <a:pt x="625" y="1348"/>
                    <a:pt x="592" y="1249"/>
                    <a:pt x="560" y="1118"/>
                  </a:cubicBezTo>
                  <a:cubicBezTo>
                    <a:pt x="560" y="1019"/>
                    <a:pt x="560" y="921"/>
                    <a:pt x="592" y="822"/>
                  </a:cubicBezTo>
                  <a:cubicBezTo>
                    <a:pt x="658" y="723"/>
                    <a:pt x="724" y="658"/>
                    <a:pt x="790" y="592"/>
                  </a:cubicBezTo>
                  <a:cubicBezTo>
                    <a:pt x="888" y="559"/>
                    <a:pt x="987" y="526"/>
                    <a:pt x="1085" y="526"/>
                  </a:cubicBezTo>
                  <a:close/>
                  <a:moveTo>
                    <a:pt x="1085" y="0"/>
                  </a:moveTo>
                  <a:cubicBezTo>
                    <a:pt x="888" y="33"/>
                    <a:pt x="691" y="66"/>
                    <a:pt x="527" y="198"/>
                  </a:cubicBezTo>
                  <a:cubicBezTo>
                    <a:pt x="362" y="296"/>
                    <a:pt x="231" y="428"/>
                    <a:pt x="132" y="625"/>
                  </a:cubicBezTo>
                  <a:cubicBezTo>
                    <a:pt x="67" y="789"/>
                    <a:pt x="1" y="986"/>
                    <a:pt x="34" y="1183"/>
                  </a:cubicBezTo>
                  <a:cubicBezTo>
                    <a:pt x="34" y="1381"/>
                    <a:pt x="100" y="1578"/>
                    <a:pt x="231" y="1742"/>
                  </a:cubicBezTo>
                  <a:cubicBezTo>
                    <a:pt x="330" y="1939"/>
                    <a:pt x="494" y="2071"/>
                    <a:pt x="658" y="2169"/>
                  </a:cubicBezTo>
                  <a:cubicBezTo>
                    <a:pt x="855" y="2268"/>
                    <a:pt x="1020" y="2301"/>
                    <a:pt x="1217" y="2301"/>
                  </a:cubicBezTo>
                  <a:cubicBezTo>
                    <a:pt x="1414" y="2301"/>
                    <a:pt x="1611" y="2235"/>
                    <a:pt x="1775" y="2136"/>
                  </a:cubicBezTo>
                  <a:cubicBezTo>
                    <a:pt x="1940" y="2005"/>
                    <a:pt x="2071" y="1873"/>
                    <a:pt x="2170" y="1676"/>
                  </a:cubicBezTo>
                  <a:cubicBezTo>
                    <a:pt x="2235" y="1512"/>
                    <a:pt x="2268" y="1315"/>
                    <a:pt x="2268" y="1118"/>
                  </a:cubicBezTo>
                  <a:cubicBezTo>
                    <a:pt x="2235" y="921"/>
                    <a:pt x="2170" y="723"/>
                    <a:pt x="2071" y="559"/>
                  </a:cubicBezTo>
                  <a:cubicBezTo>
                    <a:pt x="1940" y="362"/>
                    <a:pt x="1808" y="230"/>
                    <a:pt x="1611" y="132"/>
                  </a:cubicBezTo>
                  <a:cubicBezTo>
                    <a:pt x="1447" y="33"/>
                    <a:pt x="1283" y="0"/>
                    <a:pt x="1085" y="0"/>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2248300" y="4270075"/>
              <a:ext cx="69850" cy="71500"/>
            </a:xfrm>
            <a:custGeom>
              <a:rect b="b" l="l" r="r" t="t"/>
              <a:pathLst>
                <a:path extrusionOk="0" h="2860" w="2794">
                  <a:moveTo>
                    <a:pt x="1578" y="0"/>
                  </a:moveTo>
                  <a:lnTo>
                    <a:pt x="1151" y="263"/>
                  </a:lnTo>
                  <a:lnTo>
                    <a:pt x="1907" y="1380"/>
                  </a:lnTo>
                  <a:lnTo>
                    <a:pt x="395" y="756"/>
                  </a:lnTo>
                  <a:lnTo>
                    <a:pt x="1" y="1019"/>
                  </a:lnTo>
                  <a:lnTo>
                    <a:pt x="1217" y="2859"/>
                  </a:lnTo>
                  <a:lnTo>
                    <a:pt x="1611" y="2596"/>
                  </a:lnTo>
                  <a:lnTo>
                    <a:pt x="888" y="1479"/>
                  </a:lnTo>
                  <a:lnTo>
                    <a:pt x="2400" y="2103"/>
                  </a:lnTo>
                  <a:lnTo>
                    <a:pt x="2794" y="1840"/>
                  </a:lnTo>
                  <a:lnTo>
                    <a:pt x="1578"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2307450" y="4240275"/>
              <a:ext cx="61650" cy="63500"/>
            </a:xfrm>
            <a:custGeom>
              <a:rect b="b" l="l" r="r" t="t"/>
              <a:pathLst>
                <a:path extrusionOk="0" h="2540" w="2466">
                  <a:moveTo>
                    <a:pt x="1282" y="502"/>
                  </a:moveTo>
                  <a:cubicBezTo>
                    <a:pt x="1381" y="502"/>
                    <a:pt x="1479" y="535"/>
                    <a:pt x="1545" y="601"/>
                  </a:cubicBezTo>
                  <a:cubicBezTo>
                    <a:pt x="1644" y="634"/>
                    <a:pt x="1742" y="732"/>
                    <a:pt x="1808" y="831"/>
                  </a:cubicBezTo>
                  <a:cubicBezTo>
                    <a:pt x="1874" y="929"/>
                    <a:pt x="1907" y="1028"/>
                    <a:pt x="1939" y="1159"/>
                  </a:cubicBezTo>
                  <a:cubicBezTo>
                    <a:pt x="1939" y="1258"/>
                    <a:pt x="1939" y="1357"/>
                    <a:pt x="1907" y="1455"/>
                  </a:cubicBezTo>
                  <a:cubicBezTo>
                    <a:pt x="1841" y="1521"/>
                    <a:pt x="1808" y="1587"/>
                    <a:pt x="1709" y="1652"/>
                  </a:cubicBezTo>
                  <a:lnTo>
                    <a:pt x="1414" y="1849"/>
                  </a:lnTo>
                  <a:lnTo>
                    <a:pt x="724" y="765"/>
                  </a:lnTo>
                  <a:lnTo>
                    <a:pt x="986" y="601"/>
                  </a:lnTo>
                  <a:cubicBezTo>
                    <a:pt x="1085" y="535"/>
                    <a:pt x="1184" y="502"/>
                    <a:pt x="1282" y="502"/>
                  </a:cubicBezTo>
                  <a:close/>
                  <a:moveTo>
                    <a:pt x="1388" y="1"/>
                  </a:moveTo>
                  <a:cubicBezTo>
                    <a:pt x="1353" y="1"/>
                    <a:pt x="1318" y="3"/>
                    <a:pt x="1282" y="9"/>
                  </a:cubicBezTo>
                  <a:cubicBezTo>
                    <a:pt x="1085" y="9"/>
                    <a:pt x="921" y="75"/>
                    <a:pt x="724" y="174"/>
                  </a:cubicBezTo>
                  <a:lnTo>
                    <a:pt x="1" y="666"/>
                  </a:lnTo>
                  <a:lnTo>
                    <a:pt x="1217" y="2540"/>
                  </a:lnTo>
                  <a:lnTo>
                    <a:pt x="1939" y="2079"/>
                  </a:lnTo>
                  <a:cubicBezTo>
                    <a:pt x="2104" y="1948"/>
                    <a:pt x="2235" y="1817"/>
                    <a:pt x="2334" y="1652"/>
                  </a:cubicBezTo>
                  <a:cubicBezTo>
                    <a:pt x="2432" y="1455"/>
                    <a:pt x="2465" y="1291"/>
                    <a:pt x="2432" y="1094"/>
                  </a:cubicBezTo>
                  <a:cubicBezTo>
                    <a:pt x="2432" y="897"/>
                    <a:pt x="2367" y="732"/>
                    <a:pt x="2235" y="535"/>
                  </a:cubicBezTo>
                  <a:cubicBezTo>
                    <a:pt x="2137" y="338"/>
                    <a:pt x="1972" y="206"/>
                    <a:pt x="1808" y="108"/>
                  </a:cubicBezTo>
                  <a:cubicBezTo>
                    <a:pt x="1674" y="54"/>
                    <a:pt x="1540" y="1"/>
                    <a:pt x="1388"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2372350" y="4201050"/>
              <a:ext cx="56700" cy="57550"/>
            </a:xfrm>
            <a:custGeom>
              <a:rect b="b" l="l" r="r" t="t"/>
              <a:pathLst>
                <a:path extrusionOk="0" h="2302" w="2268">
                  <a:moveTo>
                    <a:pt x="1052" y="527"/>
                  </a:moveTo>
                  <a:cubicBezTo>
                    <a:pt x="1151" y="527"/>
                    <a:pt x="1249" y="560"/>
                    <a:pt x="1348" y="625"/>
                  </a:cubicBezTo>
                  <a:cubicBezTo>
                    <a:pt x="1446" y="658"/>
                    <a:pt x="1512" y="757"/>
                    <a:pt x="1578" y="855"/>
                  </a:cubicBezTo>
                  <a:cubicBezTo>
                    <a:pt x="1644" y="954"/>
                    <a:pt x="1709" y="1053"/>
                    <a:pt x="1709" y="1184"/>
                  </a:cubicBezTo>
                  <a:cubicBezTo>
                    <a:pt x="1742" y="1283"/>
                    <a:pt x="1709" y="1381"/>
                    <a:pt x="1677" y="1480"/>
                  </a:cubicBezTo>
                  <a:cubicBezTo>
                    <a:pt x="1644" y="1578"/>
                    <a:pt x="1578" y="1644"/>
                    <a:pt x="1479" y="1710"/>
                  </a:cubicBezTo>
                  <a:cubicBezTo>
                    <a:pt x="1414" y="1743"/>
                    <a:pt x="1315" y="1775"/>
                    <a:pt x="1216" y="1775"/>
                  </a:cubicBezTo>
                  <a:cubicBezTo>
                    <a:pt x="1118" y="1775"/>
                    <a:pt x="1019" y="1743"/>
                    <a:pt x="921" y="1677"/>
                  </a:cubicBezTo>
                  <a:cubicBezTo>
                    <a:pt x="822" y="1644"/>
                    <a:pt x="724" y="1545"/>
                    <a:pt x="658" y="1447"/>
                  </a:cubicBezTo>
                  <a:cubicBezTo>
                    <a:pt x="592" y="1348"/>
                    <a:pt x="559" y="1250"/>
                    <a:pt x="559" y="1118"/>
                  </a:cubicBezTo>
                  <a:cubicBezTo>
                    <a:pt x="526" y="1020"/>
                    <a:pt x="559" y="921"/>
                    <a:pt x="592" y="823"/>
                  </a:cubicBezTo>
                  <a:cubicBezTo>
                    <a:pt x="625" y="724"/>
                    <a:pt x="691" y="658"/>
                    <a:pt x="789" y="592"/>
                  </a:cubicBezTo>
                  <a:cubicBezTo>
                    <a:pt x="855" y="527"/>
                    <a:pt x="954" y="527"/>
                    <a:pt x="1052" y="527"/>
                  </a:cubicBezTo>
                  <a:close/>
                  <a:moveTo>
                    <a:pt x="1052" y="1"/>
                  </a:moveTo>
                  <a:cubicBezTo>
                    <a:pt x="855" y="1"/>
                    <a:pt x="691" y="67"/>
                    <a:pt x="494" y="198"/>
                  </a:cubicBezTo>
                  <a:cubicBezTo>
                    <a:pt x="329" y="297"/>
                    <a:pt x="198" y="428"/>
                    <a:pt x="132" y="625"/>
                  </a:cubicBezTo>
                  <a:cubicBezTo>
                    <a:pt x="33" y="790"/>
                    <a:pt x="1" y="987"/>
                    <a:pt x="1" y="1184"/>
                  </a:cubicBezTo>
                  <a:cubicBezTo>
                    <a:pt x="33" y="1381"/>
                    <a:pt x="99" y="1545"/>
                    <a:pt x="198" y="1743"/>
                  </a:cubicBezTo>
                  <a:cubicBezTo>
                    <a:pt x="329" y="1907"/>
                    <a:pt x="461" y="2071"/>
                    <a:pt x="658" y="2170"/>
                  </a:cubicBezTo>
                  <a:cubicBezTo>
                    <a:pt x="822" y="2268"/>
                    <a:pt x="1019" y="2301"/>
                    <a:pt x="1216" y="2301"/>
                  </a:cubicBezTo>
                  <a:cubicBezTo>
                    <a:pt x="1414" y="2301"/>
                    <a:pt x="1578" y="2235"/>
                    <a:pt x="1742" y="2104"/>
                  </a:cubicBezTo>
                  <a:cubicBezTo>
                    <a:pt x="1939" y="2005"/>
                    <a:pt x="2071" y="1874"/>
                    <a:pt x="2137" y="1677"/>
                  </a:cubicBezTo>
                  <a:cubicBezTo>
                    <a:pt x="2235" y="1513"/>
                    <a:pt x="2268" y="1315"/>
                    <a:pt x="2235" y="1118"/>
                  </a:cubicBezTo>
                  <a:cubicBezTo>
                    <a:pt x="2235" y="921"/>
                    <a:pt x="2169" y="724"/>
                    <a:pt x="2038" y="560"/>
                  </a:cubicBezTo>
                  <a:cubicBezTo>
                    <a:pt x="1939" y="362"/>
                    <a:pt x="1775" y="231"/>
                    <a:pt x="1611" y="132"/>
                  </a:cubicBezTo>
                  <a:cubicBezTo>
                    <a:pt x="1446" y="34"/>
                    <a:pt x="1249" y="1"/>
                    <a:pt x="1052"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425750" y="4154225"/>
              <a:ext cx="69850" cy="72325"/>
            </a:xfrm>
            <a:custGeom>
              <a:rect b="b" l="l" r="r" t="t"/>
              <a:pathLst>
                <a:path extrusionOk="0" h="2893" w="2794">
                  <a:moveTo>
                    <a:pt x="1578" y="1"/>
                  </a:moveTo>
                  <a:lnTo>
                    <a:pt x="1184" y="297"/>
                  </a:lnTo>
                  <a:lnTo>
                    <a:pt x="1906" y="1414"/>
                  </a:lnTo>
                  <a:lnTo>
                    <a:pt x="395" y="790"/>
                  </a:lnTo>
                  <a:lnTo>
                    <a:pt x="1" y="1020"/>
                  </a:lnTo>
                  <a:lnTo>
                    <a:pt x="1216" y="2893"/>
                  </a:lnTo>
                  <a:lnTo>
                    <a:pt x="1644" y="2630"/>
                  </a:lnTo>
                  <a:lnTo>
                    <a:pt x="921" y="1513"/>
                  </a:lnTo>
                  <a:lnTo>
                    <a:pt x="921" y="1513"/>
                  </a:lnTo>
                  <a:lnTo>
                    <a:pt x="2399" y="2137"/>
                  </a:lnTo>
                  <a:lnTo>
                    <a:pt x="2794" y="1874"/>
                  </a:lnTo>
                  <a:lnTo>
                    <a:pt x="1578"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2061825" y="4431900"/>
              <a:ext cx="30425" cy="34525"/>
            </a:xfrm>
            <a:custGeom>
              <a:rect b="b" l="l" r="r" t="t"/>
              <a:pathLst>
                <a:path extrusionOk="0" h="1381" w="1217">
                  <a:moveTo>
                    <a:pt x="822" y="1"/>
                  </a:moveTo>
                  <a:lnTo>
                    <a:pt x="0" y="526"/>
                  </a:lnTo>
                  <a:lnTo>
                    <a:pt x="165" y="757"/>
                  </a:lnTo>
                  <a:lnTo>
                    <a:pt x="428" y="592"/>
                  </a:lnTo>
                  <a:lnTo>
                    <a:pt x="953" y="1381"/>
                  </a:lnTo>
                  <a:lnTo>
                    <a:pt x="1216" y="1249"/>
                  </a:lnTo>
                  <a:lnTo>
                    <a:pt x="691" y="428"/>
                  </a:lnTo>
                  <a:lnTo>
                    <a:pt x="953" y="231"/>
                  </a:lnTo>
                  <a:lnTo>
                    <a:pt x="822"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2089750" y="4419575"/>
              <a:ext cx="31250" cy="32075"/>
            </a:xfrm>
            <a:custGeom>
              <a:rect b="b" l="l" r="r" t="t"/>
              <a:pathLst>
                <a:path extrusionOk="0" h="1283" w="1250">
                  <a:moveTo>
                    <a:pt x="592" y="297"/>
                  </a:moveTo>
                  <a:cubicBezTo>
                    <a:pt x="658" y="297"/>
                    <a:pt x="691" y="297"/>
                    <a:pt x="757" y="329"/>
                  </a:cubicBezTo>
                  <a:cubicBezTo>
                    <a:pt x="789" y="362"/>
                    <a:pt x="855" y="428"/>
                    <a:pt x="888" y="461"/>
                  </a:cubicBezTo>
                  <a:cubicBezTo>
                    <a:pt x="921" y="527"/>
                    <a:pt x="954" y="592"/>
                    <a:pt x="954" y="658"/>
                  </a:cubicBezTo>
                  <a:cubicBezTo>
                    <a:pt x="954" y="724"/>
                    <a:pt x="954" y="757"/>
                    <a:pt x="921" y="822"/>
                  </a:cubicBezTo>
                  <a:cubicBezTo>
                    <a:pt x="921" y="888"/>
                    <a:pt x="888" y="921"/>
                    <a:pt x="822" y="954"/>
                  </a:cubicBezTo>
                  <a:cubicBezTo>
                    <a:pt x="789" y="987"/>
                    <a:pt x="724" y="987"/>
                    <a:pt x="691" y="987"/>
                  </a:cubicBezTo>
                  <a:cubicBezTo>
                    <a:pt x="625" y="987"/>
                    <a:pt x="559" y="954"/>
                    <a:pt x="494" y="954"/>
                  </a:cubicBezTo>
                  <a:cubicBezTo>
                    <a:pt x="461" y="921"/>
                    <a:pt x="395" y="855"/>
                    <a:pt x="362" y="789"/>
                  </a:cubicBezTo>
                  <a:cubicBezTo>
                    <a:pt x="329" y="757"/>
                    <a:pt x="329" y="691"/>
                    <a:pt x="296" y="625"/>
                  </a:cubicBezTo>
                  <a:cubicBezTo>
                    <a:pt x="296" y="559"/>
                    <a:pt x="296" y="494"/>
                    <a:pt x="329" y="461"/>
                  </a:cubicBezTo>
                  <a:cubicBezTo>
                    <a:pt x="362" y="395"/>
                    <a:pt x="395" y="362"/>
                    <a:pt x="428" y="329"/>
                  </a:cubicBezTo>
                  <a:cubicBezTo>
                    <a:pt x="494" y="297"/>
                    <a:pt x="526" y="297"/>
                    <a:pt x="592" y="297"/>
                  </a:cubicBezTo>
                  <a:close/>
                  <a:moveTo>
                    <a:pt x="592" y="1"/>
                  </a:moveTo>
                  <a:cubicBezTo>
                    <a:pt x="494" y="1"/>
                    <a:pt x="395" y="34"/>
                    <a:pt x="296" y="99"/>
                  </a:cubicBezTo>
                  <a:cubicBezTo>
                    <a:pt x="198" y="165"/>
                    <a:pt x="99" y="231"/>
                    <a:pt x="66" y="329"/>
                  </a:cubicBezTo>
                  <a:cubicBezTo>
                    <a:pt x="34" y="428"/>
                    <a:pt x="1" y="527"/>
                    <a:pt x="1" y="658"/>
                  </a:cubicBezTo>
                  <a:cubicBezTo>
                    <a:pt x="1" y="757"/>
                    <a:pt x="66" y="855"/>
                    <a:pt x="132" y="954"/>
                  </a:cubicBezTo>
                  <a:cubicBezTo>
                    <a:pt x="198" y="1085"/>
                    <a:pt x="264" y="1151"/>
                    <a:pt x="362" y="1217"/>
                  </a:cubicBezTo>
                  <a:cubicBezTo>
                    <a:pt x="461" y="1250"/>
                    <a:pt x="559" y="1282"/>
                    <a:pt x="658" y="1282"/>
                  </a:cubicBezTo>
                  <a:cubicBezTo>
                    <a:pt x="789" y="1282"/>
                    <a:pt x="888" y="1250"/>
                    <a:pt x="987" y="1184"/>
                  </a:cubicBezTo>
                  <a:cubicBezTo>
                    <a:pt x="1085" y="1118"/>
                    <a:pt x="1151" y="1019"/>
                    <a:pt x="1184" y="954"/>
                  </a:cubicBezTo>
                  <a:cubicBezTo>
                    <a:pt x="1249" y="855"/>
                    <a:pt x="1249" y="724"/>
                    <a:pt x="1249" y="625"/>
                  </a:cubicBezTo>
                  <a:cubicBezTo>
                    <a:pt x="1249" y="527"/>
                    <a:pt x="1217" y="395"/>
                    <a:pt x="1151" y="297"/>
                  </a:cubicBezTo>
                  <a:cubicBezTo>
                    <a:pt x="1085" y="198"/>
                    <a:pt x="987" y="132"/>
                    <a:pt x="888" y="67"/>
                  </a:cubicBezTo>
                  <a:cubicBezTo>
                    <a:pt x="789" y="34"/>
                    <a:pt x="691" y="1"/>
                    <a:pt x="592"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1761975" y="4758875"/>
              <a:ext cx="15625" cy="23850"/>
            </a:xfrm>
            <a:custGeom>
              <a:rect b="b" l="l" r="r" t="t"/>
              <a:pathLst>
                <a:path extrusionOk="0" fill="none" h="954" w="625">
                  <a:moveTo>
                    <a:pt x="0" y="0"/>
                  </a:moveTo>
                  <a:lnTo>
                    <a:pt x="625" y="95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1820300" y="4720250"/>
              <a:ext cx="15625" cy="24675"/>
            </a:xfrm>
            <a:custGeom>
              <a:rect b="b" l="l" r="r" t="t"/>
              <a:pathLst>
                <a:path extrusionOk="0" fill="none" h="987" w="625">
                  <a:moveTo>
                    <a:pt x="1" y="1"/>
                  </a:moveTo>
                  <a:lnTo>
                    <a:pt x="625" y="98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1855625" y="4698075"/>
              <a:ext cx="15625" cy="23850"/>
            </a:xfrm>
            <a:custGeom>
              <a:rect b="b" l="l" r="r" t="t"/>
              <a:pathLst>
                <a:path extrusionOk="0" fill="none" h="954" w="625">
                  <a:moveTo>
                    <a:pt x="1" y="0"/>
                  </a:moveTo>
                  <a:lnTo>
                    <a:pt x="625" y="95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1793200" y="4737500"/>
              <a:ext cx="15625" cy="24675"/>
            </a:xfrm>
            <a:custGeom>
              <a:rect b="b" l="l" r="r" t="t"/>
              <a:pathLst>
                <a:path extrusionOk="0" fill="none" h="987" w="625">
                  <a:moveTo>
                    <a:pt x="0" y="1"/>
                  </a:moveTo>
                  <a:lnTo>
                    <a:pt x="625" y="987"/>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1773475" y="4749000"/>
              <a:ext cx="11525" cy="7425"/>
            </a:xfrm>
            <a:custGeom>
              <a:rect b="b" l="l" r="r" t="t"/>
              <a:pathLst>
                <a:path extrusionOk="0" fill="none" h="297" w="461">
                  <a:moveTo>
                    <a:pt x="461" y="1"/>
                  </a:moveTo>
                  <a:lnTo>
                    <a:pt x="1" y="297"/>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1805525" y="4730925"/>
              <a:ext cx="6575" cy="4150"/>
            </a:xfrm>
            <a:custGeom>
              <a:rect b="b" l="l" r="r" t="t"/>
              <a:pathLst>
                <a:path extrusionOk="0" fill="none" h="166" w="263">
                  <a:moveTo>
                    <a:pt x="263" y="1"/>
                  </a:moveTo>
                  <a:lnTo>
                    <a:pt x="0" y="165"/>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1833450" y="4712850"/>
              <a:ext cx="6600" cy="4150"/>
            </a:xfrm>
            <a:custGeom>
              <a:rect b="b" l="l" r="r" t="t"/>
              <a:pathLst>
                <a:path extrusionOk="0" fill="none" h="166" w="264">
                  <a:moveTo>
                    <a:pt x="263" y="1"/>
                  </a:moveTo>
                  <a:lnTo>
                    <a:pt x="0" y="165"/>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1780050" y="4759675"/>
              <a:ext cx="11525" cy="7425"/>
            </a:xfrm>
            <a:custGeom>
              <a:rect b="b" l="l" r="r" t="t"/>
              <a:pathLst>
                <a:path extrusionOk="0" fill="none" h="297" w="461">
                  <a:moveTo>
                    <a:pt x="460" y="1"/>
                  </a:moveTo>
                  <a:lnTo>
                    <a:pt x="0" y="297"/>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1804700" y="4748175"/>
              <a:ext cx="17275" cy="11525"/>
            </a:xfrm>
            <a:custGeom>
              <a:rect b="b" l="l" r="r" t="t"/>
              <a:pathLst>
                <a:path extrusionOk="0" fill="none" h="461" w="691">
                  <a:moveTo>
                    <a:pt x="0" y="461"/>
                  </a:moveTo>
                  <a:lnTo>
                    <a:pt x="69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1841650" y="4721900"/>
              <a:ext cx="16475" cy="9875"/>
            </a:xfrm>
            <a:custGeom>
              <a:rect b="b" l="l" r="r" t="t"/>
              <a:pathLst>
                <a:path extrusionOk="0" fill="none" h="395" w="659">
                  <a:moveTo>
                    <a:pt x="1" y="0"/>
                  </a:moveTo>
                  <a:lnTo>
                    <a:pt x="264" y="395"/>
                  </a:lnTo>
                  <a:lnTo>
                    <a:pt x="658" y="132"/>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1868775" y="4684925"/>
              <a:ext cx="26300" cy="27150"/>
            </a:xfrm>
            <a:custGeom>
              <a:rect b="b" l="l" r="r" t="t"/>
              <a:pathLst>
                <a:path extrusionOk="0" fill="none" h="1086" w="1052">
                  <a:moveTo>
                    <a:pt x="0" y="395"/>
                  </a:moveTo>
                  <a:lnTo>
                    <a:pt x="592" y="1"/>
                  </a:lnTo>
                  <a:lnTo>
                    <a:pt x="1052" y="691"/>
                  </a:lnTo>
                  <a:lnTo>
                    <a:pt x="460" y="1085"/>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2309100" y="4403975"/>
              <a:ext cx="15625" cy="24675"/>
            </a:xfrm>
            <a:custGeom>
              <a:rect b="b" l="l" r="r" t="t"/>
              <a:pathLst>
                <a:path extrusionOk="0" fill="none" h="987" w="625">
                  <a:moveTo>
                    <a:pt x="625" y="986"/>
                  </a:moveTo>
                  <a:lnTo>
                    <a:pt x="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2367425" y="4366175"/>
              <a:ext cx="15625" cy="23850"/>
            </a:xfrm>
            <a:custGeom>
              <a:rect b="b" l="l" r="r" t="t"/>
              <a:pathLst>
                <a:path extrusionOk="0" fill="none" h="954" w="625">
                  <a:moveTo>
                    <a:pt x="625" y="954"/>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2401925" y="4343175"/>
              <a:ext cx="16450" cy="24675"/>
            </a:xfrm>
            <a:custGeom>
              <a:rect b="b" l="l" r="r" t="t"/>
              <a:pathLst>
                <a:path extrusionOk="0" fill="none" h="987" w="658">
                  <a:moveTo>
                    <a:pt x="658" y="987"/>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2340325" y="4384250"/>
              <a:ext cx="15625" cy="23850"/>
            </a:xfrm>
            <a:custGeom>
              <a:rect b="b" l="l" r="r" t="t"/>
              <a:pathLst>
                <a:path extrusionOk="0" fill="none" h="954" w="625">
                  <a:moveTo>
                    <a:pt x="624" y="954"/>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2331275" y="4411375"/>
              <a:ext cx="11525" cy="7400"/>
            </a:xfrm>
            <a:custGeom>
              <a:rect b="b" l="l" r="r" t="t"/>
              <a:pathLst>
                <a:path extrusionOk="0" fill="none" h="296" w="461">
                  <a:moveTo>
                    <a:pt x="461" y="0"/>
                  </a:moveTo>
                  <a:lnTo>
                    <a:pt x="1" y="29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2363325" y="4394125"/>
              <a:ext cx="6600" cy="4125"/>
            </a:xfrm>
            <a:custGeom>
              <a:rect b="b" l="l" r="r" t="t"/>
              <a:pathLst>
                <a:path extrusionOk="0" fill="none" h="165" w="264">
                  <a:moveTo>
                    <a:pt x="263" y="0"/>
                  </a:moveTo>
                  <a:lnTo>
                    <a:pt x="0" y="16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2391250" y="4375225"/>
              <a:ext cx="6600" cy="4950"/>
            </a:xfrm>
            <a:custGeom>
              <a:rect b="b" l="l" r="r" t="t"/>
              <a:pathLst>
                <a:path extrusionOk="0" fill="none" h="198" w="264">
                  <a:moveTo>
                    <a:pt x="263" y="0"/>
                  </a:moveTo>
                  <a:lnTo>
                    <a:pt x="0" y="198"/>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2323875" y="4400700"/>
              <a:ext cx="11525" cy="7400"/>
            </a:xfrm>
            <a:custGeom>
              <a:rect b="b" l="l" r="r" t="t"/>
              <a:pathLst>
                <a:path extrusionOk="0" fill="none" h="296" w="461">
                  <a:moveTo>
                    <a:pt x="461" y="0"/>
                  </a:moveTo>
                  <a:lnTo>
                    <a:pt x="1" y="29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2340325" y="4377675"/>
              <a:ext cx="18100" cy="11525"/>
            </a:xfrm>
            <a:custGeom>
              <a:rect b="b" l="l" r="r" t="t"/>
              <a:pathLst>
                <a:path extrusionOk="0" fill="none" h="461" w="724">
                  <a:moveTo>
                    <a:pt x="0" y="461"/>
                  </a:moveTo>
                  <a:lnTo>
                    <a:pt x="723"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p:nvPr/>
          </p:nvSpPr>
          <p:spPr>
            <a:xfrm>
              <a:off x="2384675" y="4353875"/>
              <a:ext cx="9875" cy="16450"/>
            </a:xfrm>
            <a:custGeom>
              <a:rect b="b" l="l" r="r" t="t"/>
              <a:pathLst>
                <a:path extrusionOk="0" fill="none" h="658" w="395">
                  <a:moveTo>
                    <a:pt x="231" y="657"/>
                  </a:moveTo>
                  <a:lnTo>
                    <a:pt x="1" y="263"/>
                  </a:lnTo>
                  <a:lnTo>
                    <a:pt x="395"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4"/>
            <p:cNvSpPr/>
            <p:nvPr/>
          </p:nvSpPr>
          <p:spPr>
            <a:xfrm>
              <a:off x="2415900" y="4330050"/>
              <a:ext cx="25475" cy="27125"/>
            </a:xfrm>
            <a:custGeom>
              <a:rect b="b" l="l" r="r" t="t"/>
              <a:pathLst>
                <a:path extrusionOk="0" fill="none" h="1085" w="1019">
                  <a:moveTo>
                    <a:pt x="427" y="1084"/>
                  </a:moveTo>
                  <a:lnTo>
                    <a:pt x="1019" y="690"/>
                  </a:lnTo>
                  <a:lnTo>
                    <a:pt x="559" y="0"/>
                  </a:lnTo>
                  <a:lnTo>
                    <a:pt x="0" y="39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1608350" y="4524725"/>
              <a:ext cx="17275" cy="27150"/>
            </a:xfrm>
            <a:custGeom>
              <a:rect b="b" l="l" r="r" t="t"/>
              <a:pathLst>
                <a:path extrusionOk="0" fill="none" h="1086" w="691">
                  <a:moveTo>
                    <a:pt x="691" y="1085"/>
                  </a:moveTo>
                  <a:lnTo>
                    <a:pt x="1" y="1"/>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1674075" y="4482850"/>
              <a:ext cx="17275" cy="27125"/>
            </a:xfrm>
            <a:custGeom>
              <a:rect b="b" l="l" r="r" t="t"/>
              <a:pathLst>
                <a:path extrusionOk="0" fill="none" h="1085" w="691">
                  <a:moveTo>
                    <a:pt x="691" y="1084"/>
                  </a:moveTo>
                  <a:lnTo>
                    <a:pt x="0" y="0"/>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1713500" y="4456550"/>
              <a:ext cx="17275" cy="27125"/>
            </a:xfrm>
            <a:custGeom>
              <a:rect b="b" l="l" r="r" t="t"/>
              <a:pathLst>
                <a:path extrusionOk="0" fill="none" h="1085" w="691">
                  <a:moveTo>
                    <a:pt x="691" y="1085"/>
                  </a:moveTo>
                  <a:lnTo>
                    <a:pt x="1" y="1"/>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1658475" y="4492700"/>
              <a:ext cx="17275" cy="27125"/>
            </a:xfrm>
            <a:custGeom>
              <a:rect b="b" l="l" r="r" t="t"/>
              <a:pathLst>
                <a:path extrusionOk="0" fill="none" h="1085" w="691">
                  <a:moveTo>
                    <a:pt x="0" y="0"/>
                  </a:moveTo>
                  <a:lnTo>
                    <a:pt x="690" y="1085"/>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1633000" y="4533775"/>
              <a:ext cx="13175" cy="8225"/>
            </a:xfrm>
            <a:custGeom>
              <a:rect b="b" l="l" r="r" t="t"/>
              <a:pathLst>
                <a:path extrusionOk="0" fill="none" h="329" w="527">
                  <a:moveTo>
                    <a:pt x="526" y="0"/>
                  </a:moveTo>
                  <a:lnTo>
                    <a:pt x="0" y="329"/>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1701175" y="4492700"/>
              <a:ext cx="7425" cy="4950"/>
            </a:xfrm>
            <a:custGeom>
              <a:rect b="b" l="l" r="r" t="t"/>
              <a:pathLst>
                <a:path extrusionOk="0" fill="none" h="198" w="297">
                  <a:moveTo>
                    <a:pt x="297" y="0"/>
                  </a:moveTo>
                  <a:lnTo>
                    <a:pt x="1" y="198"/>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1625600" y="4521450"/>
              <a:ext cx="12350" cy="8250"/>
            </a:xfrm>
            <a:custGeom>
              <a:rect b="b" l="l" r="r" t="t"/>
              <a:pathLst>
                <a:path extrusionOk="0" fill="none" h="330" w="494">
                  <a:moveTo>
                    <a:pt x="494" y="1"/>
                  </a:moveTo>
                  <a:lnTo>
                    <a:pt x="1" y="329"/>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1656000" y="4514050"/>
              <a:ext cx="19750" cy="13175"/>
            </a:xfrm>
            <a:custGeom>
              <a:rect b="b" l="l" r="r" t="t"/>
              <a:pathLst>
                <a:path extrusionOk="0" fill="none" h="527" w="790">
                  <a:moveTo>
                    <a:pt x="789" y="1"/>
                  </a:moveTo>
                  <a:lnTo>
                    <a:pt x="1" y="527"/>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1728300" y="4441775"/>
              <a:ext cx="28775" cy="30400"/>
            </a:xfrm>
            <a:custGeom>
              <a:rect b="b" l="l" r="r" t="t"/>
              <a:pathLst>
                <a:path extrusionOk="0" fill="none" h="1216" w="1151">
                  <a:moveTo>
                    <a:pt x="493" y="1216"/>
                  </a:moveTo>
                  <a:lnTo>
                    <a:pt x="1150" y="789"/>
                  </a:lnTo>
                  <a:lnTo>
                    <a:pt x="657" y="0"/>
                  </a:lnTo>
                  <a:lnTo>
                    <a:pt x="0" y="427"/>
                  </a:lnTo>
                </a:path>
              </a:pathLst>
            </a:custGeom>
            <a:noFill/>
            <a:ln cap="flat" cmpd="sng" w="822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2137400" y="4514875"/>
              <a:ext cx="15625" cy="24675"/>
            </a:xfrm>
            <a:custGeom>
              <a:rect b="b" l="l" r="r" t="t"/>
              <a:pathLst>
                <a:path extrusionOk="0" fill="none" h="987" w="625">
                  <a:moveTo>
                    <a:pt x="625" y="986"/>
                  </a:moveTo>
                  <a:lnTo>
                    <a:pt x="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2079075" y="4553500"/>
              <a:ext cx="14825" cy="23825"/>
            </a:xfrm>
            <a:custGeom>
              <a:rect b="b" l="l" r="r" t="t"/>
              <a:pathLst>
                <a:path extrusionOk="0" fill="none" h="953" w="593">
                  <a:moveTo>
                    <a:pt x="592" y="953"/>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2043750" y="4575675"/>
              <a:ext cx="15625" cy="24675"/>
            </a:xfrm>
            <a:custGeom>
              <a:rect b="b" l="l" r="r" t="t"/>
              <a:pathLst>
                <a:path extrusionOk="0" fill="none" h="987" w="625">
                  <a:moveTo>
                    <a:pt x="625" y="986"/>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2105375" y="4536225"/>
              <a:ext cx="15625" cy="23850"/>
            </a:xfrm>
            <a:custGeom>
              <a:rect b="b" l="l" r="r" t="t"/>
              <a:pathLst>
                <a:path extrusionOk="0" fill="none" h="954" w="625">
                  <a:moveTo>
                    <a:pt x="624" y="954"/>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2130000" y="4541175"/>
              <a:ext cx="11525" cy="7400"/>
            </a:xfrm>
            <a:custGeom>
              <a:rect b="b" l="l" r="r" t="t"/>
              <a:pathLst>
                <a:path extrusionOk="0" fill="none" h="296" w="461">
                  <a:moveTo>
                    <a:pt x="1" y="296"/>
                  </a:moveTo>
                  <a:lnTo>
                    <a:pt x="46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2102900" y="4562525"/>
              <a:ext cx="6600" cy="4125"/>
            </a:xfrm>
            <a:custGeom>
              <a:rect b="b" l="l" r="r" t="t"/>
              <a:pathLst>
                <a:path extrusionOk="0" fill="none" h="165" w="264">
                  <a:moveTo>
                    <a:pt x="0" y="165"/>
                  </a:moveTo>
                  <a:lnTo>
                    <a:pt x="263"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2074150" y="4580600"/>
              <a:ext cx="6600" cy="4125"/>
            </a:xfrm>
            <a:custGeom>
              <a:rect b="b" l="l" r="r" t="t"/>
              <a:pathLst>
                <a:path extrusionOk="0" fill="none" h="165" w="264">
                  <a:moveTo>
                    <a:pt x="0" y="165"/>
                  </a:moveTo>
                  <a:lnTo>
                    <a:pt x="263"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2123425" y="4531300"/>
              <a:ext cx="11550" cy="6600"/>
            </a:xfrm>
            <a:custGeom>
              <a:rect b="b" l="l" r="r" t="t"/>
              <a:pathLst>
                <a:path extrusionOk="0" fill="none" h="264" w="462">
                  <a:moveTo>
                    <a:pt x="1" y="264"/>
                  </a:moveTo>
                  <a:lnTo>
                    <a:pt x="461"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2093050" y="4537875"/>
              <a:ext cx="17275" cy="11525"/>
            </a:xfrm>
            <a:custGeom>
              <a:rect b="b" l="l" r="r" t="t"/>
              <a:pathLst>
                <a:path extrusionOk="0" fill="none" h="461" w="691">
                  <a:moveTo>
                    <a:pt x="690" y="1"/>
                  </a:moveTo>
                  <a:lnTo>
                    <a:pt x="0" y="46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2056075" y="4566625"/>
              <a:ext cx="16450" cy="9075"/>
            </a:xfrm>
            <a:custGeom>
              <a:rect b="b" l="l" r="r" t="t"/>
              <a:pathLst>
                <a:path extrusionOk="0" fill="none" h="363" w="658">
                  <a:moveTo>
                    <a:pt x="658" y="362"/>
                  </a:moveTo>
                  <a:lnTo>
                    <a:pt x="428" y="1"/>
                  </a:lnTo>
                  <a:lnTo>
                    <a:pt x="0" y="26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2019925" y="4586350"/>
              <a:ext cx="26325" cy="26300"/>
            </a:xfrm>
            <a:custGeom>
              <a:rect b="b" l="l" r="r" t="t"/>
              <a:pathLst>
                <a:path extrusionOk="0" fill="none" h="1052" w="1053">
                  <a:moveTo>
                    <a:pt x="1052" y="691"/>
                  </a:moveTo>
                  <a:lnTo>
                    <a:pt x="461" y="1052"/>
                  </a:lnTo>
                  <a:lnTo>
                    <a:pt x="1" y="362"/>
                  </a:lnTo>
                  <a:lnTo>
                    <a:pt x="592"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2077425" y="4591275"/>
              <a:ext cx="99425" cy="64925"/>
            </a:xfrm>
            <a:custGeom>
              <a:rect b="b" l="l" r="r" t="t"/>
              <a:pathLst>
                <a:path extrusionOk="0" fill="none" h="2597" w="3977">
                  <a:moveTo>
                    <a:pt x="1" y="2597"/>
                  </a:moveTo>
                  <a:lnTo>
                    <a:pt x="3977"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2100425" y="4627425"/>
              <a:ext cx="99425" cy="64100"/>
            </a:xfrm>
            <a:custGeom>
              <a:rect b="b" l="l" r="r" t="t"/>
              <a:pathLst>
                <a:path extrusionOk="0" fill="none" h="2564" w="3977">
                  <a:moveTo>
                    <a:pt x="1" y="2564"/>
                  </a:moveTo>
                  <a:lnTo>
                    <a:pt x="3977"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2363325" y="4406450"/>
              <a:ext cx="99425" cy="64925"/>
            </a:xfrm>
            <a:custGeom>
              <a:rect b="b" l="l" r="r" t="t"/>
              <a:pathLst>
                <a:path extrusionOk="0" fill="none" h="2597" w="3977">
                  <a:moveTo>
                    <a:pt x="0" y="2596"/>
                  </a:moveTo>
                  <a:lnTo>
                    <a:pt x="3976"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2386325" y="4442575"/>
              <a:ext cx="99425" cy="64125"/>
            </a:xfrm>
            <a:custGeom>
              <a:rect b="b" l="l" r="r" t="t"/>
              <a:pathLst>
                <a:path extrusionOk="0" fill="none" h="2565" w="3977">
                  <a:moveTo>
                    <a:pt x="0" y="2564"/>
                  </a:moveTo>
                  <a:lnTo>
                    <a:pt x="3976"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2544050" y="3989125"/>
              <a:ext cx="232500" cy="354075"/>
            </a:xfrm>
            <a:custGeom>
              <a:rect b="b" l="l" r="r" t="t"/>
              <a:pathLst>
                <a:path extrusionOk="0" h="14163" w="9300">
                  <a:moveTo>
                    <a:pt x="263" y="0"/>
                  </a:moveTo>
                  <a:lnTo>
                    <a:pt x="0" y="197"/>
                  </a:lnTo>
                  <a:lnTo>
                    <a:pt x="9037" y="14163"/>
                  </a:lnTo>
                  <a:lnTo>
                    <a:pt x="9300" y="13966"/>
                  </a:lnTo>
                  <a:lnTo>
                    <a:pt x="263" y="0"/>
                  </a:lnTo>
                  <a:close/>
                </a:path>
              </a:pathLst>
            </a:custGeom>
            <a:solidFill>
              <a:srgbClr val="EA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1579600" y="4613450"/>
              <a:ext cx="233325" cy="353275"/>
            </a:xfrm>
            <a:custGeom>
              <a:rect b="b" l="l" r="r" t="t"/>
              <a:pathLst>
                <a:path extrusionOk="0" h="14131" w="9333">
                  <a:moveTo>
                    <a:pt x="296" y="1"/>
                  </a:moveTo>
                  <a:lnTo>
                    <a:pt x="1" y="165"/>
                  </a:lnTo>
                  <a:lnTo>
                    <a:pt x="9070" y="14131"/>
                  </a:lnTo>
                  <a:lnTo>
                    <a:pt x="9333" y="13966"/>
                  </a:lnTo>
                  <a:lnTo>
                    <a:pt x="296" y="1"/>
                  </a:lnTo>
                  <a:close/>
                </a:path>
              </a:pathLst>
            </a:custGeom>
            <a:solidFill>
              <a:srgbClr val="EA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14"/>
          <p:cNvSpPr/>
          <p:nvPr/>
        </p:nvSpPr>
        <p:spPr>
          <a:xfrm>
            <a:off x="7818333" y="2679249"/>
            <a:ext cx="569055" cy="589886"/>
          </a:xfrm>
          <a:custGeom>
            <a:rect b="b" l="l" r="r" t="t"/>
            <a:pathLst>
              <a:path extrusionOk="0" h="58535" w="62107">
                <a:moveTo>
                  <a:pt x="28351" y="1"/>
                </a:moveTo>
                <a:cubicBezTo>
                  <a:pt x="28089" y="1"/>
                  <a:pt x="27830" y="12"/>
                  <a:pt x="27570" y="36"/>
                </a:cubicBezTo>
                <a:cubicBezTo>
                  <a:pt x="25500" y="167"/>
                  <a:pt x="23627" y="1284"/>
                  <a:pt x="22477" y="3026"/>
                </a:cubicBezTo>
                <a:cubicBezTo>
                  <a:pt x="22411" y="3125"/>
                  <a:pt x="19914" y="6838"/>
                  <a:pt x="16168" y="13640"/>
                </a:cubicBezTo>
                <a:cubicBezTo>
                  <a:pt x="12783" y="19818"/>
                  <a:pt x="1676" y="36609"/>
                  <a:pt x="1578" y="36773"/>
                </a:cubicBezTo>
                <a:cubicBezTo>
                  <a:pt x="494" y="37989"/>
                  <a:pt x="1" y="39599"/>
                  <a:pt x="165" y="41210"/>
                </a:cubicBezTo>
                <a:cubicBezTo>
                  <a:pt x="526" y="44857"/>
                  <a:pt x="3615" y="46369"/>
                  <a:pt x="6606" y="47814"/>
                </a:cubicBezTo>
                <a:cubicBezTo>
                  <a:pt x="7033" y="48012"/>
                  <a:pt x="16694" y="52086"/>
                  <a:pt x="24219" y="54912"/>
                </a:cubicBezTo>
                <a:cubicBezTo>
                  <a:pt x="26355" y="55701"/>
                  <a:pt x="29805" y="57015"/>
                  <a:pt x="30101" y="57147"/>
                </a:cubicBezTo>
                <a:cubicBezTo>
                  <a:pt x="31864" y="57841"/>
                  <a:pt x="33577" y="58535"/>
                  <a:pt x="35508" y="58535"/>
                </a:cubicBezTo>
                <a:cubicBezTo>
                  <a:pt x="35771" y="58535"/>
                  <a:pt x="36039" y="58522"/>
                  <a:pt x="36311" y="58494"/>
                </a:cubicBezTo>
                <a:cubicBezTo>
                  <a:pt x="40879" y="58067"/>
                  <a:pt x="42883" y="54058"/>
                  <a:pt x="43540" y="52744"/>
                </a:cubicBezTo>
                <a:cubicBezTo>
                  <a:pt x="45972" y="47749"/>
                  <a:pt x="58459" y="24944"/>
                  <a:pt x="59905" y="22479"/>
                </a:cubicBezTo>
                <a:cubicBezTo>
                  <a:pt x="60496" y="21461"/>
                  <a:pt x="62106" y="18733"/>
                  <a:pt x="60989" y="15743"/>
                </a:cubicBezTo>
                <a:cubicBezTo>
                  <a:pt x="60858" y="15349"/>
                  <a:pt x="60661" y="14954"/>
                  <a:pt x="60431" y="14593"/>
                </a:cubicBezTo>
                <a:cubicBezTo>
                  <a:pt x="60463" y="14100"/>
                  <a:pt x="60431" y="13607"/>
                  <a:pt x="60332" y="13114"/>
                </a:cubicBezTo>
                <a:cubicBezTo>
                  <a:pt x="60332" y="13081"/>
                  <a:pt x="60332" y="11865"/>
                  <a:pt x="60299" y="11635"/>
                </a:cubicBezTo>
                <a:cubicBezTo>
                  <a:pt x="60168" y="11044"/>
                  <a:pt x="59971" y="10452"/>
                  <a:pt x="59773" y="9894"/>
                </a:cubicBezTo>
                <a:lnTo>
                  <a:pt x="58755" y="8316"/>
                </a:lnTo>
                <a:cubicBezTo>
                  <a:pt x="58755" y="8316"/>
                  <a:pt x="58130" y="7692"/>
                  <a:pt x="57802" y="7462"/>
                </a:cubicBezTo>
                <a:cubicBezTo>
                  <a:pt x="57309" y="7068"/>
                  <a:pt x="56717" y="6739"/>
                  <a:pt x="56126" y="6476"/>
                </a:cubicBezTo>
                <a:lnTo>
                  <a:pt x="56060" y="6443"/>
                </a:lnTo>
                <a:cubicBezTo>
                  <a:pt x="55633" y="6246"/>
                  <a:pt x="54187" y="5819"/>
                  <a:pt x="54056" y="5786"/>
                </a:cubicBezTo>
                <a:cubicBezTo>
                  <a:pt x="54056" y="5786"/>
                  <a:pt x="46465" y="3946"/>
                  <a:pt x="43409" y="3256"/>
                </a:cubicBezTo>
                <a:cubicBezTo>
                  <a:pt x="39729" y="2434"/>
                  <a:pt x="35950" y="1580"/>
                  <a:pt x="33978" y="1054"/>
                </a:cubicBezTo>
                <a:cubicBezTo>
                  <a:pt x="31586" y="407"/>
                  <a:pt x="29916" y="1"/>
                  <a:pt x="28351" y="1"/>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7799359" y="2658402"/>
            <a:ext cx="569055" cy="590108"/>
          </a:xfrm>
          <a:custGeom>
            <a:rect b="b" l="l" r="r" t="t"/>
            <a:pathLst>
              <a:path extrusionOk="0" h="58557" w="62107">
                <a:moveTo>
                  <a:pt x="28317" y="0"/>
                </a:moveTo>
                <a:cubicBezTo>
                  <a:pt x="28066" y="0"/>
                  <a:pt x="27818" y="11"/>
                  <a:pt x="27570" y="33"/>
                </a:cubicBezTo>
                <a:cubicBezTo>
                  <a:pt x="25500" y="198"/>
                  <a:pt x="23627" y="1315"/>
                  <a:pt x="22510" y="3024"/>
                </a:cubicBezTo>
                <a:cubicBezTo>
                  <a:pt x="22444" y="3122"/>
                  <a:pt x="19914" y="6868"/>
                  <a:pt x="16201" y="13638"/>
                </a:cubicBezTo>
                <a:cubicBezTo>
                  <a:pt x="12816" y="19815"/>
                  <a:pt x="1676" y="36607"/>
                  <a:pt x="1578" y="36804"/>
                </a:cubicBezTo>
                <a:cubicBezTo>
                  <a:pt x="526" y="38020"/>
                  <a:pt x="0" y="39597"/>
                  <a:pt x="165" y="41207"/>
                </a:cubicBezTo>
                <a:cubicBezTo>
                  <a:pt x="526" y="44855"/>
                  <a:pt x="3648" y="46366"/>
                  <a:pt x="6638" y="47845"/>
                </a:cubicBezTo>
                <a:cubicBezTo>
                  <a:pt x="7033" y="48042"/>
                  <a:pt x="16693" y="52084"/>
                  <a:pt x="24251" y="54910"/>
                </a:cubicBezTo>
                <a:cubicBezTo>
                  <a:pt x="26354" y="55699"/>
                  <a:pt x="29837" y="57046"/>
                  <a:pt x="30100" y="57145"/>
                </a:cubicBezTo>
                <a:cubicBezTo>
                  <a:pt x="31916" y="57877"/>
                  <a:pt x="33627" y="58556"/>
                  <a:pt x="35605" y="58556"/>
                </a:cubicBezTo>
                <a:cubicBezTo>
                  <a:pt x="35847" y="58556"/>
                  <a:pt x="36093" y="58546"/>
                  <a:pt x="36344" y="58525"/>
                </a:cubicBezTo>
                <a:cubicBezTo>
                  <a:pt x="40911" y="58098"/>
                  <a:pt x="42883" y="54056"/>
                  <a:pt x="43540" y="52741"/>
                </a:cubicBezTo>
                <a:cubicBezTo>
                  <a:pt x="46005" y="47779"/>
                  <a:pt x="58459" y="24974"/>
                  <a:pt x="59905" y="22510"/>
                </a:cubicBezTo>
                <a:cubicBezTo>
                  <a:pt x="60529" y="21491"/>
                  <a:pt x="62106" y="18764"/>
                  <a:pt x="61022" y="15774"/>
                </a:cubicBezTo>
                <a:cubicBezTo>
                  <a:pt x="60858" y="15346"/>
                  <a:pt x="60693" y="14985"/>
                  <a:pt x="60463" y="14623"/>
                </a:cubicBezTo>
                <a:cubicBezTo>
                  <a:pt x="60496" y="14130"/>
                  <a:pt x="60430" y="13638"/>
                  <a:pt x="60332" y="13145"/>
                </a:cubicBezTo>
                <a:cubicBezTo>
                  <a:pt x="60332" y="13079"/>
                  <a:pt x="60332" y="11863"/>
                  <a:pt x="60299" y="11666"/>
                </a:cubicBezTo>
                <a:cubicBezTo>
                  <a:pt x="60167" y="11074"/>
                  <a:pt x="60003" y="10483"/>
                  <a:pt x="59806" y="9924"/>
                </a:cubicBezTo>
                <a:lnTo>
                  <a:pt x="58787" y="8347"/>
                </a:lnTo>
                <a:cubicBezTo>
                  <a:pt x="58787" y="8347"/>
                  <a:pt x="58130" y="7690"/>
                  <a:pt x="57834" y="7460"/>
                </a:cubicBezTo>
                <a:cubicBezTo>
                  <a:pt x="57309" y="7066"/>
                  <a:pt x="56750" y="6737"/>
                  <a:pt x="56159" y="6507"/>
                </a:cubicBezTo>
                <a:lnTo>
                  <a:pt x="56093" y="6474"/>
                </a:lnTo>
                <a:cubicBezTo>
                  <a:pt x="55633" y="6277"/>
                  <a:pt x="54220" y="5850"/>
                  <a:pt x="54055" y="5784"/>
                </a:cubicBezTo>
                <a:cubicBezTo>
                  <a:pt x="54055" y="5784"/>
                  <a:pt x="46465" y="3977"/>
                  <a:pt x="43409" y="3287"/>
                </a:cubicBezTo>
                <a:cubicBezTo>
                  <a:pt x="39761" y="2465"/>
                  <a:pt x="35982" y="1578"/>
                  <a:pt x="34011" y="1052"/>
                </a:cubicBezTo>
                <a:cubicBezTo>
                  <a:pt x="31600" y="428"/>
                  <a:pt x="29900" y="0"/>
                  <a:pt x="28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7839717" y="2810779"/>
            <a:ext cx="481444" cy="384366"/>
          </a:xfrm>
          <a:custGeom>
            <a:rect b="b" l="l" r="r" t="t"/>
            <a:pathLst>
              <a:path extrusionOk="0" h="38141" w="52545">
                <a:moveTo>
                  <a:pt x="46531" y="0"/>
                </a:moveTo>
                <a:lnTo>
                  <a:pt x="28293" y="24678"/>
                </a:lnTo>
                <a:cubicBezTo>
                  <a:pt x="28293" y="24678"/>
                  <a:pt x="18825" y="24373"/>
                  <a:pt x="11114" y="24373"/>
                </a:cubicBezTo>
                <a:cubicBezTo>
                  <a:pt x="6180" y="24373"/>
                  <a:pt x="1965" y="24498"/>
                  <a:pt x="1414" y="24908"/>
                </a:cubicBezTo>
                <a:cubicBezTo>
                  <a:pt x="1" y="25993"/>
                  <a:pt x="2695" y="27011"/>
                  <a:pt x="5883" y="28622"/>
                </a:cubicBezTo>
                <a:cubicBezTo>
                  <a:pt x="9070" y="30232"/>
                  <a:pt x="22806" y="35227"/>
                  <a:pt x="26749" y="36771"/>
                </a:cubicBezTo>
                <a:cubicBezTo>
                  <a:pt x="28656" y="37502"/>
                  <a:pt x="30033" y="38141"/>
                  <a:pt x="31177" y="38141"/>
                </a:cubicBezTo>
                <a:cubicBezTo>
                  <a:pt x="32398" y="38141"/>
                  <a:pt x="33353" y="37413"/>
                  <a:pt x="34405" y="35292"/>
                </a:cubicBezTo>
                <a:cubicBezTo>
                  <a:pt x="36870" y="30297"/>
                  <a:pt x="49258" y="7492"/>
                  <a:pt x="50901" y="4699"/>
                </a:cubicBezTo>
                <a:cubicBezTo>
                  <a:pt x="52544" y="1906"/>
                  <a:pt x="51263" y="2005"/>
                  <a:pt x="49685" y="1413"/>
                </a:cubicBezTo>
                <a:cubicBezTo>
                  <a:pt x="48108" y="822"/>
                  <a:pt x="46531" y="0"/>
                  <a:pt x="46531" y="0"/>
                </a:cubicBezTo>
                <a:close/>
              </a:path>
            </a:pathLst>
          </a:custGeom>
          <a:solidFill>
            <a:schemeClr val="accent6"/>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7838343" y="2797987"/>
            <a:ext cx="476789" cy="362861"/>
          </a:xfrm>
          <a:custGeom>
            <a:rect b="b" l="l" r="r" t="t"/>
            <a:pathLst>
              <a:path extrusionOk="0" h="36007" w="52037">
                <a:moveTo>
                  <a:pt x="48550" y="1"/>
                </a:moveTo>
                <a:cubicBezTo>
                  <a:pt x="43391" y="1"/>
                  <a:pt x="0" y="23758"/>
                  <a:pt x="1728" y="26670"/>
                </a:cubicBezTo>
                <a:cubicBezTo>
                  <a:pt x="1728" y="26670"/>
                  <a:pt x="2681" y="27360"/>
                  <a:pt x="14018" y="30844"/>
                </a:cubicBezTo>
                <a:cubicBezTo>
                  <a:pt x="25354" y="34360"/>
                  <a:pt x="29199" y="35674"/>
                  <a:pt x="31204" y="35970"/>
                </a:cubicBezTo>
                <a:cubicBezTo>
                  <a:pt x="31354" y="35994"/>
                  <a:pt x="31501" y="36007"/>
                  <a:pt x="31644" y="36007"/>
                </a:cubicBezTo>
                <a:cubicBezTo>
                  <a:pt x="33403" y="36007"/>
                  <a:pt x="34616" y="34156"/>
                  <a:pt x="36165" y="30844"/>
                </a:cubicBezTo>
                <a:cubicBezTo>
                  <a:pt x="38827" y="25257"/>
                  <a:pt x="50821" y="3044"/>
                  <a:pt x="50821" y="3044"/>
                </a:cubicBezTo>
                <a:cubicBezTo>
                  <a:pt x="50821" y="3044"/>
                  <a:pt x="52037" y="1401"/>
                  <a:pt x="48882" y="53"/>
                </a:cubicBezTo>
                <a:cubicBezTo>
                  <a:pt x="48801" y="18"/>
                  <a:pt x="48689" y="1"/>
                  <a:pt x="48550" y="1"/>
                </a:cubicBezTo>
                <a:close/>
              </a:path>
            </a:pathLst>
          </a:custGeom>
          <a:solidFill>
            <a:srgbClr val="FFFFFF"/>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7857491" y="2781959"/>
            <a:ext cx="454341" cy="361037"/>
          </a:xfrm>
          <a:custGeom>
            <a:rect b="b" l="l" r="r" t="t"/>
            <a:pathLst>
              <a:path extrusionOk="0" h="35826" w="49587">
                <a:moveTo>
                  <a:pt x="44263" y="0"/>
                </a:moveTo>
                <a:lnTo>
                  <a:pt x="17712" y="18238"/>
                </a:lnTo>
                <a:lnTo>
                  <a:pt x="0" y="27866"/>
                </a:lnTo>
                <a:cubicBezTo>
                  <a:pt x="1939" y="28425"/>
                  <a:pt x="24186" y="34931"/>
                  <a:pt x="26519" y="35457"/>
                </a:cubicBezTo>
                <a:cubicBezTo>
                  <a:pt x="27395" y="35666"/>
                  <a:pt x="28210" y="35825"/>
                  <a:pt x="28957" y="35825"/>
                </a:cubicBezTo>
                <a:cubicBezTo>
                  <a:pt x="30199" y="35825"/>
                  <a:pt x="31251" y="35386"/>
                  <a:pt x="32072" y="34011"/>
                </a:cubicBezTo>
                <a:cubicBezTo>
                  <a:pt x="33386" y="31809"/>
                  <a:pt x="48075" y="4437"/>
                  <a:pt x="48732" y="2596"/>
                </a:cubicBezTo>
                <a:cubicBezTo>
                  <a:pt x="49587" y="263"/>
                  <a:pt x="44263" y="0"/>
                  <a:pt x="44263" y="0"/>
                </a:cubicBezTo>
                <a:close/>
              </a:path>
            </a:pathLst>
          </a:custGeom>
          <a:solidFill>
            <a:srgbClr val="FFFFFF"/>
          </a:solidFill>
          <a:ln cap="flat" cmpd="sng" w="9850">
            <a:solidFill>
              <a:schemeClr val="accent6"/>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7853879" y="2711829"/>
            <a:ext cx="457649" cy="419446"/>
          </a:xfrm>
          <a:custGeom>
            <a:rect b="b" l="l" r="r" t="t"/>
            <a:pathLst>
              <a:path extrusionOk="0" h="41622" w="49948">
                <a:moveTo>
                  <a:pt x="22398" y="0"/>
                </a:moveTo>
                <a:cubicBezTo>
                  <a:pt x="21699" y="0"/>
                  <a:pt x="21268" y="201"/>
                  <a:pt x="20965" y="648"/>
                </a:cubicBezTo>
                <a:cubicBezTo>
                  <a:pt x="20308" y="1667"/>
                  <a:pt x="18960" y="3474"/>
                  <a:pt x="14886" y="10868"/>
                </a:cubicBezTo>
                <a:cubicBezTo>
                  <a:pt x="10844" y="18294"/>
                  <a:pt x="0" y="34462"/>
                  <a:pt x="0" y="34462"/>
                </a:cubicBezTo>
                <a:cubicBezTo>
                  <a:pt x="103" y="34423"/>
                  <a:pt x="259" y="34404"/>
                  <a:pt x="462" y="34404"/>
                </a:cubicBezTo>
                <a:cubicBezTo>
                  <a:pt x="4192" y="34404"/>
                  <a:pt x="23862" y="40673"/>
                  <a:pt x="26978" y="41296"/>
                </a:cubicBezTo>
                <a:cubicBezTo>
                  <a:pt x="27950" y="41491"/>
                  <a:pt x="28700" y="41622"/>
                  <a:pt x="29321" y="41622"/>
                </a:cubicBezTo>
                <a:cubicBezTo>
                  <a:pt x="30800" y="41622"/>
                  <a:pt x="31545" y="40878"/>
                  <a:pt x="32795" y="38470"/>
                </a:cubicBezTo>
                <a:cubicBezTo>
                  <a:pt x="34569" y="35086"/>
                  <a:pt x="47385" y="11328"/>
                  <a:pt x="48666" y="8732"/>
                </a:cubicBezTo>
                <a:cubicBezTo>
                  <a:pt x="49948" y="6169"/>
                  <a:pt x="48633" y="6103"/>
                  <a:pt x="44164" y="4986"/>
                </a:cubicBezTo>
                <a:cubicBezTo>
                  <a:pt x="39695" y="3869"/>
                  <a:pt x="30396" y="1864"/>
                  <a:pt x="26683" y="878"/>
                </a:cubicBezTo>
                <a:cubicBezTo>
                  <a:pt x="24620" y="326"/>
                  <a:pt x="23290" y="0"/>
                  <a:pt x="22398" y="0"/>
                </a:cubicBezTo>
                <a:close/>
              </a:path>
            </a:pathLst>
          </a:custGeom>
          <a:solidFill>
            <a:schemeClr val="accent6"/>
          </a:solid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7853879" y="2775991"/>
            <a:ext cx="451629" cy="354980"/>
          </a:xfrm>
          <a:custGeom>
            <a:rect b="b" l="l" r="r" t="t"/>
            <a:pathLst>
              <a:path extrusionOk="0" h="35225" w="49291">
                <a:moveTo>
                  <a:pt x="48666" y="1"/>
                </a:moveTo>
                <a:cubicBezTo>
                  <a:pt x="48666" y="592"/>
                  <a:pt x="48535" y="1151"/>
                  <a:pt x="48206" y="1644"/>
                </a:cubicBezTo>
                <a:cubicBezTo>
                  <a:pt x="46925" y="4240"/>
                  <a:pt x="34142" y="27998"/>
                  <a:pt x="32367" y="31383"/>
                </a:cubicBezTo>
                <a:cubicBezTo>
                  <a:pt x="31111" y="33779"/>
                  <a:pt x="30365" y="34528"/>
                  <a:pt x="28871" y="34528"/>
                </a:cubicBezTo>
                <a:cubicBezTo>
                  <a:pt x="28255" y="34528"/>
                  <a:pt x="27511" y="34400"/>
                  <a:pt x="26551" y="34209"/>
                </a:cubicBezTo>
                <a:cubicBezTo>
                  <a:pt x="23528" y="33617"/>
                  <a:pt x="5192" y="27801"/>
                  <a:pt x="460" y="27374"/>
                </a:cubicBezTo>
                <a:lnTo>
                  <a:pt x="0" y="28097"/>
                </a:lnTo>
                <a:cubicBezTo>
                  <a:pt x="103" y="28058"/>
                  <a:pt x="259" y="28039"/>
                  <a:pt x="462" y="28039"/>
                </a:cubicBezTo>
                <a:cubicBezTo>
                  <a:pt x="4196" y="28039"/>
                  <a:pt x="23895" y="34306"/>
                  <a:pt x="27011" y="34899"/>
                </a:cubicBezTo>
                <a:cubicBezTo>
                  <a:pt x="27986" y="35094"/>
                  <a:pt x="28738" y="35225"/>
                  <a:pt x="29360" y="35225"/>
                </a:cubicBezTo>
                <a:cubicBezTo>
                  <a:pt x="30835" y="35225"/>
                  <a:pt x="31579" y="34486"/>
                  <a:pt x="32827" y="32105"/>
                </a:cubicBezTo>
                <a:cubicBezTo>
                  <a:pt x="34602" y="28688"/>
                  <a:pt x="47385" y="4930"/>
                  <a:pt x="48666" y="2334"/>
                </a:cubicBezTo>
                <a:cubicBezTo>
                  <a:pt x="49290" y="1151"/>
                  <a:pt x="49290" y="494"/>
                  <a:pt x="48666" y="1"/>
                </a:cubicBezTo>
                <a:close/>
              </a:path>
            </a:pathLst>
          </a:custGeom>
          <a:solidFill>
            <a:srgbClr val="009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7853879" y="2711718"/>
            <a:ext cx="449824" cy="347402"/>
          </a:xfrm>
          <a:custGeom>
            <a:rect b="b" l="l" r="r" t="t"/>
            <a:pathLst>
              <a:path extrusionOk="0" h="34473" w="49094">
                <a:moveTo>
                  <a:pt x="22396" y="1"/>
                </a:moveTo>
                <a:cubicBezTo>
                  <a:pt x="21685" y="1"/>
                  <a:pt x="21257" y="207"/>
                  <a:pt x="20965" y="659"/>
                </a:cubicBezTo>
                <a:cubicBezTo>
                  <a:pt x="20308" y="1645"/>
                  <a:pt x="18960" y="3485"/>
                  <a:pt x="14886" y="10912"/>
                </a:cubicBezTo>
                <a:cubicBezTo>
                  <a:pt x="10811" y="18305"/>
                  <a:pt x="0" y="34473"/>
                  <a:pt x="0" y="34473"/>
                </a:cubicBezTo>
                <a:cubicBezTo>
                  <a:pt x="173" y="34434"/>
                  <a:pt x="358" y="34418"/>
                  <a:pt x="540" y="34418"/>
                </a:cubicBezTo>
                <a:cubicBezTo>
                  <a:pt x="670" y="34418"/>
                  <a:pt x="798" y="34426"/>
                  <a:pt x="920" y="34440"/>
                </a:cubicBezTo>
                <a:cubicBezTo>
                  <a:pt x="3089" y="31186"/>
                  <a:pt x="11797" y="18075"/>
                  <a:pt x="15346" y="11602"/>
                </a:cubicBezTo>
                <a:cubicBezTo>
                  <a:pt x="19388" y="4208"/>
                  <a:pt x="20735" y="2401"/>
                  <a:pt x="21425" y="1382"/>
                </a:cubicBezTo>
                <a:cubicBezTo>
                  <a:pt x="21714" y="934"/>
                  <a:pt x="22136" y="734"/>
                  <a:pt x="22834" y="734"/>
                </a:cubicBezTo>
                <a:cubicBezTo>
                  <a:pt x="23724" y="734"/>
                  <a:pt x="25062" y="1060"/>
                  <a:pt x="27143" y="1612"/>
                </a:cubicBezTo>
                <a:cubicBezTo>
                  <a:pt x="30823" y="2598"/>
                  <a:pt x="40122" y="4570"/>
                  <a:pt x="44591" y="5720"/>
                </a:cubicBezTo>
                <a:cubicBezTo>
                  <a:pt x="46957" y="6278"/>
                  <a:pt x="48436" y="6574"/>
                  <a:pt x="49093" y="7100"/>
                </a:cubicBezTo>
                <a:cubicBezTo>
                  <a:pt x="48962" y="6048"/>
                  <a:pt x="47385" y="5785"/>
                  <a:pt x="44131" y="4997"/>
                </a:cubicBezTo>
                <a:cubicBezTo>
                  <a:pt x="39662" y="3880"/>
                  <a:pt x="30363" y="1908"/>
                  <a:pt x="26683" y="889"/>
                </a:cubicBezTo>
                <a:cubicBezTo>
                  <a:pt x="24619" y="323"/>
                  <a:pt x="23286" y="1"/>
                  <a:pt x="223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8014717" y="2824508"/>
            <a:ext cx="138207" cy="128670"/>
          </a:xfrm>
          <a:custGeom>
            <a:rect b="b" l="l" r="r" t="t"/>
            <a:pathLst>
              <a:path extrusionOk="0" h="12768" w="15084">
                <a:moveTo>
                  <a:pt x="8088" y="0"/>
                </a:moveTo>
                <a:cubicBezTo>
                  <a:pt x="6733" y="0"/>
                  <a:pt x="5330" y="402"/>
                  <a:pt x="4075" y="1234"/>
                </a:cubicBezTo>
                <a:cubicBezTo>
                  <a:pt x="986" y="3337"/>
                  <a:pt x="0" y="7346"/>
                  <a:pt x="1906" y="10172"/>
                </a:cubicBezTo>
                <a:cubicBezTo>
                  <a:pt x="3068" y="11865"/>
                  <a:pt x="4983" y="12768"/>
                  <a:pt x="7004" y="12768"/>
                </a:cubicBezTo>
                <a:cubicBezTo>
                  <a:pt x="8357" y="12768"/>
                  <a:pt x="9757" y="12363"/>
                  <a:pt x="11009" y="11520"/>
                </a:cubicBezTo>
                <a:cubicBezTo>
                  <a:pt x="14098" y="9416"/>
                  <a:pt x="15083" y="5408"/>
                  <a:pt x="13177" y="2582"/>
                </a:cubicBezTo>
                <a:cubicBezTo>
                  <a:pt x="12018" y="891"/>
                  <a:pt x="10106" y="0"/>
                  <a:pt x="80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7853879" y="2708089"/>
            <a:ext cx="457649" cy="426530"/>
          </a:xfrm>
          <a:custGeom>
            <a:rect b="b" l="l" r="r" t="t"/>
            <a:pathLst>
              <a:path extrusionOk="0" fill="none" h="42325" w="49948">
                <a:moveTo>
                  <a:pt x="0" y="34833"/>
                </a:moveTo>
                <a:cubicBezTo>
                  <a:pt x="0" y="34833"/>
                  <a:pt x="10844" y="18665"/>
                  <a:pt x="14886" y="11239"/>
                </a:cubicBezTo>
                <a:cubicBezTo>
                  <a:pt x="18960" y="3845"/>
                  <a:pt x="20308" y="2038"/>
                  <a:pt x="20965" y="1019"/>
                </a:cubicBezTo>
                <a:cubicBezTo>
                  <a:pt x="21655" y="1"/>
                  <a:pt x="23002" y="264"/>
                  <a:pt x="26683" y="1249"/>
                </a:cubicBezTo>
                <a:cubicBezTo>
                  <a:pt x="30396" y="2235"/>
                  <a:pt x="39695" y="4240"/>
                  <a:pt x="44164" y="5357"/>
                </a:cubicBezTo>
                <a:cubicBezTo>
                  <a:pt x="48633" y="6474"/>
                  <a:pt x="49948" y="6540"/>
                  <a:pt x="48666" y="9103"/>
                </a:cubicBezTo>
                <a:cubicBezTo>
                  <a:pt x="47385" y="11699"/>
                  <a:pt x="34569" y="35457"/>
                  <a:pt x="32795" y="38841"/>
                </a:cubicBezTo>
                <a:cubicBezTo>
                  <a:pt x="31020" y="42259"/>
                  <a:pt x="30264" y="42325"/>
                  <a:pt x="26978" y="41667"/>
                </a:cubicBezTo>
                <a:cubicBezTo>
                  <a:pt x="23692" y="41010"/>
                  <a:pt x="2005" y="34077"/>
                  <a:pt x="0" y="34833"/>
                </a:cubicBezTo>
                <a:close/>
              </a:path>
            </a:pathLst>
          </a:custGeom>
          <a:no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8026762" y="2842391"/>
            <a:ext cx="138207" cy="128528"/>
          </a:xfrm>
          <a:custGeom>
            <a:rect b="b" l="l" r="r" t="t"/>
            <a:pathLst>
              <a:path extrusionOk="0" h="12754" w="15084">
                <a:moveTo>
                  <a:pt x="8072" y="1"/>
                </a:moveTo>
                <a:cubicBezTo>
                  <a:pt x="6717" y="1"/>
                  <a:pt x="5317" y="403"/>
                  <a:pt x="4076" y="1235"/>
                </a:cubicBezTo>
                <a:cubicBezTo>
                  <a:pt x="987" y="3338"/>
                  <a:pt x="1" y="7347"/>
                  <a:pt x="1907" y="10173"/>
                </a:cubicBezTo>
                <a:cubicBezTo>
                  <a:pt x="3047" y="11863"/>
                  <a:pt x="4963" y="12754"/>
                  <a:pt x="6987" y="12754"/>
                </a:cubicBezTo>
                <a:cubicBezTo>
                  <a:pt x="8346" y="12754"/>
                  <a:pt x="9755" y="12352"/>
                  <a:pt x="11009" y="11520"/>
                </a:cubicBezTo>
                <a:cubicBezTo>
                  <a:pt x="14098" y="9417"/>
                  <a:pt x="15084" y="5408"/>
                  <a:pt x="13145" y="2582"/>
                </a:cubicBezTo>
                <a:cubicBezTo>
                  <a:pt x="12005" y="892"/>
                  <a:pt x="10089" y="1"/>
                  <a:pt x="8072" y="1"/>
                </a:cubicBezTo>
                <a:close/>
              </a:path>
            </a:pathLst>
          </a:custGeom>
          <a:solidFill>
            <a:srgbClr val="009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8018631" y="2840425"/>
            <a:ext cx="137905" cy="128397"/>
          </a:xfrm>
          <a:custGeom>
            <a:rect b="b" l="l" r="r" t="t"/>
            <a:pathLst>
              <a:path extrusionOk="0" h="12741" w="15051">
                <a:moveTo>
                  <a:pt x="8094" y="1"/>
                </a:moveTo>
                <a:cubicBezTo>
                  <a:pt x="6742" y="1"/>
                  <a:pt x="5346" y="403"/>
                  <a:pt x="4108" y="1233"/>
                </a:cubicBezTo>
                <a:cubicBezTo>
                  <a:pt x="986" y="3303"/>
                  <a:pt x="1" y="7312"/>
                  <a:pt x="1907" y="10138"/>
                </a:cubicBezTo>
                <a:cubicBezTo>
                  <a:pt x="3053" y="11837"/>
                  <a:pt x="4971" y="12740"/>
                  <a:pt x="6997" y="12740"/>
                </a:cubicBezTo>
                <a:cubicBezTo>
                  <a:pt x="8341" y="12740"/>
                  <a:pt x="9731" y="12343"/>
                  <a:pt x="10976" y="11518"/>
                </a:cubicBezTo>
                <a:cubicBezTo>
                  <a:pt x="14098" y="9448"/>
                  <a:pt x="15051" y="5439"/>
                  <a:pt x="13178" y="2613"/>
                </a:cubicBezTo>
                <a:cubicBezTo>
                  <a:pt x="12036" y="900"/>
                  <a:pt x="10115" y="1"/>
                  <a:pt x="8094" y="1"/>
                </a:cubicBezTo>
                <a:close/>
              </a:path>
            </a:pathLst>
          </a:custGeom>
          <a:solidFill>
            <a:schemeClr val="accent3"/>
          </a:solid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8044232" y="2836282"/>
            <a:ext cx="87630" cy="136772"/>
          </a:xfrm>
          <a:custGeom>
            <a:rect b="b" l="l" r="r" t="t"/>
            <a:pathLst>
              <a:path extrusionOk="0" fill="none" h="13572" w="9564">
                <a:moveTo>
                  <a:pt x="7690" y="855"/>
                </a:moveTo>
                <a:cubicBezTo>
                  <a:pt x="9432" y="1742"/>
                  <a:pt x="9563" y="5094"/>
                  <a:pt x="7920" y="8347"/>
                </a:cubicBezTo>
                <a:cubicBezTo>
                  <a:pt x="6310" y="11633"/>
                  <a:pt x="3583" y="13572"/>
                  <a:pt x="1841" y="12717"/>
                </a:cubicBezTo>
                <a:cubicBezTo>
                  <a:pt x="99" y="11830"/>
                  <a:pt x="1" y="8478"/>
                  <a:pt x="1611" y="5225"/>
                </a:cubicBezTo>
                <a:cubicBezTo>
                  <a:pt x="3221" y="1939"/>
                  <a:pt x="5948" y="1"/>
                  <a:pt x="7690" y="855"/>
                </a:cubicBezTo>
                <a:close/>
              </a:path>
            </a:pathLst>
          </a:custGeom>
          <a:noFill/>
          <a:ln cap="flat" cmpd="sng" w="10675">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8070136" y="2844891"/>
            <a:ext cx="72274" cy="34122"/>
          </a:xfrm>
          <a:custGeom>
            <a:rect b="b" l="l" r="r" t="t"/>
            <a:pathLst>
              <a:path extrusionOk="0" fill="none" h="3386" w="7888">
                <a:moveTo>
                  <a:pt x="1" y="1"/>
                </a:moveTo>
                <a:cubicBezTo>
                  <a:pt x="691" y="1381"/>
                  <a:pt x="1874" y="2400"/>
                  <a:pt x="3287" y="2893"/>
                </a:cubicBezTo>
                <a:cubicBezTo>
                  <a:pt x="4798" y="3386"/>
                  <a:pt x="6408" y="3386"/>
                  <a:pt x="7887" y="2827"/>
                </a:cubicBezTo>
              </a:path>
            </a:pathLst>
          </a:custGeom>
          <a:noFill/>
          <a:ln cap="flat" cmpd="sng" w="10675">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8031886" y="2930686"/>
            <a:ext cx="72869" cy="33457"/>
          </a:xfrm>
          <a:custGeom>
            <a:rect b="b" l="l" r="r" t="t"/>
            <a:pathLst>
              <a:path extrusionOk="0" fill="none" h="3320" w="7953">
                <a:moveTo>
                  <a:pt x="7953" y="3320"/>
                </a:moveTo>
                <a:cubicBezTo>
                  <a:pt x="7263" y="2005"/>
                  <a:pt x="6080" y="987"/>
                  <a:pt x="4700" y="526"/>
                </a:cubicBezTo>
                <a:cubicBezTo>
                  <a:pt x="3155" y="1"/>
                  <a:pt x="1512" y="34"/>
                  <a:pt x="1" y="625"/>
                </a:cubicBezTo>
              </a:path>
            </a:pathLst>
          </a:custGeom>
          <a:noFill/>
          <a:ln cap="flat" cmpd="sng" w="10675">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8062913" y="2843903"/>
            <a:ext cx="49688" cy="121212"/>
          </a:xfrm>
          <a:custGeom>
            <a:rect b="b" l="l" r="r" t="t"/>
            <a:pathLst>
              <a:path extrusionOk="0" fill="none" h="12028" w="5423">
                <a:moveTo>
                  <a:pt x="0" y="12027"/>
                </a:moveTo>
                <a:lnTo>
                  <a:pt x="5422" y="0"/>
                </a:lnTo>
              </a:path>
            </a:pathLst>
          </a:custGeom>
          <a:noFill/>
          <a:ln cap="flat" cmpd="sng" w="10675">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8032793" y="2882985"/>
            <a:ext cx="109904" cy="43061"/>
          </a:xfrm>
          <a:custGeom>
            <a:rect b="b" l="l" r="r" t="t"/>
            <a:pathLst>
              <a:path extrusionOk="0" fill="none" h="4273" w="11995">
                <a:moveTo>
                  <a:pt x="11994" y="4273"/>
                </a:moveTo>
                <a:lnTo>
                  <a:pt x="0" y="1"/>
                </a:lnTo>
              </a:path>
            </a:pathLst>
          </a:custGeom>
          <a:noFill/>
          <a:ln cap="flat" cmpd="sng" w="10675">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7993635" y="2983357"/>
            <a:ext cx="3922" cy="10279"/>
          </a:xfrm>
          <a:custGeom>
            <a:rect b="b" l="l" r="r" t="t"/>
            <a:pathLst>
              <a:path extrusionOk="0" fill="none" h="1020" w="428">
                <a:moveTo>
                  <a:pt x="427" y="1"/>
                </a:moveTo>
                <a:lnTo>
                  <a:pt x="0" y="101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8018329" y="2991965"/>
            <a:ext cx="3922" cy="10279"/>
          </a:xfrm>
          <a:custGeom>
            <a:rect b="b" l="l" r="r" t="t"/>
            <a:pathLst>
              <a:path extrusionOk="0" fill="none" h="1020" w="428">
                <a:moveTo>
                  <a:pt x="428" y="1"/>
                </a:moveTo>
                <a:lnTo>
                  <a:pt x="1" y="102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8087304" y="3016148"/>
            <a:ext cx="3628" cy="9614"/>
          </a:xfrm>
          <a:custGeom>
            <a:rect b="b" l="l" r="r" t="t"/>
            <a:pathLst>
              <a:path extrusionOk="0" fill="none" h="954" w="396">
                <a:moveTo>
                  <a:pt x="395" y="1"/>
                </a:moveTo>
                <a:lnTo>
                  <a:pt x="1" y="954"/>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8033086" y="2997268"/>
            <a:ext cx="3931" cy="10279"/>
          </a:xfrm>
          <a:custGeom>
            <a:rect b="b" l="l" r="r" t="t"/>
            <a:pathLst>
              <a:path extrusionOk="0" fill="none" h="1020" w="429">
                <a:moveTo>
                  <a:pt x="428" y="1"/>
                </a:moveTo>
                <a:lnTo>
                  <a:pt x="1" y="101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8053875" y="3004556"/>
            <a:ext cx="3922" cy="10279"/>
          </a:xfrm>
          <a:custGeom>
            <a:rect b="b" l="l" r="r" t="t"/>
            <a:pathLst>
              <a:path extrusionOk="0" fill="none" h="1020" w="428">
                <a:moveTo>
                  <a:pt x="427" y="1"/>
                </a:moveTo>
                <a:lnTo>
                  <a:pt x="0" y="101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8007183" y="2987661"/>
            <a:ext cx="3931" cy="10279"/>
          </a:xfrm>
          <a:custGeom>
            <a:rect b="b" l="l" r="r" t="t"/>
            <a:pathLst>
              <a:path extrusionOk="0" fill="none" h="1020" w="429">
                <a:moveTo>
                  <a:pt x="428" y="1"/>
                </a:moveTo>
                <a:lnTo>
                  <a:pt x="1" y="101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8000565" y="2986340"/>
            <a:ext cx="4819" cy="1663"/>
          </a:xfrm>
          <a:custGeom>
            <a:rect b="b" l="l" r="r" t="t"/>
            <a:pathLst>
              <a:path extrusionOk="0" fill="none" h="165" w="526">
                <a:moveTo>
                  <a:pt x="526" y="165"/>
                </a:moveTo>
                <a:lnTo>
                  <a:pt x="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8014415" y="2990977"/>
            <a:ext cx="2721" cy="998"/>
          </a:xfrm>
          <a:custGeom>
            <a:rect b="b" l="l" r="r" t="t"/>
            <a:pathLst>
              <a:path extrusionOk="0" fill="none" h="99" w="297">
                <a:moveTo>
                  <a:pt x="296" y="99"/>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8026166" y="2995282"/>
            <a:ext cx="2712" cy="1008"/>
          </a:xfrm>
          <a:custGeom>
            <a:rect b="b" l="l" r="r" t="t"/>
            <a:pathLst>
              <a:path extrusionOk="0" fill="none" h="100" w="296">
                <a:moveTo>
                  <a:pt x="296" y="99"/>
                </a:moveTo>
                <a:lnTo>
                  <a:pt x="0"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7999053" y="2990977"/>
            <a:ext cx="4829" cy="1663"/>
          </a:xfrm>
          <a:custGeom>
            <a:rect b="b" l="l" r="r" t="t"/>
            <a:pathLst>
              <a:path extrusionOk="0" fill="none" h="165" w="527">
                <a:moveTo>
                  <a:pt x="527" y="165"/>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8029172" y="3020130"/>
            <a:ext cx="3628" cy="10269"/>
          </a:xfrm>
          <a:custGeom>
            <a:rect b="b" l="l" r="r" t="t"/>
            <a:pathLst>
              <a:path extrusionOk="0" fill="none" h="1019" w="396">
                <a:moveTo>
                  <a:pt x="395" y="0"/>
                </a:moveTo>
                <a:lnTo>
                  <a:pt x="1" y="101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8034599" y="3027408"/>
            <a:ext cx="4526" cy="1673"/>
          </a:xfrm>
          <a:custGeom>
            <a:rect b="b" l="l" r="r" t="t"/>
            <a:pathLst>
              <a:path extrusionOk="0" fill="none" h="166" w="494">
                <a:moveTo>
                  <a:pt x="493" y="165"/>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8006587" y="2996280"/>
            <a:ext cx="7532" cy="2650"/>
          </a:xfrm>
          <a:custGeom>
            <a:rect b="b" l="l" r="r" t="t"/>
            <a:pathLst>
              <a:path extrusionOk="0" fill="none" h="263" w="822">
                <a:moveTo>
                  <a:pt x="0" y="0"/>
                </a:moveTo>
                <a:lnTo>
                  <a:pt x="822" y="26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8025259" y="2998598"/>
            <a:ext cx="4224" cy="5633"/>
          </a:xfrm>
          <a:custGeom>
            <a:rect b="b" l="l" r="r" t="t"/>
            <a:pathLst>
              <a:path extrusionOk="0" fill="none" h="559" w="461">
                <a:moveTo>
                  <a:pt x="165" y="0"/>
                </a:moveTo>
                <a:lnTo>
                  <a:pt x="1" y="427"/>
                </a:lnTo>
                <a:lnTo>
                  <a:pt x="461" y="55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8001766" y="3011511"/>
            <a:ext cx="3619" cy="10279"/>
          </a:xfrm>
          <a:custGeom>
            <a:rect b="b" l="l" r="r" t="t"/>
            <a:pathLst>
              <a:path extrusionOk="0" fill="none" h="1020" w="395">
                <a:moveTo>
                  <a:pt x="395" y="1"/>
                </a:moveTo>
                <a:lnTo>
                  <a:pt x="0" y="101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7994836" y="3009525"/>
            <a:ext cx="2721" cy="1008"/>
          </a:xfrm>
          <a:custGeom>
            <a:rect b="b" l="l" r="r" t="t"/>
            <a:pathLst>
              <a:path extrusionOk="0" fill="none" h="100" w="297">
                <a:moveTo>
                  <a:pt x="296" y="99"/>
                </a:moveTo>
                <a:lnTo>
                  <a:pt x="1" y="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7993635" y="3012842"/>
            <a:ext cx="4224" cy="5633"/>
          </a:xfrm>
          <a:custGeom>
            <a:rect b="b" l="l" r="r" t="t"/>
            <a:pathLst>
              <a:path extrusionOk="0" fill="none" h="559" w="461">
                <a:moveTo>
                  <a:pt x="165" y="0"/>
                </a:moveTo>
                <a:lnTo>
                  <a:pt x="0" y="427"/>
                </a:lnTo>
                <a:lnTo>
                  <a:pt x="460" y="55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8038513" y="3000251"/>
            <a:ext cx="8741" cy="9614"/>
          </a:xfrm>
          <a:custGeom>
            <a:rect b="b" l="l" r="r" t="t"/>
            <a:pathLst>
              <a:path extrusionOk="0" fill="none" h="954" w="954">
                <a:moveTo>
                  <a:pt x="263" y="0"/>
                </a:moveTo>
                <a:lnTo>
                  <a:pt x="953" y="230"/>
                </a:lnTo>
                <a:lnTo>
                  <a:pt x="658" y="953"/>
                </a:lnTo>
                <a:lnTo>
                  <a:pt x="0" y="756"/>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8054774" y="3030725"/>
            <a:ext cx="8741" cy="9614"/>
          </a:xfrm>
          <a:custGeom>
            <a:rect b="b" l="l" r="r" t="t"/>
            <a:pathLst>
              <a:path extrusionOk="0" fill="none" h="954" w="954">
                <a:moveTo>
                  <a:pt x="264" y="1"/>
                </a:moveTo>
                <a:lnTo>
                  <a:pt x="954" y="231"/>
                </a:lnTo>
                <a:lnTo>
                  <a:pt x="658" y="953"/>
                </a:lnTo>
                <a:lnTo>
                  <a:pt x="1" y="72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8072849" y="3010846"/>
            <a:ext cx="6936" cy="10944"/>
          </a:xfrm>
          <a:custGeom>
            <a:rect b="b" l="l" r="r" t="t"/>
            <a:pathLst>
              <a:path extrusionOk="0" fill="none" h="1086" w="757">
                <a:moveTo>
                  <a:pt x="329" y="1"/>
                </a:moveTo>
                <a:lnTo>
                  <a:pt x="0" y="855"/>
                </a:lnTo>
                <a:lnTo>
                  <a:pt x="756" y="1085"/>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8079476" y="3013830"/>
            <a:ext cx="2721" cy="675"/>
          </a:xfrm>
          <a:custGeom>
            <a:rect b="b" l="l" r="r" t="t"/>
            <a:pathLst>
              <a:path extrusionOk="0" fill="none" h="67" w="297">
                <a:moveTo>
                  <a:pt x="296" y="66"/>
                </a:moveTo>
                <a:lnTo>
                  <a:pt x="0" y="1"/>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8059897" y="3007540"/>
            <a:ext cx="9941" cy="9946"/>
          </a:xfrm>
          <a:custGeom>
            <a:rect b="b" l="l" r="r" t="t"/>
            <a:pathLst>
              <a:path extrusionOk="0" fill="none" h="987" w="1085">
                <a:moveTo>
                  <a:pt x="329" y="0"/>
                </a:moveTo>
                <a:lnTo>
                  <a:pt x="1" y="756"/>
                </a:lnTo>
                <a:lnTo>
                  <a:pt x="789" y="986"/>
                </a:lnTo>
                <a:lnTo>
                  <a:pt x="1085" y="197"/>
                </a:lnTo>
                <a:close/>
              </a:path>
            </a:pathLst>
          </a:custGeom>
          <a:noFill/>
          <a:ln cap="flat" cmpd="sng" w="657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8008090" y="3015160"/>
            <a:ext cx="9941" cy="9936"/>
          </a:xfrm>
          <a:custGeom>
            <a:rect b="b" l="l" r="r" t="t"/>
            <a:pathLst>
              <a:path extrusionOk="0" fill="none" h="986" w="1085">
                <a:moveTo>
                  <a:pt x="329" y="0"/>
                </a:moveTo>
                <a:lnTo>
                  <a:pt x="1" y="756"/>
                </a:lnTo>
                <a:lnTo>
                  <a:pt x="789" y="986"/>
                </a:lnTo>
                <a:lnTo>
                  <a:pt x="1085" y="230"/>
                </a:lnTo>
                <a:close/>
              </a:path>
            </a:pathLst>
          </a:custGeom>
          <a:noFill/>
          <a:ln cap="flat" cmpd="sng" w="6575">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8085801" y="3015483"/>
            <a:ext cx="9639" cy="3326"/>
          </a:xfrm>
          <a:custGeom>
            <a:rect b="b" l="l" r="r" t="t"/>
            <a:pathLst>
              <a:path extrusionOk="0" fill="none" h="330" w="1052">
                <a:moveTo>
                  <a:pt x="0" y="1"/>
                </a:moveTo>
                <a:lnTo>
                  <a:pt x="1052" y="330"/>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8045140" y="3026420"/>
            <a:ext cx="3619" cy="9614"/>
          </a:xfrm>
          <a:custGeom>
            <a:rect b="b" l="l" r="r" t="t"/>
            <a:pathLst>
              <a:path extrusionOk="0" fill="none" h="954" w="395">
                <a:moveTo>
                  <a:pt x="395" y="0"/>
                </a:moveTo>
                <a:lnTo>
                  <a:pt x="0" y="953"/>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8043334" y="3025755"/>
            <a:ext cx="9639" cy="3326"/>
          </a:xfrm>
          <a:custGeom>
            <a:rect b="b" l="l" r="r" t="t"/>
            <a:pathLst>
              <a:path extrusionOk="0" fill="none" h="330" w="1052">
                <a:moveTo>
                  <a:pt x="0" y="1"/>
                </a:moveTo>
                <a:lnTo>
                  <a:pt x="1052" y="329"/>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8000262" y="3048607"/>
            <a:ext cx="24088" cy="10944"/>
          </a:xfrm>
          <a:custGeom>
            <a:rect b="b" l="l" r="r" t="t"/>
            <a:pathLst>
              <a:path extrusionOk="0" fill="none" h="1086" w="2629">
                <a:moveTo>
                  <a:pt x="0" y="264"/>
                </a:moveTo>
                <a:lnTo>
                  <a:pt x="1085" y="1"/>
                </a:lnTo>
                <a:lnTo>
                  <a:pt x="1479" y="1085"/>
                </a:lnTo>
                <a:lnTo>
                  <a:pt x="2629" y="855"/>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7994836" y="3058547"/>
            <a:ext cx="24097" cy="11277"/>
          </a:xfrm>
          <a:custGeom>
            <a:rect b="b" l="l" r="r" t="t"/>
            <a:pathLst>
              <a:path extrusionOk="0" fill="none" h="1119" w="2630">
                <a:moveTo>
                  <a:pt x="1" y="264"/>
                </a:moveTo>
                <a:lnTo>
                  <a:pt x="1052" y="1"/>
                </a:lnTo>
                <a:lnTo>
                  <a:pt x="1447" y="1118"/>
                </a:lnTo>
                <a:lnTo>
                  <a:pt x="2630" y="855"/>
                </a:lnTo>
              </a:path>
            </a:pathLst>
          </a:custGeom>
          <a:noFill/>
          <a:ln cap="flat" cmpd="sng" w="740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8052070" y="2755125"/>
            <a:ext cx="25298" cy="22866"/>
          </a:xfrm>
          <a:custGeom>
            <a:rect b="b" l="l" r="r" t="t"/>
            <a:pathLst>
              <a:path extrusionOk="0" h="2269" w="2761">
                <a:moveTo>
                  <a:pt x="1347" y="527"/>
                </a:moveTo>
                <a:lnTo>
                  <a:pt x="1775" y="625"/>
                </a:lnTo>
                <a:cubicBezTo>
                  <a:pt x="2037" y="724"/>
                  <a:pt x="2136" y="888"/>
                  <a:pt x="2037" y="1118"/>
                </a:cubicBezTo>
                <a:cubicBezTo>
                  <a:pt x="1961" y="1295"/>
                  <a:pt x="1768" y="1414"/>
                  <a:pt x="1579" y="1414"/>
                </a:cubicBezTo>
                <a:cubicBezTo>
                  <a:pt x="1522" y="1414"/>
                  <a:pt x="1466" y="1404"/>
                  <a:pt x="1413" y="1381"/>
                </a:cubicBezTo>
                <a:lnTo>
                  <a:pt x="1019" y="1249"/>
                </a:lnTo>
                <a:lnTo>
                  <a:pt x="1347" y="527"/>
                </a:lnTo>
                <a:close/>
                <a:moveTo>
                  <a:pt x="1052" y="1"/>
                </a:moveTo>
                <a:lnTo>
                  <a:pt x="0" y="2137"/>
                </a:lnTo>
                <a:lnTo>
                  <a:pt x="493" y="2268"/>
                </a:lnTo>
                <a:lnTo>
                  <a:pt x="822" y="1677"/>
                </a:lnTo>
                <a:lnTo>
                  <a:pt x="1249" y="1775"/>
                </a:lnTo>
                <a:cubicBezTo>
                  <a:pt x="1362" y="1820"/>
                  <a:pt x="1478" y="1841"/>
                  <a:pt x="1594" y="1841"/>
                </a:cubicBezTo>
                <a:cubicBezTo>
                  <a:pt x="1981" y="1841"/>
                  <a:pt x="2353" y="1604"/>
                  <a:pt x="2530" y="1249"/>
                </a:cubicBezTo>
                <a:cubicBezTo>
                  <a:pt x="2760" y="757"/>
                  <a:pt x="2563" y="395"/>
                  <a:pt x="2005" y="231"/>
                </a:cubicBezTo>
                <a:lnTo>
                  <a:pt x="1052"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8073757" y="2764076"/>
            <a:ext cx="23493" cy="25839"/>
          </a:xfrm>
          <a:custGeom>
            <a:rect b="b" l="l" r="r" t="t"/>
            <a:pathLst>
              <a:path extrusionOk="0" h="2564" w="2564">
                <a:moveTo>
                  <a:pt x="2037" y="591"/>
                </a:moveTo>
                <a:lnTo>
                  <a:pt x="1939" y="1544"/>
                </a:lnTo>
                <a:lnTo>
                  <a:pt x="1249" y="1347"/>
                </a:lnTo>
                <a:lnTo>
                  <a:pt x="2037" y="591"/>
                </a:lnTo>
                <a:close/>
                <a:moveTo>
                  <a:pt x="2037" y="0"/>
                </a:moveTo>
                <a:lnTo>
                  <a:pt x="0" y="1906"/>
                </a:lnTo>
                <a:lnTo>
                  <a:pt x="526" y="2037"/>
                </a:lnTo>
                <a:lnTo>
                  <a:pt x="887" y="1676"/>
                </a:lnTo>
                <a:lnTo>
                  <a:pt x="1906" y="1972"/>
                </a:lnTo>
                <a:lnTo>
                  <a:pt x="1873" y="2432"/>
                </a:lnTo>
                <a:lnTo>
                  <a:pt x="2432" y="2563"/>
                </a:lnTo>
                <a:lnTo>
                  <a:pt x="2563" y="164"/>
                </a:lnTo>
                <a:lnTo>
                  <a:pt x="2037"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8103272" y="2772050"/>
            <a:ext cx="24400" cy="23279"/>
          </a:xfrm>
          <a:custGeom>
            <a:rect b="b" l="l" r="r" t="t"/>
            <a:pathLst>
              <a:path extrusionOk="0" h="2310" w="2663">
                <a:moveTo>
                  <a:pt x="1570" y="1"/>
                </a:moveTo>
                <a:cubicBezTo>
                  <a:pt x="1243" y="1"/>
                  <a:pt x="927" y="173"/>
                  <a:pt x="756" y="491"/>
                </a:cubicBezTo>
                <a:cubicBezTo>
                  <a:pt x="362" y="1213"/>
                  <a:pt x="1643" y="1312"/>
                  <a:pt x="1446" y="1706"/>
                </a:cubicBezTo>
                <a:cubicBezTo>
                  <a:pt x="1421" y="1807"/>
                  <a:pt x="1319" y="1850"/>
                  <a:pt x="1185" y="1850"/>
                </a:cubicBezTo>
                <a:cubicBezTo>
                  <a:pt x="1143" y="1850"/>
                  <a:pt x="1098" y="1846"/>
                  <a:pt x="1052" y="1838"/>
                </a:cubicBezTo>
                <a:cubicBezTo>
                  <a:pt x="756" y="1739"/>
                  <a:pt x="559" y="1542"/>
                  <a:pt x="428" y="1279"/>
                </a:cubicBezTo>
                <a:lnTo>
                  <a:pt x="0" y="1641"/>
                </a:lnTo>
                <a:cubicBezTo>
                  <a:pt x="165" y="1936"/>
                  <a:pt x="460" y="2166"/>
                  <a:pt x="789" y="2232"/>
                </a:cubicBezTo>
                <a:cubicBezTo>
                  <a:pt x="912" y="2285"/>
                  <a:pt x="1038" y="2310"/>
                  <a:pt x="1160" y="2310"/>
                </a:cubicBezTo>
                <a:cubicBezTo>
                  <a:pt x="1494" y="2310"/>
                  <a:pt x="1804" y="2126"/>
                  <a:pt x="1972" y="1838"/>
                </a:cubicBezTo>
                <a:cubicBezTo>
                  <a:pt x="2399" y="1049"/>
                  <a:pt x="1118" y="983"/>
                  <a:pt x="1315" y="556"/>
                </a:cubicBezTo>
                <a:cubicBezTo>
                  <a:pt x="1339" y="482"/>
                  <a:pt x="1438" y="445"/>
                  <a:pt x="1555" y="445"/>
                </a:cubicBezTo>
                <a:cubicBezTo>
                  <a:pt x="1594" y="445"/>
                  <a:pt x="1635" y="449"/>
                  <a:pt x="1676" y="458"/>
                </a:cubicBezTo>
                <a:cubicBezTo>
                  <a:pt x="1906" y="556"/>
                  <a:pt x="2103" y="688"/>
                  <a:pt x="2235" y="885"/>
                </a:cubicBezTo>
                <a:lnTo>
                  <a:pt x="2662" y="523"/>
                </a:lnTo>
                <a:cubicBezTo>
                  <a:pt x="2465" y="293"/>
                  <a:pt x="2202" y="129"/>
                  <a:pt x="1906" y="63"/>
                </a:cubicBezTo>
                <a:cubicBezTo>
                  <a:pt x="1797" y="21"/>
                  <a:pt x="1683" y="1"/>
                  <a:pt x="1570"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8127369" y="2779338"/>
            <a:ext cx="24391" cy="23460"/>
          </a:xfrm>
          <a:custGeom>
            <a:rect b="b" l="l" r="r" t="t"/>
            <a:pathLst>
              <a:path extrusionOk="0" h="2328" w="2662">
                <a:moveTo>
                  <a:pt x="1565" y="0"/>
                </a:moveTo>
                <a:cubicBezTo>
                  <a:pt x="1240" y="0"/>
                  <a:pt x="926" y="166"/>
                  <a:pt x="756" y="458"/>
                </a:cubicBezTo>
                <a:cubicBezTo>
                  <a:pt x="362" y="1246"/>
                  <a:pt x="1643" y="1312"/>
                  <a:pt x="1446" y="1739"/>
                </a:cubicBezTo>
                <a:cubicBezTo>
                  <a:pt x="1399" y="1810"/>
                  <a:pt x="1300" y="1864"/>
                  <a:pt x="1175" y="1864"/>
                </a:cubicBezTo>
                <a:cubicBezTo>
                  <a:pt x="1126" y="1864"/>
                  <a:pt x="1074" y="1856"/>
                  <a:pt x="1019" y="1838"/>
                </a:cubicBezTo>
                <a:cubicBezTo>
                  <a:pt x="756" y="1739"/>
                  <a:pt x="526" y="1542"/>
                  <a:pt x="427" y="1312"/>
                </a:cubicBezTo>
                <a:lnTo>
                  <a:pt x="0" y="1641"/>
                </a:lnTo>
                <a:cubicBezTo>
                  <a:pt x="164" y="1936"/>
                  <a:pt x="460" y="2166"/>
                  <a:pt x="789" y="2265"/>
                </a:cubicBezTo>
                <a:cubicBezTo>
                  <a:pt x="898" y="2307"/>
                  <a:pt x="1015" y="2328"/>
                  <a:pt x="1130" y="2328"/>
                </a:cubicBezTo>
                <a:cubicBezTo>
                  <a:pt x="1466" y="2328"/>
                  <a:pt x="1801" y="2155"/>
                  <a:pt x="1972" y="1838"/>
                </a:cubicBezTo>
                <a:cubicBezTo>
                  <a:pt x="2366" y="1049"/>
                  <a:pt x="1085" y="983"/>
                  <a:pt x="1315" y="556"/>
                </a:cubicBezTo>
                <a:cubicBezTo>
                  <a:pt x="1339" y="482"/>
                  <a:pt x="1438" y="445"/>
                  <a:pt x="1555" y="445"/>
                </a:cubicBezTo>
                <a:cubicBezTo>
                  <a:pt x="1594" y="445"/>
                  <a:pt x="1635" y="449"/>
                  <a:pt x="1676" y="458"/>
                </a:cubicBezTo>
                <a:cubicBezTo>
                  <a:pt x="1906" y="556"/>
                  <a:pt x="2103" y="688"/>
                  <a:pt x="2235" y="885"/>
                </a:cubicBezTo>
                <a:lnTo>
                  <a:pt x="2662" y="523"/>
                </a:lnTo>
                <a:cubicBezTo>
                  <a:pt x="2465" y="293"/>
                  <a:pt x="2202" y="129"/>
                  <a:pt x="1906" y="63"/>
                </a:cubicBezTo>
                <a:cubicBezTo>
                  <a:pt x="1795" y="21"/>
                  <a:pt x="1679" y="0"/>
                  <a:pt x="1565" y="0"/>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8151165" y="2785275"/>
            <a:ext cx="25600" cy="23188"/>
          </a:xfrm>
          <a:custGeom>
            <a:rect b="b" l="l" r="r" t="t"/>
            <a:pathLst>
              <a:path extrusionOk="0" h="2301" w="2794">
                <a:moveTo>
                  <a:pt x="1413" y="559"/>
                </a:moveTo>
                <a:lnTo>
                  <a:pt x="1840" y="657"/>
                </a:lnTo>
                <a:cubicBezTo>
                  <a:pt x="2103" y="723"/>
                  <a:pt x="2202" y="887"/>
                  <a:pt x="2070" y="1150"/>
                </a:cubicBezTo>
                <a:cubicBezTo>
                  <a:pt x="1973" y="1320"/>
                  <a:pt x="1804" y="1418"/>
                  <a:pt x="1630" y="1418"/>
                </a:cubicBezTo>
                <a:cubicBezTo>
                  <a:pt x="1568" y="1418"/>
                  <a:pt x="1506" y="1406"/>
                  <a:pt x="1446" y="1380"/>
                </a:cubicBezTo>
                <a:lnTo>
                  <a:pt x="1019" y="1282"/>
                </a:lnTo>
                <a:lnTo>
                  <a:pt x="1413" y="559"/>
                </a:lnTo>
                <a:close/>
                <a:moveTo>
                  <a:pt x="1117" y="0"/>
                </a:moveTo>
                <a:lnTo>
                  <a:pt x="0" y="2169"/>
                </a:lnTo>
                <a:lnTo>
                  <a:pt x="493" y="2300"/>
                </a:lnTo>
                <a:lnTo>
                  <a:pt x="822" y="1676"/>
                </a:lnTo>
                <a:lnTo>
                  <a:pt x="1249" y="1807"/>
                </a:lnTo>
                <a:cubicBezTo>
                  <a:pt x="1355" y="1843"/>
                  <a:pt x="1465" y="1860"/>
                  <a:pt x="1574" y="1860"/>
                </a:cubicBezTo>
                <a:cubicBezTo>
                  <a:pt x="1968" y="1860"/>
                  <a:pt x="2350" y="1635"/>
                  <a:pt x="2530" y="1249"/>
                </a:cubicBezTo>
                <a:cubicBezTo>
                  <a:pt x="2793" y="789"/>
                  <a:pt x="2596" y="427"/>
                  <a:pt x="2070" y="263"/>
                </a:cubicBezTo>
                <a:lnTo>
                  <a:pt x="1117"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8176766" y="2795295"/>
            <a:ext cx="28010" cy="22896"/>
          </a:xfrm>
          <a:custGeom>
            <a:rect b="b" l="l" r="r" t="t"/>
            <a:pathLst>
              <a:path extrusionOk="0" h="2272" w="3057">
                <a:moveTo>
                  <a:pt x="1667" y="459"/>
                </a:moveTo>
                <a:cubicBezTo>
                  <a:pt x="1736" y="459"/>
                  <a:pt x="1805" y="468"/>
                  <a:pt x="1873" y="485"/>
                </a:cubicBezTo>
                <a:cubicBezTo>
                  <a:pt x="2235" y="583"/>
                  <a:pt x="2399" y="1011"/>
                  <a:pt x="2169" y="1306"/>
                </a:cubicBezTo>
                <a:cubicBezTo>
                  <a:pt x="2033" y="1633"/>
                  <a:pt x="1716" y="1824"/>
                  <a:pt x="1388" y="1824"/>
                </a:cubicBezTo>
                <a:cubicBezTo>
                  <a:pt x="1320" y="1824"/>
                  <a:pt x="1251" y="1816"/>
                  <a:pt x="1183" y="1799"/>
                </a:cubicBezTo>
                <a:cubicBezTo>
                  <a:pt x="789" y="1701"/>
                  <a:pt x="657" y="1273"/>
                  <a:pt x="855" y="945"/>
                </a:cubicBezTo>
                <a:cubicBezTo>
                  <a:pt x="1018" y="646"/>
                  <a:pt x="1338" y="459"/>
                  <a:pt x="1667" y="459"/>
                </a:cubicBezTo>
                <a:close/>
                <a:moveTo>
                  <a:pt x="1697" y="1"/>
                </a:moveTo>
                <a:cubicBezTo>
                  <a:pt x="1145" y="1"/>
                  <a:pt x="626" y="311"/>
                  <a:pt x="362" y="813"/>
                </a:cubicBezTo>
                <a:cubicBezTo>
                  <a:pt x="0" y="1339"/>
                  <a:pt x="296" y="2095"/>
                  <a:pt x="953" y="2226"/>
                </a:cubicBezTo>
                <a:cubicBezTo>
                  <a:pt x="1074" y="2257"/>
                  <a:pt x="1196" y="2271"/>
                  <a:pt x="1319" y="2271"/>
                </a:cubicBezTo>
                <a:cubicBezTo>
                  <a:pt x="1863" y="2271"/>
                  <a:pt x="2400" y="1980"/>
                  <a:pt x="2695" y="1471"/>
                </a:cubicBezTo>
                <a:cubicBezTo>
                  <a:pt x="3056" y="912"/>
                  <a:pt x="2761" y="189"/>
                  <a:pt x="2103" y="58"/>
                </a:cubicBezTo>
                <a:cubicBezTo>
                  <a:pt x="1968" y="19"/>
                  <a:pt x="1832" y="1"/>
                  <a:pt x="1697" y="1"/>
                </a:cubicBez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264340" y="1242799"/>
            <a:ext cx="3197700" cy="3478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8" name="Google Shape;418;p14"/>
          <p:cNvSpPr/>
          <p:nvPr/>
        </p:nvSpPr>
        <p:spPr>
          <a:xfrm>
            <a:off x="8204475" y="2801837"/>
            <a:ext cx="26205" cy="26826"/>
          </a:xfrm>
          <a:custGeom>
            <a:rect b="b" l="l" r="r" t="t"/>
            <a:pathLst>
              <a:path extrusionOk="0" h="2662" w="2860">
                <a:moveTo>
                  <a:pt x="1446" y="559"/>
                </a:moveTo>
                <a:lnTo>
                  <a:pt x="1906" y="690"/>
                </a:lnTo>
                <a:cubicBezTo>
                  <a:pt x="2169" y="756"/>
                  <a:pt x="2235" y="920"/>
                  <a:pt x="2103" y="1150"/>
                </a:cubicBezTo>
                <a:cubicBezTo>
                  <a:pt x="2027" y="1327"/>
                  <a:pt x="1854" y="1446"/>
                  <a:pt x="1658" y="1446"/>
                </a:cubicBezTo>
                <a:cubicBezTo>
                  <a:pt x="1600" y="1446"/>
                  <a:pt x="1539" y="1436"/>
                  <a:pt x="1479" y="1413"/>
                </a:cubicBezTo>
                <a:lnTo>
                  <a:pt x="1019" y="1282"/>
                </a:lnTo>
                <a:lnTo>
                  <a:pt x="1446" y="559"/>
                </a:lnTo>
                <a:close/>
                <a:moveTo>
                  <a:pt x="1183" y="0"/>
                </a:moveTo>
                <a:lnTo>
                  <a:pt x="0" y="2169"/>
                </a:lnTo>
                <a:lnTo>
                  <a:pt x="493" y="2300"/>
                </a:lnTo>
                <a:lnTo>
                  <a:pt x="822" y="1676"/>
                </a:lnTo>
                <a:lnTo>
                  <a:pt x="1282" y="1807"/>
                </a:lnTo>
                <a:lnTo>
                  <a:pt x="1315" y="1807"/>
                </a:lnTo>
                <a:lnTo>
                  <a:pt x="1315" y="2530"/>
                </a:lnTo>
                <a:lnTo>
                  <a:pt x="1873" y="2662"/>
                </a:lnTo>
                <a:lnTo>
                  <a:pt x="1808" y="1840"/>
                </a:lnTo>
                <a:cubicBezTo>
                  <a:pt x="2136" y="1807"/>
                  <a:pt x="2432" y="1577"/>
                  <a:pt x="2564" y="1282"/>
                </a:cubicBezTo>
                <a:cubicBezTo>
                  <a:pt x="2859" y="789"/>
                  <a:pt x="2662" y="427"/>
                  <a:pt x="2103" y="296"/>
                </a:cubicBezTo>
                <a:lnTo>
                  <a:pt x="1183" y="0"/>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8234595" y="2809448"/>
            <a:ext cx="21083" cy="24851"/>
          </a:xfrm>
          <a:custGeom>
            <a:rect b="b" l="l" r="r" t="t"/>
            <a:pathLst>
              <a:path extrusionOk="0" h="2466" w="2301">
                <a:moveTo>
                  <a:pt x="526" y="1"/>
                </a:moveTo>
                <a:lnTo>
                  <a:pt x="296" y="395"/>
                </a:lnTo>
                <a:lnTo>
                  <a:pt x="953" y="592"/>
                </a:lnTo>
                <a:lnTo>
                  <a:pt x="0" y="2334"/>
                </a:lnTo>
                <a:lnTo>
                  <a:pt x="460" y="2465"/>
                </a:lnTo>
                <a:lnTo>
                  <a:pt x="1413" y="724"/>
                </a:lnTo>
                <a:lnTo>
                  <a:pt x="2071" y="921"/>
                </a:lnTo>
                <a:lnTo>
                  <a:pt x="2301" y="494"/>
                </a:lnTo>
                <a:lnTo>
                  <a:pt x="526" y="1"/>
                </a:lnTo>
                <a:close/>
              </a:path>
            </a:pathLst>
          </a:custGeom>
          <a:solidFill>
            <a:srgbClr val="64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14"/>
          <p:cNvGrpSpPr/>
          <p:nvPr/>
        </p:nvGrpSpPr>
        <p:grpSpPr>
          <a:xfrm>
            <a:off x="7844048" y="1430002"/>
            <a:ext cx="487098" cy="630069"/>
            <a:chOff x="1471150" y="641775"/>
            <a:chExt cx="1252825" cy="1473500"/>
          </a:xfrm>
        </p:grpSpPr>
        <p:sp>
          <p:nvSpPr>
            <p:cNvPr id="421" name="Google Shape;421;p14"/>
            <p:cNvSpPr/>
            <p:nvPr/>
          </p:nvSpPr>
          <p:spPr>
            <a:xfrm>
              <a:off x="1522925" y="693200"/>
              <a:ext cx="1201050" cy="1422075"/>
            </a:xfrm>
            <a:custGeom>
              <a:rect b="b" l="l" r="r" t="t"/>
              <a:pathLst>
                <a:path extrusionOk="0" h="56883" w="48042">
                  <a:moveTo>
                    <a:pt x="17802" y="1"/>
                  </a:moveTo>
                  <a:cubicBezTo>
                    <a:pt x="16930" y="1"/>
                    <a:pt x="16040" y="117"/>
                    <a:pt x="15149" y="363"/>
                  </a:cubicBezTo>
                  <a:cubicBezTo>
                    <a:pt x="9102" y="2006"/>
                    <a:pt x="6079" y="8808"/>
                    <a:pt x="8905" y="14427"/>
                  </a:cubicBezTo>
                  <a:cubicBezTo>
                    <a:pt x="3385" y="18929"/>
                    <a:pt x="164" y="25665"/>
                    <a:pt x="99" y="32763"/>
                  </a:cubicBezTo>
                  <a:cubicBezTo>
                    <a:pt x="0" y="46006"/>
                    <a:pt x="10614" y="56784"/>
                    <a:pt x="23857" y="56883"/>
                  </a:cubicBezTo>
                  <a:cubicBezTo>
                    <a:pt x="26025" y="56883"/>
                    <a:pt x="28194" y="56620"/>
                    <a:pt x="30297" y="56061"/>
                  </a:cubicBezTo>
                  <a:cubicBezTo>
                    <a:pt x="40648" y="53235"/>
                    <a:pt x="47878" y="43870"/>
                    <a:pt x="47976" y="33158"/>
                  </a:cubicBezTo>
                  <a:cubicBezTo>
                    <a:pt x="48042" y="21262"/>
                    <a:pt x="39400" y="11141"/>
                    <a:pt x="27668" y="9334"/>
                  </a:cubicBezTo>
                  <a:cubicBezTo>
                    <a:pt x="27332" y="3949"/>
                    <a:pt x="22879" y="1"/>
                    <a:pt x="17802" y="1"/>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1471150" y="641775"/>
              <a:ext cx="1201900" cy="1421825"/>
            </a:xfrm>
            <a:custGeom>
              <a:rect b="b" l="l" r="r" t="t"/>
              <a:pathLst>
                <a:path extrusionOk="0" h="56873" w="48076">
                  <a:moveTo>
                    <a:pt x="17797" y="0"/>
                  </a:moveTo>
                  <a:cubicBezTo>
                    <a:pt x="16937" y="0"/>
                    <a:pt x="16060" y="113"/>
                    <a:pt x="15182" y="350"/>
                  </a:cubicBezTo>
                  <a:cubicBezTo>
                    <a:pt x="9103" y="1993"/>
                    <a:pt x="6080" y="8795"/>
                    <a:pt x="8939" y="14414"/>
                  </a:cubicBezTo>
                  <a:cubicBezTo>
                    <a:pt x="3418" y="18916"/>
                    <a:pt x="198" y="25652"/>
                    <a:pt x="100" y="32783"/>
                  </a:cubicBezTo>
                  <a:cubicBezTo>
                    <a:pt x="1" y="45993"/>
                    <a:pt x="10648" y="56804"/>
                    <a:pt x="23857" y="56870"/>
                  </a:cubicBezTo>
                  <a:cubicBezTo>
                    <a:pt x="23978" y="56871"/>
                    <a:pt x="24098" y="56872"/>
                    <a:pt x="24218" y="56872"/>
                  </a:cubicBezTo>
                  <a:cubicBezTo>
                    <a:pt x="26270" y="56872"/>
                    <a:pt x="28344" y="56607"/>
                    <a:pt x="30331" y="56048"/>
                  </a:cubicBezTo>
                  <a:lnTo>
                    <a:pt x="30331" y="56081"/>
                  </a:lnTo>
                  <a:cubicBezTo>
                    <a:pt x="40682" y="53255"/>
                    <a:pt x="47878" y="43890"/>
                    <a:pt x="47977" y="33144"/>
                  </a:cubicBezTo>
                  <a:cubicBezTo>
                    <a:pt x="48075" y="21282"/>
                    <a:pt x="39433" y="11128"/>
                    <a:pt x="27702" y="9321"/>
                  </a:cubicBezTo>
                  <a:cubicBezTo>
                    <a:pt x="27365" y="3951"/>
                    <a:pt x="22890" y="0"/>
                    <a:pt x="177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1760575" y="773725"/>
              <a:ext cx="270875" cy="232200"/>
            </a:xfrm>
            <a:custGeom>
              <a:rect b="b" l="l" r="r" t="t"/>
              <a:pathLst>
                <a:path extrusionOk="0" h="9288" w="10835">
                  <a:moveTo>
                    <a:pt x="6190" y="1144"/>
                  </a:moveTo>
                  <a:cubicBezTo>
                    <a:pt x="7995" y="1144"/>
                    <a:pt x="9717" y="2550"/>
                    <a:pt x="9717" y="4667"/>
                  </a:cubicBezTo>
                  <a:cubicBezTo>
                    <a:pt x="9685" y="6606"/>
                    <a:pt x="8107" y="8150"/>
                    <a:pt x="6168" y="8150"/>
                  </a:cubicBezTo>
                  <a:cubicBezTo>
                    <a:pt x="3080" y="8117"/>
                    <a:pt x="1535" y="4371"/>
                    <a:pt x="3737" y="2170"/>
                  </a:cubicBezTo>
                  <a:cubicBezTo>
                    <a:pt x="4456" y="1461"/>
                    <a:pt x="5332" y="1144"/>
                    <a:pt x="6190" y="1144"/>
                  </a:cubicBezTo>
                  <a:close/>
                  <a:moveTo>
                    <a:pt x="6194" y="1"/>
                  </a:moveTo>
                  <a:cubicBezTo>
                    <a:pt x="2080" y="1"/>
                    <a:pt x="0" y="4972"/>
                    <a:pt x="2915" y="7887"/>
                  </a:cubicBezTo>
                  <a:cubicBezTo>
                    <a:pt x="3861" y="8854"/>
                    <a:pt x="5031" y="9287"/>
                    <a:pt x="6180" y="9287"/>
                  </a:cubicBezTo>
                  <a:cubicBezTo>
                    <a:pt x="8543" y="9287"/>
                    <a:pt x="10813" y="7454"/>
                    <a:pt x="10835" y="4667"/>
                  </a:cubicBezTo>
                  <a:cubicBezTo>
                    <a:pt x="10835" y="2104"/>
                    <a:pt x="8797" y="34"/>
                    <a:pt x="6234" y="1"/>
                  </a:cubicBezTo>
                  <a:cubicBezTo>
                    <a:pt x="6221" y="1"/>
                    <a:pt x="6207" y="1"/>
                    <a:pt x="6194" y="1"/>
                  </a:cubicBezTo>
                  <a:close/>
                </a:path>
              </a:pathLst>
            </a:custGeom>
            <a:solidFill>
              <a:srgbClr val="FF8494"/>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1760575" y="773725"/>
              <a:ext cx="270875" cy="232200"/>
            </a:xfrm>
            <a:custGeom>
              <a:rect b="b" l="l" r="r" t="t"/>
              <a:pathLst>
                <a:path extrusionOk="0" h="9288" w="10835">
                  <a:moveTo>
                    <a:pt x="6190" y="1144"/>
                  </a:moveTo>
                  <a:cubicBezTo>
                    <a:pt x="7995" y="1144"/>
                    <a:pt x="9717" y="2550"/>
                    <a:pt x="9717" y="4667"/>
                  </a:cubicBezTo>
                  <a:cubicBezTo>
                    <a:pt x="9685" y="6606"/>
                    <a:pt x="8107" y="8150"/>
                    <a:pt x="6168" y="8150"/>
                  </a:cubicBezTo>
                  <a:cubicBezTo>
                    <a:pt x="3080" y="8117"/>
                    <a:pt x="1535" y="4371"/>
                    <a:pt x="3737" y="2170"/>
                  </a:cubicBezTo>
                  <a:cubicBezTo>
                    <a:pt x="4456" y="1461"/>
                    <a:pt x="5332" y="1144"/>
                    <a:pt x="6190" y="1144"/>
                  </a:cubicBezTo>
                  <a:close/>
                  <a:moveTo>
                    <a:pt x="6194" y="1"/>
                  </a:moveTo>
                  <a:cubicBezTo>
                    <a:pt x="2080" y="1"/>
                    <a:pt x="0" y="4972"/>
                    <a:pt x="2915" y="7887"/>
                  </a:cubicBezTo>
                  <a:cubicBezTo>
                    <a:pt x="3861" y="8854"/>
                    <a:pt x="5031" y="9287"/>
                    <a:pt x="6180" y="9287"/>
                  </a:cubicBezTo>
                  <a:cubicBezTo>
                    <a:pt x="8543" y="9287"/>
                    <a:pt x="10813" y="7454"/>
                    <a:pt x="10835" y="4667"/>
                  </a:cubicBezTo>
                  <a:cubicBezTo>
                    <a:pt x="10835" y="2104"/>
                    <a:pt x="8797" y="34"/>
                    <a:pt x="6234" y="1"/>
                  </a:cubicBezTo>
                  <a:cubicBezTo>
                    <a:pt x="6221" y="1"/>
                    <a:pt x="6207" y="1"/>
                    <a:pt x="6194" y="1"/>
                  </a:cubicBezTo>
                  <a:close/>
                </a:path>
              </a:pathLst>
            </a:custGeom>
            <a:solidFill>
              <a:srgbClr val="2FC7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1822825" y="801650"/>
              <a:ext cx="208625" cy="176650"/>
            </a:xfrm>
            <a:custGeom>
              <a:rect b="b" l="l" r="r" t="t"/>
              <a:pathLst>
                <a:path extrusionOk="0" h="7066" w="8345">
                  <a:moveTo>
                    <a:pt x="4422" y="0"/>
                  </a:moveTo>
                  <a:cubicBezTo>
                    <a:pt x="3244" y="0"/>
                    <a:pt x="2061" y="570"/>
                    <a:pt x="1378" y="1776"/>
                  </a:cubicBezTo>
                  <a:cubicBezTo>
                    <a:pt x="1" y="4237"/>
                    <a:pt x="1865" y="7065"/>
                    <a:pt x="4428" y="7065"/>
                  </a:cubicBezTo>
                  <a:cubicBezTo>
                    <a:pt x="4739" y="7065"/>
                    <a:pt x="5060" y="7024"/>
                    <a:pt x="5387" y="6935"/>
                  </a:cubicBezTo>
                  <a:cubicBezTo>
                    <a:pt x="7260" y="6409"/>
                    <a:pt x="8345" y="4470"/>
                    <a:pt x="7852" y="2597"/>
                  </a:cubicBezTo>
                  <a:cubicBezTo>
                    <a:pt x="7393" y="910"/>
                    <a:pt x="5911" y="0"/>
                    <a:pt x="4422" y="0"/>
                  </a:cubicBezTo>
                  <a:close/>
                </a:path>
              </a:pathLst>
            </a:custGeom>
            <a:solidFill>
              <a:srgbClr val="009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1795650" y="796850"/>
              <a:ext cx="209525" cy="183000"/>
            </a:xfrm>
            <a:custGeom>
              <a:rect b="b" l="l" r="r" t="t"/>
              <a:pathLst>
                <a:path extrusionOk="0" h="7320" w="8381">
                  <a:moveTo>
                    <a:pt x="4336" y="0"/>
                  </a:moveTo>
                  <a:cubicBezTo>
                    <a:pt x="4022" y="0"/>
                    <a:pt x="3703" y="41"/>
                    <a:pt x="3385" y="127"/>
                  </a:cubicBezTo>
                  <a:cubicBezTo>
                    <a:pt x="2400" y="390"/>
                    <a:pt x="1" y="1705"/>
                    <a:pt x="789" y="4629"/>
                  </a:cubicBezTo>
                  <a:cubicBezTo>
                    <a:pt x="1229" y="6250"/>
                    <a:pt x="2702" y="7320"/>
                    <a:pt x="4325" y="7320"/>
                  </a:cubicBezTo>
                  <a:cubicBezTo>
                    <a:pt x="4644" y="7320"/>
                    <a:pt x="4968" y="7279"/>
                    <a:pt x="5291" y="7192"/>
                  </a:cubicBezTo>
                  <a:cubicBezTo>
                    <a:pt x="7230" y="6667"/>
                    <a:pt x="8380" y="4662"/>
                    <a:pt x="7854" y="2723"/>
                  </a:cubicBezTo>
                  <a:cubicBezTo>
                    <a:pt x="7415" y="1075"/>
                    <a:pt x="5941" y="0"/>
                    <a:pt x="43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1760325" y="772925"/>
              <a:ext cx="271125" cy="271925"/>
            </a:xfrm>
            <a:custGeom>
              <a:rect b="b" l="l" r="r" t="t"/>
              <a:pathLst>
                <a:path extrusionOk="0" fill="none" h="10877" w="10845">
                  <a:moveTo>
                    <a:pt x="6244" y="33"/>
                  </a:moveTo>
                  <a:cubicBezTo>
                    <a:pt x="2104" y="0"/>
                    <a:pt x="1" y="4995"/>
                    <a:pt x="2925" y="7919"/>
                  </a:cubicBezTo>
                  <a:cubicBezTo>
                    <a:pt x="5817" y="10877"/>
                    <a:pt x="10812" y="8839"/>
                    <a:pt x="10845" y="4699"/>
                  </a:cubicBezTo>
                  <a:cubicBezTo>
                    <a:pt x="10845" y="2136"/>
                    <a:pt x="8807" y="66"/>
                    <a:pt x="6244" y="33"/>
                  </a:cubicBezTo>
                  <a:close/>
                  <a:moveTo>
                    <a:pt x="6178" y="8182"/>
                  </a:moveTo>
                  <a:cubicBezTo>
                    <a:pt x="3090" y="8149"/>
                    <a:pt x="1545" y="4403"/>
                    <a:pt x="3747" y="2202"/>
                  </a:cubicBezTo>
                  <a:cubicBezTo>
                    <a:pt x="5981" y="0"/>
                    <a:pt x="9727" y="1577"/>
                    <a:pt x="9727" y="4699"/>
                  </a:cubicBezTo>
                  <a:cubicBezTo>
                    <a:pt x="9695" y="6638"/>
                    <a:pt x="8117" y="8182"/>
                    <a:pt x="6178" y="8182"/>
                  </a:cubicBezTo>
                  <a:close/>
                </a:path>
              </a:pathLst>
            </a:custGeom>
            <a:no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1865475" y="927650"/>
              <a:ext cx="133125" cy="113925"/>
            </a:xfrm>
            <a:custGeom>
              <a:rect b="b" l="l" r="r" t="t"/>
              <a:pathLst>
                <a:path extrusionOk="0" h="4557" w="5325">
                  <a:moveTo>
                    <a:pt x="3033" y="0"/>
                  </a:moveTo>
                  <a:cubicBezTo>
                    <a:pt x="2473" y="0"/>
                    <a:pt x="1905" y="210"/>
                    <a:pt x="1447" y="679"/>
                  </a:cubicBezTo>
                  <a:cubicBezTo>
                    <a:pt x="1" y="2092"/>
                    <a:pt x="1020" y="4556"/>
                    <a:pt x="3057" y="4556"/>
                  </a:cubicBezTo>
                  <a:cubicBezTo>
                    <a:pt x="4273" y="4556"/>
                    <a:pt x="5291" y="3538"/>
                    <a:pt x="5324" y="2289"/>
                  </a:cubicBezTo>
                  <a:cubicBezTo>
                    <a:pt x="5324" y="912"/>
                    <a:pt x="4199" y="0"/>
                    <a:pt x="3033" y="0"/>
                  </a:cubicBezTo>
                  <a:close/>
                </a:path>
              </a:pathLst>
            </a:custGeom>
            <a:solidFill>
              <a:schemeClr val="accent6"/>
            </a:solid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1559875" y="999800"/>
              <a:ext cx="1023625" cy="932150"/>
            </a:xfrm>
            <a:custGeom>
              <a:rect b="b" l="l" r="r" t="t"/>
              <a:pathLst>
                <a:path extrusionOk="0" h="37286" w="40945">
                  <a:moveTo>
                    <a:pt x="20521" y="0"/>
                  </a:moveTo>
                  <a:cubicBezTo>
                    <a:pt x="19128" y="0"/>
                    <a:pt x="17714" y="158"/>
                    <a:pt x="16300" y="487"/>
                  </a:cubicBezTo>
                  <a:cubicBezTo>
                    <a:pt x="6244" y="2788"/>
                    <a:pt x="1" y="12810"/>
                    <a:pt x="2334" y="22832"/>
                  </a:cubicBezTo>
                  <a:cubicBezTo>
                    <a:pt x="4310" y="31440"/>
                    <a:pt x="11982" y="37285"/>
                    <a:pt x="20458" y="37285"/>
                  </a:cubicBezTo>
                  <a:cubicBezTo>
                    <a:pt x="21850" y="37285"/>
                    <a:pt x="23265" y="37127"/>
                    <a:pt x="24679" y="36798"/>
                  </a:cubicBezTo>
                  <a:cubicBezTo>
                    <a:pt x="34701" y="34498"/>
                    <a:pt x="40945" y="24475"/>
                    <a:pt x="38644" y="14453"/>
                  </a:cubicBezTo>
                  <a:cubicBezTo>
                    <a:pt x="36669" y="5845"/>
                    <a:pt x="28997" y="0"/>
                    <a:pt x="20521" y="0"/>
                  </a:cubicBezTo>
                  <a:close/>
                </a:path>
              </a:pathLst>
            </a:custGeom>
            <a:solidFill>
              <a:schemeClr val="accent6"/>
            </a:solidFill>
            <a:ln cap="flat" cmpd="sng" w="9850">
              <a:solidFill>
                <a:schemeClr val="dk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1685575" y="1085075"/>
              <a:ext cx="748425" cy="747600"/>
            </a:xfrm>
            <a:custGeom>
              <a:rect b="b" l="l" r="r" t="t"/>
              <a:pathLst>
                <a:path extrusionOk="0" h="29904" w="29937">
                  <a:moveTo>
                    <a:pt x="14952" y="1"/>
                  </a:moveTo>
                  <a:cubicBezTo>
                    <a:pt x="6704" y="1"/>
                    <a:pt x="0" y="6672"/>
                    <a:pt x="0" y="14952"/>
                  </a:cubicBezTo>
                  <a:cubicBezTo>
                    <a:pt x="0" y="23200"/>
                    <a:pt x="6704" y="29904"/>
                    <a:pt x="14952" y="29904"/>
                  </a:cubicBezTo>
                  <a:cubicBezTo>
                    <a:pt x="23233" y="29904"/>
                    <a:pt x="29936" y="23200"/>
                    <a:pt x="29936" y="14952"/>
                  </a:cubicBezTo>
                  <a:cubicBezTo>
                    <a:pt x="29936" y="6672"/>
                    <a:pt x="23233" y="1"/>
                    <a:pt x="149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1658475" y="1100950"/>
              <a:ext cx="850275" cy="748025"/>
            </a:xfrm>
            <a:custGeom>
              <a:rect b="b" l="l" r="r" t="t"/>
              <a:pathLst>
                <a:path extrusionOk="0" h="29921" w="34011">
                  <a:moveTo>
                    <a:pt x="17020" y="1"/>
                  </a:moveTo>
                  <a:cubicBezTo>
                    <a:pt x="11235" y="1"/>
                    <a:pt x="5732" y="3369"/>
                    <a:pt x="3286" y="8994"/>
                  </a:cubicBezTo>
                  <a:cubicBezTo>
                    <a:pt x="0" y="16585"/>
                    <a:pt x="3483" y="25391"/>
                    <a:pt x="11041" y="28677"/>
                  </a:cubicBezTo>
                  <a:cubicBezTo>
                    <a:pt x="12989" y="29520"/>
                    <a:pt x="15017" y="29920"/>
                    <a:pt x="17011" y="29920"/>
                  </a:cubicBezTo>
                  <a:cubicBezTo>
                    <a:pt x="22788" y="29920"/>
                    <a:pt x="28282" y="26565"/>
                    <a:pt x="30724" y="20922"/>
                  </a:cubicBezTo>
                  <a:cubicBezTo>
                    <a:pt x="34010" y="13364"/>
                    <a:pt x="30527" y="4558"/>
                    <a:pt x="22969" y="1239"/>
                  </a:cubicBezTo>
                  <a:cubicBezTo>
                    <a:pt x="21028" y="399"/>
                    <a:pt x="19007" y="1"/>
                    <a:pt x="17020" y="1"/>
                  </a:cubicBezTo>
                  <a:close/>
                </a:path>
              </a:pathLst>
            </a:custGeom>
            <a:solidFill>
              <a:srgbClr val="E54A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1707750" y="1102350"/>
              <a:ext cx="727875" cy="727050"/>
            </a:xfrm>
            <a:custGeom>
              <a:rect b="b" l="l" r="r" t="t"/>
              <a:pathLst>
                <a:path extrusionOk="0" h="29082" w="29115">
                  <a:moveTo>
                    <a:pt x="14558" y="0"/>
                  </a:moveTo>
                  <a:cubicBezTo>
                    <a:pt x="6540" y="0"/>
                    <a:pt x="1" y="6506"/>
                    <a:pt x="1" y="14524"/>
                  </a:cubicBezTo>
                  <a:cubicBezTo>
                    <a:pt x="1" y="22575"/>
                    <a:pt x="6540" y="29081"/>
                    <a:pt x="14558" y="29081"/>
                  </a:cubicBezTo>
                  <a:cubicBezTo>
                    <a:pt x="22609" y="29081"/>
                    <a:pt x="29115" y="22575"/>
                    <a:pt x="29115" y="14524"/>
                  </a:cubicBezTo>
                  <a:cubicBezTo>
                    <a:pt x="29115" y="6506"/>
                    <a:pt x="22609" y="0"/>
                    <a:pt x="14558" y="0"/>
                  </a:cubicBezTo>
                  <a:close/>
                </a:path>
              </a:pathLst>
            </a:custGeom>
            <a:solidFill>
              <a:srgbClr val="FFFFFF"/>
            </a:solidFill>
            <a:ln cap="flat" cmpd="sng" w="9850">
              <a:solidFill>
                <a:schemeClr val="lt1"/>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1920525" y="1297850"/>
              <a:ext cx="328625" cy="328625"/>
            </a:xfrm>
            <a:custGeom>
              <a:rect b="b" l="l" r="r" t="t"/>
              <a:pathLst>
                <a:path extrusionOk="0" h="13145" w="13145">
                  <a:moveTo>
                    <a:pt x="4798" y="1"/>
                  </a:moveTo>
                  <a:lnTo>
                    <a:pt x="5160" y="5127"/>
                  </a:lnTo>
                  <a:lnTo>
                    <a:pt x="2465" y="4207"/>
                  </a:lnTo>
                  <a:lnTo>
                    <a:pt x="2465" y="4207"/>
                  </a:lnTo>
                  <a:lnTo>
                    <a:pt x="4568" y="6047"/>
                  </a:lnTo>
                  <a:lnTo>
                    <a:pt x="1" y="8347"/>
                  </a:lnTo>
                  <a:lnTo>
                    <a:pt x="5094" y="8052"/>
                  </a:lnTo>
                  <a:lnTo>
                    <a:pt x="5094" y="8052"/>
                  </a:lnTo>
                  <a:lnTo>
                    <a:pt x="4239" y="10680"/>
                  </a:lnTo>
                  <a:lnTo>
                    <a:pt x="6080" y="8610"/>
                  </a:lnTo>
                  <a:lnTo>
                    <a:pt x="8380" y="13145"/>
                  </a:lnTo>
                  <a:lnTo>
                    <a:pt x="8051" y="8084"/>
                  </a:lnTo>
                  <a:lnTo>
                    <a:pt x="8051" y="8084"/>
                  </a:lnTo>
                  <a:lnTo>
                    <a:pt x="10713" y="8939"/>
                  </a:lnTo>
                  <a:lnTo>
                    <a:pt x="8577" y="7066"/>
                  </a:lnTo>
                  <a:lnTo>
                    <a:pt x="13145" y="4798"/>
                  </a:lnTo>
                  <a:lnTo>
                    <a:pt x="13145" y="4798"/>
                  </a:lnTo>
                  <a:lnTo>
                    <a:pt x="8051" y="5127"/>
                  </a:lnTo>
                  <a:lnTo>
                    <a:pt x="8938" y="2465"/>
                  </a:lnTo>
                  <a:lnTo>
                    <a:pt x="7098" y="4601"/>
                  </a:lnTo>
                  <a:lnTo>
                    <a:pt x="4798" y="1"/>
                  </a:lnTo>
                  <a:close/>
                </a:path>
              </a:pathLst>
            </a:custGeom>
            <a:solidFill>
              <a:srgbClr val="E54A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a:off x="2074150" y="1162300"/>
              <a:ext cx="207875" cy="83825"/>
            </a:xfrm>
            <a:custGeom>
              <a:rect b="b" l="l" r="r" t="t"/>
              <a:pathLst>
                <a:path extrusionOk="0" fill="none" h="3353" w="8315">
                  <a:moveTo>
                    <a:pt x="8314" y="3353"/>
                  </a:moveTo>
                  <a:cubicBezTo>
                    <a:pt x="6080" y="1217"/>
                    <a:pt x="3089" y="1"/>
                    <a:pt x="0" y="1"/>
                  </a:cubicBezTo>
                </a:path>
              </a:pathLst>
            </a:custGeom>
            <a:noFill/>
            <a:ln cap="flat" cmpd="sng" w="37800">
              <a:solidFill>
                <a:schemeClr val="accent2"/>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a:off x="2242550" y="1406300"/>
              <a:ext cx="151175" cy="311375"/>
            </a:xfrm>
            <a:custGeom>
              <a:rect b="b" l="l" r="r" t="t"/>
              <a:pathLst>
                <a:path extrusionOk="0" fill="none" h="12455" w="6047">
                  <a:moveTo>
                    <a:pt x="1" y="12454"/>
                  </a:moveTo>
                  <a:cubicBezTo>
                    <a:pt x="4043" y="9694"/>
                    <a:pt x="6047" y="4798"/>
                    <a:pt x="5127" y="0"/>
                  </a:cubicBezTo>
                </a:path>
              </a:pathLst>
            </a:custGeom>
            <a:noFill/>
            <a:ln cap="flat" cmpd="sng" w="37800">
              <a:solidFill>
                <a:schemeClr val="accent2"/>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1817825" y="1632200"/>
              <a:ext cx="252250" cy="138050"/>
            </a:xfrm>
            <a:custGeom>
              <a:rect b="b" l="l" r="r" t="t"/>
              <a:pathLst>
                <a:path extrusionOk="0" fill="none" h="5522" w="10090">
                  <a:moveTo>
                    <a:pt x="1" y="1"/>
                  </a:moveTo>
                  <a:cubicBezTo>
                    <a:pt x="2235" y="3418"/>
                    <a:pt x="6014" y="5489"/>
                    <a:pt x="10089" y="5521"/>
                  </a:cubicBezTo>
                </a:path>
              </a:pathLst>
            </a:custGeom>
            <a:noFill/>
            <a:ln cap="flat" cmpd="sng" w="37800">
              <a:solidFill>
                <a:schemeClr val="accent2"/>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a:off x="1768550" y="1214875"/>
              <a:ext cx="131475" cy="237450"/>
            </a:xfrm>
            <a:custGeom>
              <a:rect b="b" l="l" r="r" t="t"/>
              <a:pathLst>
                <a:path extrusionOk="0" fill="none" h="9498" w="5259">
                  <a:moveTo>
                    <a:pt x="5258" y="1"/>
                  </a:moveTo>
                  <a:cubicBezTo>
                    <a:pt x="2103" y="2170"/>
                    <a:pt x="165" y="5686"/>
                    <a:pt x="0" y="9497"/>
                  </a:cubicBezTo>
                </a:path>
              </a:pathLst>
            </a:custGeom>
            <a:noFill/>
            <a:ln cap="flat" cmpd="sng" w="37800">
              <a:solidFill>
                <a:schemeClr val="accent2"/>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1908200" y="1415325"/>
              <a:ext cx="327800" cy="88750"/>
            </a:xfrm>
            <a:custGeom>
              <a:rect b="b" l="l" r="r" t="t"/>
              <a:pathLst>
                <a:path extrusionOk="0" h="3550" w="13112">
                  <a:moveTo>
                    <a:pt x="13112" y="1"/>
                  </a:moveTo>
                  <a:lnTo>
                    <a:pt x="6080" y="461"/>
                  </a:lnTo>
                  <a:lnTo>
                    <a:pt x="1" y="3550"/>
                  </a:lnTo>
                  <a:lnTo>
                    <a:pt x="6803" y="3155"/>
                  </a:lnTo>
                  <a:lnTo>
                    <a:pt x="13112" y="1"/>
                  </a:lnTo>
                  <a:close/>
                </a:path>
              </a:pathLst>
            </a:custGeom>
            <a:solidFill>
              <a:srgbClr val="B53B54"/>
            </a:solidFill>
            <a:ln cap="flat" cmpd="sng" w="9850">
              <a:solidFill>
                <a:schemeClr val="accent4"/>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a:off x="1969000" y="1400550"/>
              <a:ext cx="206225" cy="118325"/>
            </a:xfrm>
            <a:custGeom>
              <a:rect b="b" l="l" r="r" t="t"/>
              <a:pathLst>
                <a:path extrusionOk="0" h="4733" w="8249">
                  <a:moveTo>
                    <a:pt x="0" y="0"/>
                  </a:moveTo>
                  <a:lnTo>
                    <a:pt x="3713" y="3253"/>
                  </a:lnTo>
                  <a:lnTo>
                    <a:pt x="8248" y="4732"/>
                  </a:lnTo>
                  <a:lnTo>
                    <a:pt x="8248" y="4732"/>
                  </a:lnTo>
                  <a:lnTo>
                    <a:pt x="4699" y="1578"/>
                  </a:lnTo>
                  <a:lnTo>
                    <a:pt x="0" y="0"/>
                  </a:lnTo>
                  <a:close/>
                </a:path>
              </a:pathLst>
            </a:custGeom>
            <a:solidFill>
              <a:srgbClr val="B53B54"/>
            </a:solidFill>
            <a:ln cap="flat" cmpd="sng" w="9850">
              <a:solidFill>
                <a:schemeClr val="accent2"/>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4"/>
            <p:cNvSpPr/>
            <p:nvPr/>
          </p:nvSpPr>
          <p:spPr>
            <a:xfrm>
              <a:off x="2013350" y="1357000"/>
              <a:ext cx="117500" cy="205400"/>
            </a:xfrm>
            <a:custGeom>
              <a:rect b="b" l="l" r="r" t="t"/>
              <a:pathLst>
                <a:path extrusionOk="0" h="8216" w="4700">
                  <a:moveTo>
                    <a:pt x="4700" y="1"/>
                  </a:moveTo>
                  <a:lnTo>
                    <a:pt x="1479" y="3714"/>
                  </a:lnTo>
                  <a:lnTo>
                    <a:pt x="1" y="8216"/>
                  </a:lnTo>
                  <a:lnTo>
                    <a:pt x="3155" y="4667"/>
                  </a:lnTo>
                  <a:lnTo>
                    <a:pt x="4700" y="1"/>
                  </a:lnTo>
                  <a:close/>
                </a:path>
              </a:pathLst>
            </a:custGeom>
            <a:solidFill>
              <a:srgbClr val="B53B54"/>
            </a:solidFill>
            <a:ln cap="flat" cmpd="sng" w="9850">
              <a:solidFill>
                <a:schemeClr val="accent2"/>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a:off x="2027325" y="1295400"/>
              <a:ext cx="89575" cy="328625"/>
            </a:xfrm>
            <a:custGeom>
              <a:rect b="b" l="l" r="r" t="t"/>
              <a:pathLst>
                <a:path extrusionOk="0" h="13145" w="3583">
                  <a:moveTo>
                    <a:pt x="0" y="0"/>
                  </a:moveTo>
                  <a:lnTo>
                    <a:pt x="493" y="7065"/>
                  </a:lnTo>
                  <a:lnTo>
                    <a:pt x="3582" y="13144"/>
                  </a:lnTo>
                  <a:lnTo>
                    <a:pt x="3155" y="6342"/>
                  </a:lnTo>
                  <a:lnTo>
                    <a:pt x="0" y="0"/>
                  </a:lnTo>
                  <a:close/>
                </a:path>
              </a:pathLst>
            </a:custGeom>
            <a:noFill/>
            <a:ln cap="flat" cmpd="sng" w="9850">
              <a:solidFill>
                <a:schemeClr val="accent4"/>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a:off x="2023225" y="1429250"/>
              <a:ext cx="85450" cy="73175"/>
            </a:xfrm>
            <a:custGeom>
              <a:rect b="b" l="l" r="r" t="t"/>
              <a:pathLst>
                <a:path extrusionOk="0" h="2927" w="3418">
                  <a:moveTo>
                    <a:pt x="1938" y="1"/>
                  </a:moveTo>
                  <a:cubicBezTo>
                    <a:pt x="1581" y="1"/>
                    <a:pt x="1216" y="133"/>
                    <a:pt x="920" y="430"/>
                  </a:cubicBezTo>
                  <a:cubicBezTo>
                    <a:pt x="0" y="1350"/>
                    <a:pt x="657" y="2927"/>
                    <a:pt x="1939" y="2927"/>
                  </a:cubicBezTo>
                  <a:cubicBezTo>
                    <a:pt x="2760" y="2927"/>
                    <a:pt x="3418" y="2270"/>
                    <a:pt x="3418" y="1481"/>
                  </a:cubicBezTo>
                  <a:cubicBezTo>
                    <a:pt x="3418" y="590"/>
                    <a:pt x="2692" y="1"/>
                    <a:pt x="1938" y="1"/>
                  </a:cubicBezTo>
                  <a:close/>
                </a:path>
              </a:pathLst>
            </a:custGeom>
            <a:solidFill>
              <a:schemeClr val="accent6"/>
            </a:solidFill>
            <a:ln cap="flat" cmpd="sng" w="9850">
              <a:solidFill>
                <a:srgbClr val="64042A"/>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a:off x="1704475" y="1531175"/>
              <a:ext cx="91200" cy="56700"/>
            </a:xfrm>
            <a:custGeom>
              <a:rect b="b" l="l" r="r" t="t"/>
              <a:pathLst>
                <a:path extrusionOk="0" h="2268" w="3648">
                  <a:moveTo>
                    <a:pt x="0" y="0"/>
                  </a:moveTo>
                  <a:lnTo>
                    <a:pt x="526" y="2267"/>
                  </a:lnTo>
                  <a:lnTo>
                    <a:pt x="3648" y="33"/>
                  </a:lnTo>
                  <a:lnTo>
                    <a:pt x="0" y="0"/>
                  </a:lnTo>
                  <a:close/>
                </a:path>
              </a:pathLst>
            </a:custGeom>
            <a:noFill/>
            <a:ln cap="flat" cmpd="sng" w="9850">
              <a:solidFill>
                <a:schemeClr val="accent6"/>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4"/>
            <p:cNvSpPr/>
            <p:nvPr/>
          </p:nvSpPr>
          <p:spPr>
            <a:xfrm>
              <a:off x="2137400" y="1735725"/>
              <a:ext cx="58350" cy="90375"/>
            </a:xfrm>
            <a:custGeom>
              <a:rect b="b" l="l" r="r" t="t"/>
              <a:pathLst>
                <a:path extrusionOk="0" h="3615" w="2334">
                  <a:moveTo>
                    <a:pt x="231" y="0"/>
                  </a:moveTo>
                  <a:lnTo>
                    <a:pt x="1" y="3615"/>
                  </a:lnTo>
                  <a:lnTo>
                    <a:pt x="2334" y="3122"/>
                  </a:lnTo>
                  <a:lnTo>
                    <a:pt x="231" y="0"/>
                  </a:lnTo>
                  <a:close/>
                </a:path>
              </a:pathLst>
            </a:custGeom>
            <a:noFill/>
            <a:ln cap="flat" cmpd="sng" w="9850">
              <a:solidFill>
                <a:schemeClr val="accent6"/>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p:nvPr/>
          </p:nvSpPr>
          <p:spPr>
            <a:xfrm>
              <a:off x="2336200" y="1307725"/>
              <a:ext cx="86300" cy="65725"/>
            </a:xfrm>
            <a:custGeom>
              <a:rect b="b" l="l" r="r" t="t"/>
              <a:pathLst>
                <a:path extrusionOk="0" h="2629" w="3452">
                  <a:moveTo>
                    <a:pt x="2630" y="0"/>
                  </a:moveTo>
                  <a:lnTo>
                    <a:pt x="1" y="2629"/>
                  </a:lnTo>
                  <a:lnTo>
                    <a:pt x="1" y="2629"/>
                  </a:lnTo>
                  <a:lnTo>
                    <a:pt x="3451" y="2202"/>
                  </a:lnTo>
                  <a:lnTo>
                    <a:pt x="2630" y="0"/>
                  </a:lnTo>
                  <a:close/>
                </a:path>
              </a:pathLst>
            </a:custGeom>
            <a:noFill/>
            <a:ln cap="flat" cmpd="sng" w="9850">
              <a:solidFill>
                <a:schemeClr val="accent6"/>
              </a:solidFill>
              <a:prstDash val="solid"/>
              <a:miter lim="328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4"/>
          <p:cNvGrpSpPr/>
          <p:nvPr/>
        </p:nvGrpSpPr>
        <p:grpSpPr>
          <a:xfrm>
            <a:off x="131883" y="1199776"/>
            <a:ext cx="3476036" cy="3539525"/>
            <a:chOff x="6015523" y="3714217"/>
            <a:chExt cx="557665" cy="516387"/>
          </a:xfrm>
        </p:grpSpPr>
        <p:grpSp>
          <p:nvGrpSpPr>
            <p:cNvPr id="447" name="Google Shape;447;p14"/>
            <p:cNvGrpSpPr/>
            <p:nvPr/>
          </p:nvGrpSpPr>
          <p:grpSpPr>
            <a:xfrm>
              <a:off x="6036094" y="3716980"/>
              <a:ext cx="529822" cy="510480"/>
              <a:chOff x="3148311" y="-545634"/>
              <a:chExt cx="1006118" cy="969572"/>
            </a:xfrm>
          </p:grpSpPr>
          <p:sp>
            <p:nvSpPr>
              <p:cNvPr id="448" name="Google Shape;448;p14"/>
              <p:cNvSpPr/>
              <p:nvPr/>
            </p:nvSpPr>
            <p:spPr>
              <a:xfrm>
                <a:off x="3497808" y="-545634"/>
                <a:ext cx="152012" cy="122083"/>
              </a:xfrm>
              <a:custGeom>
                <a:rect b="b" l="l" r="r" t="t"/>
                <a:pathLst>
                  <a:path extrusionOk="0" h="11144" w="13876">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4"/>
              <p:cNvSpPr/>
              <p:nvPr/>
            </p:nvSpPr>
            <p:spPr>
              <a:xfrm>
                <a:off x="3779659" y="-441254"/>
                <a:ext cx="74264" cy="69794"/>
              </a:xfrm>
              <a:custGeom>
                <a:rect b="b" l="l" r="r" t="t"/>
                <a:pathLst>
                  <a:path extrusionOk="0" h="6371" w="6779">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4"/>
              <p:cNvSpPr/>
              <p:nvPr/>
            </p:nvSpPr>
            <p:spPr>
              <a:xfrm>
                <a:off x="3658562" y="-488295"/>
                <a:ext cx="47632" cy="25284"/>
              </a:xfrm>
              <a:custGeom>
                <a:rect b="b" l="l" r="r" t="t"/>
                <a:pathLst>
                  <a:path extrusionOk="0" h="2308" w="4348">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4"/>
              <p:cNvSpPr/>
              <p:nvPr/>
            </p:nvSpPr>
            <p:spPr>
              <a:xfrm>
                <a:off x="3773239" y="-411709"/>
                <a:ext cx="34223" cy="31496"/>
              </a:xfrm>
              <a:custGeom>
                <a:rect b="b" l="l" r="r" t="t"/>
                <a:pathLst>
                  <a:path extrusionOk="0" h="2875" w="3124">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4"/>
              <p:cNvSpPr/>
              <p:nvPr/>
            </p:nvSpPr>
            <p:spPr>
              <a:xfrm>
                <a:off x="3776942" y="-526397"/>
                <a:ext cx="377487" cy="831956"/>
              </a:xfrm>
              <a:custGeom>
                <a:rect b="b" l="l" r="r" t="t"/>
                <a:pathLst>
                  <a:path extrusionOk="0" h="75943" w="34458">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4"/>
              <p:cNvSpPr/>
              <p:nvPr/>
            </p:nvSpPr>
            <p:spPr>
              <a:xfrm>
                <a:off x="3352414" y="12491"/>
                <a:ext cx="353584" cy="411448"/>
              </a:xfrm>
              <a:custGeom>
                <a:rect b="b" l="l" r="r" t="t"/>
                <a:pathLst>
                  <a:path extrusionOk="0" h="37558" w="32276">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4"/>
              <p:cNvSpPr/>
              <p:nvPr/>
            </p:nvSpPr>
            <p:spPr>
              <a:xfrm>
                <a:off x="3289631" y="-66747"/>
                <a:ext cx="64547" cy="26511"/>
              </a:xfrm>
              <a:custGeom>
                <a:rect b="b" l="l" r="r" t="t"/>
                <a:pathLst>
                  <a:path extrusionOk="0" h="2420" w="5892">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a:off x="3368156" y="-47247"/>
                <a:ext cx="67855" cy="22556"/>
              </a:xfrm>
              <a:custGeom>
                <a:rect b="b" l="l" r="r" t="t"/>
                <a:pathLst>
                  <a:path extrusionOk="0" h="2059" w="6194">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3466707" y="-328516"/>
                <a:ext cx="37532" cy="23334"/>
              </a:xfrm>
              <a:custGeom>
                <a:rect b="b" l="l" r="r" t="t"/>
                <a:pathLst>
                  <a:path extrusionOk="0" h="2130" w="3426">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a:off x="3148311" y="-512013"/>
                <a:ext cx="344841" cy="575576"/>
              </a:xfrm>
              <a:custGeom>
                <a:rect b="b" l="l" r="r" t="t"/>
                <a:pathLst>
                  <a:path extrusionOk="0" h="52540" w="31478">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14"/>
            <p:cNvSpPr/>
            <p:nvPr/>
          </p:nvSpPr>
          <p:spPr>
            <a:xfrm>
              <a:off x="6015523" y="3714217"/>
              <a:ext cx="557665" cy="516387"/>
            </a:xfrm>
            <a:custGeom>
              <a:rect b="b" l="l" r="r" t="t"/>
              <a:pathLst>
                <a:path extrusionOk="0" h="89534" w="96649">
                  <a:moveTo>
                    <a:pt x="48671" y="444"/>
                  </a:moveTo>
                  <a:cubicBezTo>
                    <a:pt x="70814" y="444"/>
                    <a:pt x="90084" y="16342"/>
                    <a:pt x="93207" y="38415"/>
                  </a:cubicBezTo>
                  <a:cubicBezTo>
                    <a:pt x="96649" y="62635"/>
                    <a:pt x="79314" y="85116"/>
                    <a:pt x="54526" y="88629"/>
                  </a:cubicBezTo>
                  <a:cubicBezTo>
                    <a:pt x="52344" y="88930"/>
                    <a:pt x="50161" y="89090"/>
                    <a:pt x="47961" y="89090"/>
                  </a:cubicBezTo>
                  <a:cubicBezTo>
                    <a:pt x="25817" y="89090"/>
                    <a:pt x="6548" y="73192"/>
                    <a:pt x="3425" y="51119"/>
                  </a:cubicBezTo>
                  <a:cubicBezTo>
                    <a:pt x="1" y="26899"/>
                    <a:pt x="17318" y="4418"/>
                    <a:pt x="42123" y="905"/>
                  </a:cubicBezTo>
                  <a:cubicBezTo>
                    <a:pt x="44288" y="586"/>
                    <a:pt x="46470" y="444"/>
                    <a:pt x="48671" y="444"/>
                  </a:cubicBezTo>
                  <a:close/>
                  <a:moveTo>
                    <a:pt x="48746" y="0"/>
                  </a:moveTo>
                  <a:cubicBezTo>
                    <a:pt x="48721" y="0"/>
                    <a:pt x="48696" y="0"/>
                    <a:pt x="48671" y="0"/>
                  </a:cubicBezTo>
                  <a:cubicBezTo>
                    <a:pt x="46453" y="0"/>
                    <a:pt x="44253" y="160"/>
                    <a:pt x="42052" y="462"/>
                  </a:cubicBezTo>
                  <a:cubicBezTo>
                    <a:pt x="36002" y="1313"/>
                    <a:pt x="30164" y="3336"/>
                    <a:pt x="24895" y="6441"/>
                  </a:cubicBezTo>
                  <a:cubicBezTo>
                    <a:pt x="19838" y="9404"/>
                    <a:pt x="15402" y="13326"/>
                    <a:pt x="11835" y="17974"/>
                  </a:cubicBezTo>
                  <a:cubicBezTo>
                    <a:pt x="8269" y="22570"/>
                    <a:pt x="5643" y="27822"/>
                    <a:pt x="4099" y="33447"/>
                  </a:cubicBezTo>
                  <a:cubicBezTo>
                    <a:pt x="2520" y="39213"/>
                    <a:pt x="2130" y="45246"/>
                    <a:pt x="2981" y="51190"/>
                  </a:cubicBezTo>
                  <a:cubicBezTo>
                    <a:pt x="4507" y="61925"/>
                    <a:pt x="9955" y="71737"/>
                    <a:pt x="18276" y="78728"/>
                  </a:cubicBezTo>
                  <a:cubicBezTo>
                    <a:pt x="26561" y="85703"/>
                    <a:pt x="37054" y="89534"/>
                    <a:pt x="47886" y="89534"/>
                  </a:cubicBezTo>
                  <a:cubicBezTo>
                    <a:pt x="47911" y="89534"/>
                    <a:pt x="47936" y="89534"/>
                    <a:pt x="47961" y="89534"/>
                  </a:cubicBezTo>
                  <a:cubicBezTo>
                    <a:pt x="50179" y="89534"/>
                    <a:pt x="52397" y="89374"/>
                    <a:pt x="54579" y="89072"/>
                  </a:cubicBezTo>
                  <a:cubicBezTo>
                    <a:pt x="60647" y="88221"/>
                    <a:pt x="66467" y="86198"/>
                    <a:pt x="71737" y="83093"/>
                  </a:cubicBezTo>
                  <a:cubicBezTo>
                    <a:pt x="76794" y="80112"/>
                    <a:pt x="81230" y="76208"/>
                    <a:pt x="84796" y="71560"/>
                  </a:cubicBezTo>
                  <a:cubicBezTo>
                    <a:pt x="88363" y="66964"/>
                    <a:pt x="90989" y="61712"/>
                    <a:pt x="92532" y="56105"/>
                  </a:cubicBezTo>
                  <a:cubicBezTo>
                    <a:pt x="94112" y="50321"/>
                    <a:pt x="94502" y="44288"/>
                    <a:pt x="93650" y="38362"/>
                  </a:cubicBezTo>
                  <a:cubicBezTo>
                    <a:pt x="92124" y="27609"/>
                    <a:pt x="86677" y="17797"/>
                    <a:pt x="78355" y="10824"/>
                  </a:cubicBezTo>
                  <a:cubicBezTo>
                    <a:pt x="70071" y="3831"/>
                    <a:pt x="59578" y="0"/>
                    <a:pt x="48746" y="0"/>
                  </a:cubicBezTo>
                  <a:close/>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14"/>
          <p:cNvGrpSpPr/>
          <p:nvPr/>
        </p:nvGrpSpPr>
        <p:grpSpPr>
          <a:xfrm>
            <a:off x="1068127" y="2061892"/>
            <a:ext cx="1603435" cy="1689542"/>
            <a:chOff x="706675" y="-487312"/>
            <a:chExt cx="1519700" cy="1456125"/>
          </a:xfrm>
        </p:grpSpPr>
        <p:sp>
          <p:nvSpPr>
            <p:cNvPr id="460" name="Google Shape;460;p14"/>
            <p:cNvSpPr/>
            <p:nvPr/>
          </p:nvSpPr>
          <p:spPr>
            <a:xfrm>
              <a:off x="775850" y="-418237"/>
              <a:ext cx="1450525" cy="1387050"/>
            </a:xfrm>
            <a:custGeom>
              <a:rect b="b" l="l" r="r" t="t"/>
              <a:pathLst>
                <a:path extrusionOk="0" h="55482" w="58021">
                  <a:moveTo>
                    <a:pt x="36288" y="49010"/>
                  </a:moveTo>
                  <a:lnTo>
                    <a:pt x="36323" y="49045"/>
                  </a:lnTo>
                  <a:cubicBezTo>
                    <a:pt x="36233" y="49063"/>
                    <a:pt x="36157" y="49074"/>
                    <a:pt x="36124" y="49074"/>
                  </a:cubicBezTo>
                  <a:cubicBezTo>
                    <a:pt x="36080" y="49074"/>
                    <a:pt x="36113" y="49055"/>
                    <a:pt x="36288" y="49010"/>
                  </a:cubicBezTo>
                  <a:close/>
                  <a:moveTo>
                    <a:pt x="9118" y="1"/>
                  </a:moveTo>
                  <a:cubicBezTo>
                    <a:pt x="7699" y="1"/>
                    <a:pt x="6303" y="303"/>
                    <a:pt x="4964" y="995"/>
                  </a:cubicBezTo>
                  <a:cubicBezTo>
                    <a:pt x="3734" y="1434"/>
                    <a:pt x="2767" y="2400"/>
                    <a:pt x="2328" y="3586"/>
                  </a:cubicBezTo>
                  <a:cubicBezTo>
                    <a:pt x="0" y="8022"/>
                    <a:pt x="2196" y="12678"/>
                    <a:pt x="4788" y="16938"/>
                  </a:cubicBezTo>
                  <a:cubicBezTo>
                    <a:pt x="6149" y="19090"/>
                    <a:pt x="7687" y="21067"/>
                    <a:pt x="9400" y="22912"/>
                  </a:cubicBezTo>
                  <a:cubicBezTo>
                    <a:pt x="8038" y="23746"/>
                    <a:pt x="7028" y="25064"/>
                    <a:pt x="6633" y="26601"/>
                  </a:cubicBezTo>
                  <a:cubicBezTo>
                    <a:pt x="6193" y="28138"/>
                    <a:pt x="6413" y="29807"/>
                    <a:pt x="7204" y="31169"/>
                  </a:cubicBezTo>
                  <a:cubicBezTo>
                    <a:pt x="5666" y="32003"/>
                    <a:pt x="4568" y="33409"/>
                    <a:pt x="4173" y="35078"/>
                  </a:cubicBezTo>
                  <a:cubicBezTo>
                    <a:pt x="3426" y="37933"/>
                    <a:pt x="4744" y="40085"/>
                    <a:pt x="6501" y="41974"/>
                  </a:cubicBezTo>
                  <a:cubicBezTo>
                    <a:pt x="5578" y="45268"/>
                    <a:pt x="4832" y="48430"/>
                    <a:pt x="7511" y="51329"/>
                  </a:cubicBezTo>
                  <a:cubicBezTo>
                    <a:pt x="9245" y="53211"/>
                    <a:pt x="11214" y="54177"/>
                    <a:pt x="13123" y="54177"/>
                  </a:cubicBezTo>
                  <a:cubicBezTo>
                    <a:pt x="15177" y="54177"/>
                    <a:pt x="17163" y="53058"/>
                    <a:pt x="18711" y="50758"/>
                  </a:cubicBezTo>
                  <a:cubicBezTo>
                    <a:pt x="21434" y="46717"/>
                    <a:pt x="24069" y="42632"/>
                    <a:pt x="26705" y="38548"/>
                  </a:cubicBezTo>
                  <a:lnTo>
                    <a:pt x="32019" y="42940"/>
                  </a:lnTo>
                  <a:cubicBezTo>
                    <a:pt x="31668" y="44082"/>
                    <a:pt x="31404" y="45224"/>
                    <a:pt x="31360" y="46366"/>
                  </a:cubicBezTo>
                  <a:cubicBezTo>
                    <a:pt x="31229" y="49440"/>
                    <a:pt x="33161" y="51988"/>
                    <a:pt x="35401" y="53920"/>
                  </a:cubicBezTo>
                  <a:cubicBezTo>
                    <a:pt x="36608" y="54976"/>
                    <a:pt x="37961" y="55482"/>
                    <a:pt x="39289" y="55482"/>
                  </a:cubicBezTo>
                  <a:cubicBezTo>
                    <a:pt x="41054" y="55482"/>
                    <a:pt x="42776" y="54589"/>
                    <a:pt x="44054" y="52910"/>
                  </a:cubicBezTo>
                  <a:cubicBezTo>
                    <a:pt x="44493" y="52339"/>
                    <a:pt x="44888" y="51724"/>
                    <a:pt x="45327" y="51153"/>
                  </a:cubicBezTo>
                  <a:cubicBezTo>
                    <a:pt x="45681" y="51214"/>
                    <a:pt x="46037" y="51244"/>
                    <a:pt x="46391" y="51244"/>
                  </a:cubicBezTo>
                  <a:cubicBezTo>
                    <a:pt x="47837" y="51244"/>
                    <a:pt x="49249" y="50744"/>
                    <a:pt x="50378" y="49792"/>
                  </a:cubicBezTo>
                  <a:cubicBezTo>
                    <a:pt x="52047" y="48342"/>
                    <a:pt x="52838" y="46190"/>
                    <a:pt x="52487" y="43994"/>
                  </a:cubicBezTo>
                  <a:cubicBezTo>
                    <a:pt x="53102" y="43599"/>
                    <a:pt x="53673" y="43159"/>
                    <a:pt x="54287" y="42720"/>
                  </a:cubicBezTo>
                  <a:cubicBezTo>
                    <a:pt x="57274" y="40480"/>
                    <a:pt x="57713" y="36835"/>
                    <a:pt x="55254" y="34024"/>
                  </a:cubicBezTo>
                  <a:cubicBezTo>
                    <a:pt x="53322" y="31877"/>
                    <a:pt x="50970" y="30024"/>
                    <a:pt x="47952" y="30024"/>
                  </a:cubicBezTo>
                  <a:cubicBezTo>
                    <a:pt x="47883" y="30024"/>
                    <a:pt x="47813" y="30025"/>
                    <a:pt x="47743" y="30027"/>
                  </a:cubicBezTo>
                  <a:cubicBezTo>
                    <a:pt x="46601" y="30115"/>
                    <a:pt x="45459" y="30334"/>
                    <a:pt x="44317" y="30686"/>
                  </a:cubicBezTo>
                  <a:lnTo>
                    <a:pt x="39662" y="25108"/>
                  </a:lnTo>
                  <a:lnTo>
                    <a:pt x="52750" y="16543"/>
                  </a:lnTo>
                  <a:cubicBezTo>
                    <a:pt x="53848" y="15928"/>
                    <a:pt x="54814" y="15181"/>
                    <a:pt x="55649" y="14259"/>
                  </a:cubicBezTo>
                  <a:cubicBezTo>
                    <a:pt x="58021" y="11316"/>
                    <a:pt x="56835" y="7847"/>
                    <a:pt x="54463" y="5475"/>
                  </a:cubicBezTo>
                  <a:cubicBezTo>
                    <a:pt x="52730" y="3742"/>
                    <a:pt x="50970" y="3162"/>
                    <a:pt x="49145" y="3162"/>
                  </a:cubicBezTo>
                  <a:cubicBezTo>
                    <a:pt x="47686" y="3162"/>
                    <a:pt x="46186" y="3533"/>
                    <a:pt x="44625" y="3981"/>
                  </a:cubicBezTo>
                  <a:cubicBezTo>
                    <a:pt x="43104" y="2570"/>
                    <a:pt x="41435" y="1397"/>
                    <a:pt x="39321" y="1397"/>
                  </a:cubicBezTo>
                  <a:cubicBezTo>
                    <a:pt x="38870" y="1397"/>
                    <a:pt x="38399" y="1450"/>
                    <a:pt x="37905" y="1566"/>
                  </a:cubicBezTo>
                  <a:cubicBezTo>
                    <a:pt x="36148" y="1961"/>
                    <a:pt x="34654" y="3059"/>
                    <a:pt x="33776" y="4640"/>
                  </a:cubicBezTo>
                  <a:cubicBezTo>
                    <a:pt x="32870" y="4131"/>
                    <a:pt x="31837" y="3858"/>
                    <a:pt x="30805" y="3858"/>
                  </a:cubicBezTo>
                  <a:cubicBezTo>
                    <a:pt x="30236" y="3858"/>
                    <a:pt x="29667" y="3941"/>
                    <a:pt x="29120" y="4113"/>
                  </a:cubicBezTo>
                  <a:cubicBezTo>
                    <a:pt x="26968" y="4684"/>
                    <a:pt x="25299" y="6397"/>
                    <a:pt x="24772" y="8549"/>
                  </a:cubicBezTo>
                  <a:cubicBezTo>
                    <a:pt x="20510" y="4567"/>
                    <a:pt x="14636" y="1"/>
                    <a:pt x="9118" y="1"/>
                  </a:cubicBezTo>
                  <a:close/>
                </a:path>
              </a:pathLst>
            </a:custGeom>
            <a:solidFill>
              <a:srgbClr val="C0B3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a:off x="706675" y="-487312"/>
              <a:ext cx="1450525" cy="1387300"/>
            </a:xfrm>
            <a:custGeom>
              <a:rect b="b" l="l" r="r" t="t"/>
              <a:pathLst>
                <a:path extrusionOk="0" h="55492" w="58021">
                  <a:moveTo>
                    <a:pt x="36323" y="48997"/>
                  </a:moveTo>
                  <a:lnTo>
                    <a:pt x="36367" y="49041"/>
                  </a:lnTo>
                  <a:cubicBezTo>
                    <a:pt x="36269" y="49080"/>
                    <a:pt x="36188" y="49102"/>
                    <a:pt x="36156" y="49102"/>
                  </a:cubicBezTo>
                  <a:cubicBezTo>
                    <a:pt x="36118" y="49102"/>
                    <a:pt x="36154" y="49070"/>
                    <a:pt x="36323" y="48997"/>
                  </a:cubicBezTo>
                  <a:close/>
                  <a:moveTo>
                    <a:pt x="9100" y="1"/>
                  </a:moveTo>
                  <a:cubicBezTo>
                    <a:pt x="7687" y="1"/>
                    <a:pt x="6297" y="302"/>
                    <a:pt x="4963" y="991"/>
                  </a:cubicBezTo>
                  <a:cubicBezTo>
                    <a:pt x="3778" y="1474"/>
                    <a:pt x="2811" y="2396"/>
                    <a:pt x="2328" y="3626"/>
                  </a:cubicBezTo>
                  <a:cubicBezTo>
                    <a:pt x="0" y="8062"/>
                    <a:pt x="2240" y="12674"/>
                    <a:pt x="4832" y="16934"/>
                  </a:cubicBezTo>
                  <a:cubicBezTo>
                    <a:pt x="6149" y="19086"/>
                    <a:pt x="7687" y="21063"/>
                    <a:pt x="9400" y="22908"/>
                  </a:cubicBezTo>
                  <a:cubicBezTo>
                    <a:pt x="8038" y="23742"/>
                    <a:pt x="7072" y="25060"/>
                    <a:pt x="6676" y="26641"/>
                  </a:cubicBezTo>
                  <a:cubicBezTo>
                    <a:pt x="6237" y="28178"/>
                    <a:pt x="6413" y="29803"/>
                    <a:pt x="7203" y="31209"/>
                  </a:cubicBezTo>
                  <a:cubicBezTo>
                    <a:pt x="5710" y="31999"/>
                    <a:pt x="4612" y="33405"/>
                    <a:pt x="4217" y="35074"/>
                  </a:cubicBezTo>
                  <a:cubicBezTo>
                    <a:pt x="3426" y="37973"/>
                    <a:pt x="4788" y="40081"/>
                    <a:pt x="6545" y="42013"/>
                  </a:cubicBezTo>
                  <a:cubicBezTo>
                    <a:pt x="5578" y="45264"/>
                    <a:pt x="4876" y="48470"/>
                    <a:pt x="7511" y="51325"/>
                  </a:cubicBezTo>
                  <a:cubicBezTo>
                    <a:pt x="9246" y="53229"/>
                    <a:pt x="11226" y="54206"/>
                    <a:pt x="13146" y="54206"/>
                  </a:cubicBezTo>
                  <a:cubicBezTo>
                    <a:pt x="15211" y="54206"/>
                    <a:pt x="17207" y="53076"/>
                    <a:pt x="18755" y="50754"/>
                  </a:cubicBezTo>
                  <a:cubicBezTo>
                    <a:pt x="21478" y="46713"/>
                    <a:pt x="24113" y="42672"/>
                    <a:pt x="26749" y="38588"/>
                  </a:cubicBezTo>
                  <a:lnTo>
                    <a:pt x="32019" y="42980"/>
                  </a:lnTo>
                  <a:cubicBezTo>
                    <a:pt x="31668" y="44078"/>
                    <a:pt x="31448" y="45220"/>
                    <a:pt x="31360" y="46406"/>
                  </a:cubicBezTo>
                  <a:cubicBezTo>
                    <a:pt x="31229" y="49480"/>
                    <a:pt x="33205" y="51984"/>
                    <a:pt x="35401" y="53916"/>
                  </a:cubicBezTo>
                  <a:cubicBezTo>
                    <a:pt x="36615" y="54978"/>
                    <a:pt x="37984" y="55492"/>
                    <a:pt x="39326" y="55492"/>
                  </a:cubicBezTo>
                  <a:cubicBezTo>
                    <a:pt x="41090" y="55492"/>
                    <a:pt x="42806" y="54603"/>
                    <a:pt x="44054" y="52906"/>
                  </a:cubicBezTo>
                  <a:cubicBezTo>
                    <a:pt x="44493" y="52379"/>
                    <a:pt x="44932" y="51764"/>
                    <a:pt x="45327" y="51149"/>
                  </a:cubicBezTo>
                  <a:cubicBezTo>
                    <a:pt x="45697" y="51221"/>
                    <a:pt x="46070" y="51256"/>
                    <a:pt x="46442" y="51256"/>
                  </a:cubicBezTo>
                  <a:cubicBezTo>
                    <a:pt x="47881" y="51256"/>
                    <a:pt x="49296" y="50730"/>
                    <a:pt x="50378" y="49788"/>
                  </a:cubicBezTo>
                  <a:cubicBezTo>
                    <a:pt x="52047" y="48382"/>
                    <a:pt x="52882" y="46186"/>
                    <a:pt x="52530" y="44034"/>
                  </a:cubicBezTo>
                  <a:cubicBezTo>
                    <a:pt x="53101" y="43595"/>
                    <a:pt x="53716" y="43155"/>
                    <a:pt x="54287" y="42760"/>
                  </a:cubicBezTo>
                  <a:cubicBezTo>
                    <a:pt x="57274" y="40520"/>
                    <a:pt x="57757" y="36875"/>
                    <a:pt x="55254" y="34020"/>
                  </a:cubicBezTo>
                  <a:cubicBezTo>
                    <a:pt x="53385" y="31896"/>
                    <a:pt x="51024" y="30060"/>
                    <a:pt x="48090" y="30060"/>
                  </a:cubicBezTo>
                  <a:cubicBezTo>
                    <a:pt x="47990" y="30060"/>
                    <a:pt x="47889" y="30062"/>
                    <a:pt x="47787" y="30067"/>
                  </a:cubicBezTo>
                  <a:cubicBezTo>
                    <a:pt x="46601" y="30111"/>
                    <a:pt x="45459" y="30330"/>
                    <a:pt x="44361" y="30726"/>
                  </a:cubicBezTo>
                  <a:lnTo>
                    <a:pt x="39705" y="25148"/>
                  </a:lnTo>
                  <a:lnTo>
                    <a:pt x="52794" y="16583"/>
                  </a:lnTo>
                  <a:cubicBezTo>
                    <a:pt x="53848" y="15968"/>
                    <a:pt x="54858" y="15177"/>
                    <a:pt x="55693" y="14255"/>
                  </a:cubicBezTo>
                  <a:cubicBezTo>
                    <a:pt x="58021" y="11356"/>
                    <a:pt x="56879" y="7886"/>
                    <a:pt x="54463" y="5471"/>
                  </a:cubicBezTo>
                  <a:cubicBezTo>
                    <a:pt x="52737" y="3745"/>
                    <a:pt x="50984" y="3176"/>
                    <a:pt x="49167" y="3176"/>
                  </a:cubicBezTo>
                  <a:cubicBezTo>
                    <a:pt x="47701" y="3176"/>
                    <a:pt x="46193" y="3546"/>
                    <a:pt x="44625" y="3977"/>
                  </a:cubicBezTo>
                  <a:cubicBezTo>
                    <a:pt x="43111" y="2572"/>
                    <a:pt x="41479" y="1433"/>
                    <a:pt x="39390" y="1433"/>
                  </a:cubicBezTo>
                  <a:cubicBezTo>
                    <a:pt x="38933" y="1433"/>
                    <a:pt x="38453" y="1487"/>
                    <a:pt x="37949" y="1606"/>
                  </a:cubicBezTo>
                  <a:cubicBezTo>
                    <a:pt x="36148" y="1957"/>
                    <a:pt x="34654" y="3099"/>
                    <a:pt x="33820" y="4680"/>
                  </a:cubicBezTo>
                  <a:cubicBezTo>
                    <a:pt x="32882" y="4140"/>
                    <a:pt x="31851" y="3876"/>
                    <a:pt x="30813" y="3876"/>
                  </a:cubicBezTo>
                  <a:cubicBezTo>
                    <a:pt x="30247" y="3876"/>
                    <a:pt x="29678" y="3954"/>
                    <a:pt x="29120" y="4109"/>
                  </a:cubicBezTo>
                  <a:cubicBezTo>
                    <a:pt x="26968" y="4680"/>
                    <a:pt x="25299" y="6393"/>
                    <a:pt x="24772" y="8545"/>
                  </a:cubicBezTo>
                  <a:cubicBezTo>
                    <a:pt x="20505" y="4593"/>
                    <a:pt x="14624" y="1"/>
                    <a:pt x="91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a:off x="985575" y="181438"/>
              <a:ext cx="194375" cy="190550"/>
            </a:xfrm>
            <a:custGeom>
              <a:rect b="b" l="l" r="r" t="t"/>
              <a:pathLst>
                <a:path extrusionOk="0" h="7622" w="7775">
                  <a:moveTo>
                    <a:pt x="1785" y="1"/>
                  </a:moveTo>
                  <a:cubicBezTo>
                    <a:pt x="1373" y="1"/>
                    <a:pt x="967" y="154"/>
                    <a:pt x="659" y="462"/>
                  </a:cubicBezTo>
                  <a:cubicBezTo>
                    <a:pt x="0" y="1077"/>
                    <a:pt x="0" y="2131"/>
                    <a:pt x="659" y="2746"/>
                  </a:cubicBezTo>
                  <a:lnTo>
                    <a:pt x="5491" y="7621"/>
                  </a:lnTo>
                  <a:lnTo>
                    <a:pt x="7775" y="5337"/>
                  </a:lnTo>
                  <a:lnTo>
                    <a:pt x="2943" y="462"/>
                  </a:lnTo>
                  <a:cubicBezTo>
                    <a:pt x="2614" y="154"/>
                    <a:pt x="2196" y="1"/>
                    <a:pt x="1785" y="1"/>
                  </a:cubicBezTo>
                  <a:close/>
                </a:path>
              </a:pathLst>
            </a:custGeom>
            <a:solidFill>
              <a:srgbClr val="F6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4"/>
            <p:cNvSpPr/>
            <p:nvPr/>
          </p:nvSpPr>
          <p:spPr>
            <a:xfrm>
              <a:off x="940875" y="158038"/>
              <a:ext cx="266525" cy="241400"/>
            </a:xfrm>
            <a:custGeom>
              <a:rect b="b" l="l" r="r" t="t"/>
              <a:pathLst>
                <a:path extrusionOk="0" h="9656" w="10661">
                  <a:moveTo>
                    <a:pt x="3589" y="1705"/>
                  </a:moveTo>
                  <a:cubicBezTo>
                    <a:pt x="3809" y="1705"/>
                    <a:pt x="4028" y="1793"/>
                    <a:pt x="4160" y="1925"/>
                  </a:cubicBezTo>
                  <a:lnTo>
                    <a:pt x="8508" y="6273"/>
                  </a:lnTo>
                  <a:lnTo>
                    <a:pt x="7279" y="7459"/>
                  </a:lnTo>
                  <a:lnTo>
                    <a:pt x="2974" y="3155"/>
                  </a:lnTo>
                  <a:cubicBezTo>
                    <a:pt x="2799" y="2979"/>
                    <a:pt x="2711" y="2759"/>
                    <a:pt x="2711" y="2540"/>
                  </a:cubicBezTo>
                  <a:cubicBezTo>
                    <a:pt x="2711" y="2320"/>
                    <a:pt x="2799" y="2101"/>
                    <a:pt x="2974" y="1925"/>
                  </a:cubicBezTo>
                  <a:cubicBezTo>
                    <a:pt x="3150" y="1793"/>
                    <a:pt x="3326" y="1705"/>
                    <a:pt x="3589" y="1705"/>
                  </a:cubicBezTo>
                  <a:close/>
                  <a:moveTo>
                    <a:pt x="3532" y="1"/>
                  </a:moveTo>
                  <a:cubicBezTo>
                    <a:pt x="1650" y="1"/>
                    <a:pt x="1" y="2501"/>
                    <a:pt x="1876" y="4209"/>
                  </a:cubicBezTo>
                  <a:lnTo>
                    <a:pt x="7279" y="9655"/>
                  </a:lnTo>
                  <a:lnTo>
                    <a:pt x="10661" y="6229"/>
                  </a:lnTo>
                  <a:lnTo>
                    <a:pt x="5258" y="827"/>
                  </a:lnTo>
                  <a:cubicBezTo>
                    <a:pt x="4726" y="243"/>
                    <a:pt x="4118" y="1"/>
                    <a:pt x="3532"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4"/>
            <p:cNvSpPr/>
            <p:nvPr/>
          </p:nvSpPr>
          <p:spPr>
            <a:xfrm>
              <a:off x="925175" y="392263"/>
              <a:ext cx="194375" cy="190550"/>
            </a:xfrm>
            <a:custGeom>
              <a:rect b="b" l="l" r="r" t="t"/>
              <a:pathLst>
                <a:path extrusionOk="0" h="7622" w="7775">
                  <a:moveTo>
                    <a:pt x="1774" y="1"/>
                  </a:moveTo>
                  <a:cubicBezTo>
                    <a:pt x="1362" y="1"/>
                    <a:pt x="945" y="154"/>
                    <a:pt x="616" y="462"/>
                  </a:cubicBezTo>
                  <a:cubicBezTo>
                    <a:pt x="1" y="1121"/>
                    <a:pt x="1" y="2131"/>
                    <a:pt x="616" y="2746"/>
                  </a:cubicBezTo>
                  <a:lnTo>
                    <a:pt x="5491" y="7621"/>
                  </a:lnTo>
                  <a:lnTo>
                    <a:pt x="7775" y="5337"/>
                  </a:lnTo>
                  <a:lnTo>
                    <a:pt x="2900" y="462"/>
                  </a:lnTo>
                  <a:cubicBezTo>
                    <a:pt x="2592" y="154"/>
                    <a:pt x="2186" y="1"/>
                    <a:pt x="1774" y="1"/>
                  </a:cubicBezTo>
                  <a:close/>
                </a:path>
              </a:pathLst>
            </a:custGeom>
            <a:solidFill>
              <a:srgbClr val="F6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4"/>
            <p:cNvSpPr/>
            <p:nvPr/>
          </p:nvSpPr>
          <p:spPr>
            <a:xfrm>
              <a:off x="883650" y="371638"/>
              <a:ext cx="263350" cy="238625"/>
            </a:xfrm>
            <a:custGeom>
              <a:rect b="b" l="l" r="r" t="t"/>
              <a:pathLst>
                <a:path extrusionOk="0" h="9545" w="10534">
                  <a:moveTo>
                    <a:pt x="3419" y="1594"/>
                  </a:moveTo>
                  <a:cubicBezTo>
                    <a:pt x="3638" y="1594"/>
                    <a:pt x="3858" y="1682"/>
                    <a:pt x="4033" y="1858"/>
                  </a:cubicBezTo>
                  <a:lnTo>
                    <a:pt x="8338" y="6162"/>
                  </a:lnTo>
                  <a:lnTo>
                    <a:pt x="7152" y="7348"/>
                  </a:lnTo>
                  <a:lnTo>
                    <a:pt x="2804" y="3044"/>
                  </a:lnTo>
                  <a:cubicBezTo>
                    <a:pt x="2277" y="2517"/>
                    <a:pt x="2672" y="1594"/>
                    <a:pt x="3419" y="1594"/>
                  </a:cubicBezTo>
                  <a:close/>
                  <a:moveTo>
                    <a:pt x="3432" y="1"/>
                  </a:moveTo>
                  <a:cubicBezTo>
                    <a:pt x="1574" y="1"/>
                    <a:pt x="1" y="2393"/>
                    <a:pt x="1750" y="4142"/>
                  </a:cubicBezTo>
                  <a:lnTo>
                    <a:pt x="7152" y="9544"/>
                  </a:lnTo>
                  <a:lnTo>
                    <a:pt x="10534" y="6162"/>
                  </a:lnTo>
                  <a:lnTo>
                    <a:pt x="5132" y="760"/>
                  </a:lnTo>
                  <a:cubicBezTo>
                    <a:pt x="4596" y="225"/>
                    <a:pt x="4001" y="1"/>
                    <a:pt x="3432"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4"/>
            <p:cNvSpPr/>
            <p:nvPr/>
          </p:nvSpPr>
          <p:spPr>
            <a:xfrm>
              <a:off x="964700" y="12138"/>
              <a:ext cx="419475" cy="739625"/>
            </a:xfrm>
            <a:custGeom>
              <a:rect b="b" l="l" r="r" t="t"/>
              <a:pathLst>
                <a:path extrusionOk="0" h="29585" w="16779">
                  <a:moveTo>
                    <a:pt x="7590" y="1"/>
                  </a:moveTo>
                  <a:cubicBezTo>
                    <a:pt x="7476" y="1"/>
                    <a:pt x="7363" y="69"/>
                    <a:pt x="7336" y="206"/>
                  </a:cubicBezTo>
                  <a:lnTo>
                    <a:pt x="133" y="26559"/>
                  </a:lnTo>
                  <a:cubicBezTo>
                    <a:pt x="1" y="26955"/>
                    <a:pt x="133" y="27394"/>
                    <a:pt x="396" y="27657"/>
                  </a:cubicBezTo>
                  <a:lnTo>
                    <a:pt x="1977" y="29239"/>
                  </a:lnTo>
                  <a:cubicBezTo>
                    <a:pt x="2211" y="29472"/>
                    <a:pt x="2513" y="29585"/>
                    <a:pt x="2811" y="29585"/>
                  </a:cubicBezTo>
                  <a:cubicBezTo>
                    <a:pt x="3187" y="29585"/>
                    <a:pt x="3558" y="29406"/>
                    <a:pt x="3778" y="29063"/>
                  </a:cubicBezTo>
                  <a:lnTo>
                    <a:pt x="16691" y="9342"/>
                  </a:lnTo>
                  <a:cubicBezTo>
                    <a:pt x="16779" y="9210"/>
                    <a:pt x="16779" y="9079"/>
                    <a:pt x="16691" y="8991"/>
                  </a:cubicBezTo>
                  <a:lnTo>
                    <a:pt x="7775" y="75"/>
                  </a:lnTo>
                  <a:cubicBezTo>
                    <a:pt x="7726" y="25"/>
                    <a:pt x="7658" y="1"/>
                    <a:pt x="7590" y="1"/>
                  </a:cubicBezTo>
                  <a:close/>
                </a:path>
              </a:pathLst>
            </a:custGeom>
            <a:solidFill>
              <a:srgbClr val="FFF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
            <p:cNvSpPr/>
            <p:nvPr/>
          </p:nvSpPr>
          <p:spPr>
            <a:xfrm>
              <a:off x="943850" y="-5812"/>
              <a:ext cx="461200" cy="777475"/>
            </a:xfrm>
            <a:custGeom>
              <a:rect b="b" l="l" r="r" t="t"/>
              <a:pathLst>
                <a:path extrusionOk="0" h="31099" w="18448">
                  <a:moveTo>
                    <a:pt x="8697" y="1979"/>
                  </a:moveTo>
                  <a:lnTo>
                    <a:pt x="16647" y="9972"/>
                  </a:lnTo>
                  <a:lnTo>
                    <a:pt x="3953" y="29342"/>
                  </a:lnTo>
                  <a:cubicBezTo>
                    <a:pt x="3909" y="29430"/>
                    <a:pt x="3778" y="29517"/>
                    <a:pt x="3690" y="29517"/>
                  </a:cubicBezTo>
                  <a:cubicBezTo>
                    <a:pt x="3558" y="29517"/>
                    <a:pt x="3426" y="29473"/>
                    <a:pt x="3338" y="29386"/>
                  </a:cubicBezTo>
                  <a:lnTo>
                    <a:pt x="1801" y="27848"/>
                  </a:lnTo>
                  <a:cubicBezTo>
                    <a:pt x="1669" y="27761"/>
                    <a:pt x="1669" y="27585"/>
                    <a:pt x="1669" y="27453"/>
                  </a:cubicBezTo>
                  <a:lnTo>
                    <a:pt x="8697" y="1979"/>
                  </a:lnTo>
                  <a:close/>
                  <a:moveTo>
                    <a:pt x="8409" y="1"/>
                  </a:moveTo>
                  <a:cubicBezTo>
                    <a:pt x="7977" y="1"/>
                    <a:pt x="7561" y="279"/>
                    <a:pt x="7423" y="749"/>
                  </a:cubicBezTo>
                  <a:lnTo>
                    <a:pt x="220" y="27102"/>
                  </a:lnTo>
                  <a:cubicBezTo>
                    <a:pt x="0" y="27761"/>
                    <a:pt x="220" y="28463"/>
                    <a:pt x="703" y="28990"/>
                  </a:cubicBezTo>
                  <a:lnTo>
                    <a:pt x="2240" y="30528"/>
                  </a:lnTo>
                  <a:cubicBezTo>
                    <a:pt x="2636" y="30879"/>
                    <a:pt x="3119" y="31099"/>
                    <a:pt x="3646" y="31099"/>
                  </a:cubicBezTo>
                  <a:cubicBezTo>
                    <a:pt x="3690" y="31099"/>
                    <a:pt x="3778" y="31099"/>
                    <a:pt x="3822" y="31055"/>
                  </a:cubicBezTo>
                  <a:cubicBezTo>
                    <a:pt x="4393" y="31011"/>
                    <a:pt x="4920" y="30703"/>
                    <a:pt x="5271" y="30220"/>
                  </a:cubicBezTo>
                  <a:lnTo>
                    <a:pt x="18184" y="10499"/>
                  </a:lnTo>
                  <a:cubicBezTo>
                    <a:pt x="18447" y="10060"/>
                    <a:pt x="18404" y="9533"/>
                    <a:pt x="18052" y="9226"/>
                  </a:cubicBezTo>
                  <a:lnTo>
                    <a:pt x="9136" y="310"/>
                  </a:lnTo>
                  <a:cubicBezTo>
                    <a:pt x="8924" y="98"/>
                    <a:pt x="8664" y="1"/>
                    <a:pt x="8409"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p:nvPr/>
          </p:nvSpPr>
          <p:spPr>
            <a:xfrm>
              <a:off x="1436875" y="-268762"/>
              <a:ext cx="193275" cy="190550"/>
            </a:xfrm>
            <a:custGeom>
              <a:rect b="b" l="l" r="r" t="t"/>
              <a:pathLst>
                <a:path extrusionOk="0" h="7622" w="7731">
                  <a:moveTo>
                    <a:pt x="1741" y="1"/>
                  </a:moveTo>
                  <a:cubicBezTo>
                    <a:pt x="1329" y="1"/>
                    <a:pt x="922" y="155"/>
                    <a:pt x="615" y="462"/>
                  </a:cubicBezTo>
                  <a:cubicBezTo>
                    <a:pt x="0" y="1121"/>
                    <a:pt x="0" y="2131"/>
                    <a:pt x="615" y="2746"/>
                  </a:cubicBezTo>
                  <a:lnTo>
                    <a:pt x="5446" y="7621"/>
                  </a:lnTo>
                  <a:lnTo>
                    <a:pt x="7730" y="5337"/>
                  </a:lnTo>
                  <a:lnTo>
                    <a:pt x="2899" y="462"/>
                  </a:lnTo>
                  <a:cubicBezTo>
                    <a:pt x="2570" y="155"/>
                    <a:pt x="2152" y="1"/>
                    <a:pt x="1741" y="1"/>
                  </a:cubicBezTo>
                  <a:close/>
                </a:path>
              </a:pathLst>
            </a:custGeom>
            <a:solidFill>
              <a:srgbClr val="F6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
            <p:cNvSpPr/>
            <p:nvPr/>
          </p:nvSpPr>
          <p:spPr>
            <a:xfrm>
              <a:off x="1395075" y="-289387"/>
              <a:ext cx="262525" cy="238625"/>
            </a:xfrm>
            <a:custGeom>
              <a:rect b="b" l="l" r="r" t="t"/>
              <a:pathLst>
                <a:path extrusionOk="0" h="9545" w="10501">
                  <a:moveTo>
                    <a:pt x="3385" y="1594"/>
                  </a:moveTo>
                  <a:cubicBezTo>
                    <a:pt x="3649" y="1594"/>
                    <a:pt x="3868" y="1682"/>
                    <a:pt x="4044" y="1858"/>
                  </a:cubicBezTo>
                  <a:lnTo>
                    <a:pt x="8304" y="6162"/>
                  </a:lnTo>
                  <a:lnTo>
                    <a:pt x="7118" y="7348"/>
                  </a:lnTo>
                  <a:lnTo>
                    <a:pt x="2814" y="3044"/>
                  </a:lnTo>
                  <a:cubicBezTo>
                    <a:pt x="2463" y="2693"/>
                    <a:pt x="2463" y="2165"/>
                    <a:pt x="2814" y="1858"/>
                  </a:cubicBezTo>
                  <a:cubicBezTo>
                    <a:pt x="2946" y="1682"/>
                    <a:pt x="3165" y="1594"/>
                    <a:pt x="3385" y="1594"/>
                  </a:cubicBezTo>
                  <a:close/>
                  <a:moveTo>
                    <a:pt x="3442" y="1"/>
                  </a:moveTo>
                  <a:cubicBezTo>
                    <a:pt x="1582" y="1"/>
                    <a:pt x="1" y="2393"/>
                    <a:pt x="1716" y="4142"/>
                  </a:cubicBezTo>
                  <a:lnTo>
                    <a:pt x="7118" y="9544"/>
                  </a:lnTo>
                  <a:lnTo>
                    <a:pt x="10500" y="6206"/>
                  </a:lnTo>
                  <a:lnTo>
                    <a:pt x="5142" y="760"/>
                  </a:lnTo>
                  <a:cubicBezTo>
                    <a:pt x="4607" y="225"/>
                    <a:pt x="4011" y="1"/>
                    <a:pt x="3442"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
            <p:cNvSpPr/>
            <p:nvPr/>
          </p:nvSpPr>
          <p:spPr>
            <a:xfrm>
              <a:off x="1646600" y="-329962"/>
              <a:ext cx="194375" cy="191350"/>
            </a:xfrm>
            <a:custGeom>
              <a:rect b="b" l="l" r="r" t="t"/>
              <a:pathLst>
                <a:path extrusionOk="0" h="7654" w="7775">
                  <a:moveTo>
                    <a:pt x="1779" y="0"/>
                  </a:moveTo>
                  <a:cubicBezTo>
                    <a:pt x="1362" y="0"/>
                    <a:pt x="944" y="165"/>
                    <a:pt x="615" y="494"/>
                  </a:cubicBezTo>
                  <a:cubicBezTo>
                    <a:pt x="0" y="1109"/>
                    <a:pt x="0" y="2119"/>
                    <a:pt x="615" y="2778"/>
                  </a:cubicBezTo>
                  <a:lnTo>
                    <a:pt x="5490" y="7654"/>
                  </a:lnTo>
                  <a:lnTo>
                    <a:pt x="7774" y="5326"/>
                  </a:lnTo>
                  <a:lnTo>
                    <a:pt x="2943" y="494"/>
                  </a:lnTo>
                  <a:cubicBezTo>
                    <a:pt x="2613" y="165"/>
                    <a:pt x="2196" y="0"/>
                    <a:pt x="1779" y="0"/>
                  </a:cubicBezTo>
                  <a:close/>
                </a:path>
              </a:pathLst>
            </a:custGeom>
            <a:solidFill>
              <a:srgbClr val="F6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a:off x="1608850" y="-348487"/>
              <a:ext cx="259575" cy="236225"/>
            </a:xfrm>
            <a:custGeom>
              <a:rect b="b" l="l" r="r" t="t"/>
              <a:pathLst>
                <a:path extrusionOk="0" h="9449" w="10383">
                  <a:moveTo>
                    <a:pt x="3311" y="1499"/>
                  </a:moveTo>
                  <a:cubicBezTo>
                    <a:pt x="3531" y="1499"/>
                    <a:pt x="3750" y="1631"/>
                    <a:pt x="3882" y="1762"/>
                  </a:cubicBezTo>
                  <a:lnTo>
                    <a:pt x="8186" y="6067"/>
                  </a:lnTo>
                  <a:lnTo>
                    <a:pt x="7000" y="7297"/>
                  </a:lnTo>
                  <a:lnTo>
                    <a:pt x="2696" y="2992"/>
                  </a:lnTo>
                  <a:cubicBezTo>
                    <a:pt x="2125" y="2421"/>
                    <a:pt x="2520" y="1499"/>
                    <a:pt x="3267" y="1499"/>
                  </a:cubicBezTo>
                  <a:close/>
                  <a:moveTo>
                    <a:pt x="3385" y="0"/>
                  </a:moveTo>
                  <a:cubicBezTo>
                    <a:pt x="1560" y="0"/>
                    <a:pt x="0" y="2313"/>
                    <a:pt x="1598" y="4046"/>
                  </a:cubicBezTo>
                  <a:lnTo>
                    <a:pt x="7000" y="9449"/>
                  </a:lnTo>
                  <a:lnTo>
                    <a:pt x="10382" y="6067"/>
                  </a:lnTo>
                  <a:lnTo>
                    <a:pt x="4980" y="664"/>
                  </a:lnTo>
                  <a:cubicBezTo>
                    <a:pt x="4474" y="198"/>
                    <a:pt x="3918" y="0"/>
                    <a:pt x="3385"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4"/>
            <p:cNvSpPr/>
            <p:nvPr/>
          </p:nvSpPr>
          <p:spPr>
            <a:xfrm>
              <a:off x="1268875" y="-292062"/>
              <a:ext cx="745575" cy="417075"/>
            </a:xfrm>
            <a:custGeom>
              <a:rect b="b" l="l" r="r" t="t"/>
              <a:pathLst>
                <a:path extrusionOk="0" h="16683" w="29823">
                  <a:moveTo>
                    <a:pt x="26910" y="0"/>
                  </a:moveTo>
                  <a:cubicBezTo>
                    <a:pt x="26811" y="0"/>
                    <a:pt x="26713" y="11"/>
                    <a:pt x="26617" y="32"/>
                  </a:cubicBezTo>
                  <a:lnTo>
                    <a:pt x="264" y="7280"/>
                  </a:lnTo>
                  <a:cubicBezTo>
                    <a:pt x="44" y="7323"/>
                    <a:pt x="0" y="7543"/>
                    <a:pt x="132" y="7675"/>
                  </a:cubicBezTo>
                  <a:lnTo>
                    <a:pt x="9092" y="16591"/>
                  </a:lnTo>
                  <a:cubicBezTo>
                    <a:pt x="9119" y="16645"/>
                    <a:pt x="9197" y="16683"/>
                    <a:pt x="9272" y="16683"/>
                  </a:cubicBezTo>
                  <a:cubicBezTo>
                    <a:pt x="9319" y="16683"/>
                    <a:pt x="9366" y="16668"/>
                    <a:pt x="9399" y="16635"/>
                  </a:cubicBezTo>
                  <a:lnTo>
                    <a:pt x="29120" y="3722"/>
                  </a:lnTo>
                  <a:cubicBezTo>
                    <a:pt x="29735" y="3283"/>
                    <a:pt x="29823" y="2404"/>
                    <a:pt x="29296" y="1877"/>
                  </a:cubicBezTo>
                  <a:lnTo>
                    <a:pt x="27759" y="340"/>
                  </a:lnTo>
                  <a:cubicBezTo>
                    <a:pt x="27526" y="107"/>
                    <a:pt x="27217" y="0"/>
                    <a:pt x="26910" y="0"/>
                  </a:cubicBezTo>
                  <a:close/>
                </a:path>
              </a:pathLst>
            </a:custGeom>
            <a:solidFill>
              <a:srgbClr val="FFF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a:off x="1250200" y="-311587"/>
              <a:ext cx="787325" cy="455175"/>
            </a:xfrm>
            <a:custGeom>
              <a:rect b="b" l="l" r="r" t="t"/>
              <a:pathLst>
                <a:path extrusionOk="0" h="18207" w="31493">
                  <a:moveTo>
                    <a:pt x="27652" y="1543"/>
                  </a:moveTo>
                  <a:cubicBezTo>
                    <a:pt x="27759" y="1543"/>
                    <a:pt x="27870" y="1584"/>
                    <a:pt x="27935" y="1648"/>
                  </a:cubicBezTo>
                  <a:lnTo>
                    <a:pt x="29516" y="3185"/>
                  </a:lnTo>
                  <a:cubicBezTo>
                    <a:pt x="29691" y="3361"/>
                    <a:pt x="29648" y="3668"/>
                    <a:pt x="29428" y="3800"/>
                  </a:cubicBezTo>
                  <a:lnTo>
                    <a:pt x="10059" y="16537"/>
                  </a:lnTo>
                  <a:lnTo>
                    <a:pt x="2065" y="8544"/>
                  </a:lnTo>
                  <a:lnTo>
                    <a:pt x="27539" y="1560"/>
                  </a:lnTo>
                  <a:cubicBezTo>
                    <a:pt x="27575" y="1548"/>
                    <a:pt x="27613" y="1543"/>
                    <a:pt x="27652" y="1543"/>
                  </a:cubicBezTo>
                  <a:close/>
                  <a:moveTo>
                    <a:pt x="27687" y="1"/>
                  </a:moveTo>
                  <a:cubicBezTo>
                    <a:pt x="27520" y="1"/>
                    <a:pt x="27353" y="23"/>
                    <a:pt x="27188" y="67"/>
                  </a:cubicBezTo>
                  <a:lnTo>
                    <a:pt x="835" y="7314"/>
                  </a:lnTo>
                  <a:cubicBezTo>
                    <a:pt x="484" y="7402"/>
                    <a:pt x="176" y="7665"/>
                    <a:pt x="88" y="8017"/>
                  </a:cubicBezTo>
                  <a:cubicBezTo>
                    <a:pt x="0" y="8368"/>
                    <a:pt x="88" y="8763"/>
                    <a:pt x="352" y="9027"/>
                  </a:cubicBezTo>
                  <a:lnTo>
                    <a:pt x="9268" y="17943"/>
                  </a:lnTo>
                  <a:cubicBezTo>
                    <a:pt x="9488" y="18119"/>
                    <a:pt x="9751" y="18206"/>
                    <a:pt x="10015" y="18206"/>
                  </a:cubicBezTo>
                  <a:cubicBezTo>
                    <a:pt x="10190" y="18206"/>
                    <a:pt x="10410" y="18162"/>
                    <a:pt x="10542" y="18075"/>
                  </a:cubicBezTo>
                  <a:lnTo>
                    <a:pt x="30306" y="5118"/>
                  </a:lnTo>
                  <a:cubicBezTo>
                    <a:pt x="31317" y="4459"/>
                    <a:pt x="31492" y="3010"/>
                    <a:pt x="30614" y="2131"/>
                  </a:cubicBezTo>
                  <a:lnTo>
                    <a:pt x="29077" y="594"/>
                  </a:lnTo>
                  <a:cubicBezTo>
                    <a:pt x="28681" y="199"/>
                    <a:pt x="28187" y="1"/>
                    <a:pt x="27687"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a:off x="842875" y="-370812"/>
              <a:ext cx="1064250" cy="1045800"/>
            </a:xfrm>
            <a:custGeom>
              <a:rect b="b" l="l" r="r" t="t"/>
              <a:pathLst>
                <a:path extrusionOk="0" h="41832" w="42570">
                  <a:moveTo>
                    <a:pt x="3361" y="1"/>
                  </a:moveTo>
                  <a:cubicBezTo>
                    <a:pt x="1497" y="1"/>
                    <a:pt x="1" y="1905"/>
                    <a:pt x="745" y="3841"/>
                  </a:cubicBezTo>
                  <a:cubicBezTo>
                    <a:pt x="2590" y="8585"/>
                    <a:pt x="4523" y="12011"/>
                    <a:pt x="8959" y="16491"/>
                  </a:cubicBezTo>
                  <a:lnTo>
                    <a:pt x="13922" y="21410"/>
                  </a:lnTo>
                  <a:lnTo>
                    <a:pt x="34960" y="38979"/>
                  </a:lnTo>
                  <a:cubicBezTo>
                    <a:pt x="36541" y="40296"/>
                    <a:pt x="38386" y="41262"/>
                    <a:pt x="40406" y="41790"/>
                  </a:cubicBezTo>
                  <a:cubicBezTo>
                    <a:pt x="40530" y="41818"/>
                    <a:pt x="40653" y="41832"/>
                    <a:pt x="40773" y="41832"/>
                  </a:cubicBezTo>
                  <a:cubicBezTo>
                    <a:pt x="41761" y="41832"/>
                    <a:pt x="42569" y="40914"/>
                    <a:pt x="42295" y="39857"/>
                  </a:cubicBezTo>
                  <a:cubicBezTo>
                    <a:pt x="41768" y="37881"/>
                    <a:pt x="40846" y="35992"/>
                    <a:pt x="39528" y="34411"/>
                  </a:cubicBezTo>
                  <a:lnTo>
                    <a:pt x="21959" y="13372"/>
                  </a:lnTo>
                  <a:lnTo>
                    <a:pt x="16996" y="8409"/>
                  </a:lnTo>
                  <a:cubicBezTo>
                    <a:pt x="12560" y="3973"/>
                    <a:pt x="9134" y="2040"/>
                    <a:pt x="4391" y="196"/>
                  </a:cubicBezTo>
                  <a:cubicBezTo>
                    <a:pt x="4043" y="62"/>
                    <a:pt x="3696" y="1"/>
                    <a:pt x="33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4"/>
            <p:cNvSpPr/>
            <p:nvPr/>
          </p:nvSpPr>
          <p:spPr>
            <a:xfrm>
              <a:off x="819625" y="-389937"/>
              <a:ext cx="1109175" cy="1084750"/>
            </a:xfrm>
            <a:custGeom>
              <a:rect b="b" l="l" r="r" t="t"/>
              <a:pathLst>
                <a:path extrusionOk="0" h="43390" w="44367">
                  <a:moveTo>
                    <a:pt x="4297" y="1531"/>
                  </a:moveTo>
                  <a:cubicBezTo>
                    <a:pt x="4531" y="1531"/>
                    <a:pt x="4773" y="1573"/>
                    <a:pt x="5013" y="1664"/>
                  </a:cubicBezTo>
                  <a:cubicBezTo>
                    <a:pt x="9713" y="3333"/>
                    <a:pt x="13929" y="6100"/>
                    <a:pt x="17399" y="9701"/>
                  </a:cubicBezTo>
                  <a:lnTo>
                    <a:pt x="22318" y="14664"/>
                  </a:lnTo>
                  <a:lnTo>
                    <a:pt x="39887" y="35659"/>
                  </a:lnTo>
                  <a:cubicBezTo>
                    <a:pt x="41117" y="37196"/>
                    <a:pt x="41995" y="38953"/>
                    <a:pt x="42522" y="40842"/>
                  </a:cubicBezTo>
                  <a:cubicBezTo>
                    <a:pt x="42566" y="41105"/>
                    <a:pt x="42478" y="41413"/>
                    <a:pt x="42303" y="41588"/>
                  </a:cubicBezTo>
                  <a:cubicBezTo>
                    <a:pt x="42140" y="41751"/>
                    <a:pt x="41953" y="41842"/>
                    <a:pt x="41742" y="41842"/>
                  </a:cubicBezTo>
                  <a:cubicBezTo>
                    <a:pt x="41668" y="41842"/>
                    <a:pt x="41592" y="41831"/>
                    <a:pt x="41512" y="41808"/>
                  </a:cubicBezTo>
                  <a:cubicBezTo>
                    <a:pt x="39623" y="41325"/>
                    <a:pt x="37867" y="40446"/>
                    <a:pt x="36373" y="39173"/>
                  </a:cubicBezTo>
                  <a:lnTo>
                    <a:pt x="15335" y="21604"/>
                  </a:lnTo>
                  <a:lnTo>
                    <a:pt x="10416" y="16685"/>
                  </a:lnTo>
                  <a:cubicBezTo>
                    <a:pt x="6814" y="13259"/>
                    <a:pt x="4047" y="8998"/>
                    <a:pt x="2378" y="4343"/>
                  </a:cubicBezTo>
                  <a:cubicBezTo>
                    <a:pt x="1817" y="2921"/>
                    <a:pt x="2945" y="1531"/>
                    <a:pt x="4297" y="1531"/>
                  </a:cubicBezTo>
                  <a:close/>
                  <a:moveTo>
                    <a:pt x="4257" y="0"/>
                  </a:moveTo>
                  <a:cubicBezTo>
                    <a:pt x="1897" y="0"/>
                    <a:pt x="0" y="2419"/>
                    <a:pt x="929" y="4870"/>
                  </a:cubicBezTo>
                  <a:cubicBezTo>
                    <a:pt x="2773" y="9525"/>
                    <a:pt x="4706" y="13127"/>
                    <a:pt x="9362" y="17783"/>
                  </a:cubicBezTo>
                  <a:lnTo>
                    <a:pt x="14281" y="22702"/>
                  </a:lnTo>
                  <a:lnTo>
                    <a:pt x="35363" y="40358"/>
                  </a:lnTo>
                  <a:cubicBezTo>
                    <a:pt x="37076" y="41764"/>
                    <a:pt x="39009" y="42730"/>
                    <a:pt x="41161" y="43301"/>
                  </a:cubicBezTo>
                  <a:cubicBezTo>
                    <a:pt x="41336" y="43345"/>
                    <a:pt x="41512" y="43345"/>
                    <a:pt x="41732" y="43389"/>
                  </a:cubicBezTo>
                  <a:lnTo>
                    <a:pt x="41732" y="43345"/>
                  </a:lnTo>
                  <a:cubicBezTo>
                    <a:pt x="43225" y="43345"/>
                    <a:pt x="44367" y="41940"/>
                    <a:pt x="43972" y="40446"/>
                  </a:cubicBezTo>
                  <a:cubicBezTo>
                    <a:pt x="43445" y="38338"/>
                    <a:pt x="42434" y="36362"/>
                    <a:pt x="41029" y="34693"/>
                  </a:cubicBezTo>
                  <a:lnTo>
                    <a:pt x="23460" y="13610"/>
                  </a:lnTo>
                  <a:lnTo>
                    <a:pt x="18497" y="8647"/>
                  </a:lnTo>
                  <a:cubicBezTo>
                    <a:pt x="13842" y="3991"/>
                    <a:pt x="10240" y="2015"/>
                    <a:pt x="5584" y="258"/>
                  </a:cubicBezTo>
                  <a:cubicBezTo>
                    <a:pt x="5136" y="81"/>
                    <a:pt x="4688" y="0"/>
                    <a:pt x="4257"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a:off x="1609250" y="385463"/>
              <a:ext cx="403025" cy="396025"/>
            </a:xfrm>
            <a:custGeom>
              <a:rect b="b" l="l" r="r" t="t"/>
              <a:pathLst>
                <a:path extrusionOk="0" h="15841" w="16121">
                  <a:moveTo>
                    <a:pt x="11937" y="1"/>
                  </a:moveTo>
                  <a:cubicBezTo>
                    <a:pt x="11663" y="1"/>
                    <a:pt x="11387" y="39"/>
                    <a:pt x="11113" y="119"/>
                  </a:cubicBezTo>
                  <a:lnTo>
                    <a:pt x="3427" y="2315"/>
                  </a:lnTo>
                  <a:cubicBezTo>
                    <a:pt x="2987" y="2447"/>
                    <a:pt x="2592" y="2798"/>
                    <a:pt x="2460" y="3281"/>
                  </a:cubicBezTo>
                  <a:lnTo>
                    <a:pt x="264" y="10968"/>
                  </a:lnTo>
                  <a:cubicBezTo>
                    <a:pt x="1" y="11978"/>
                    <a:pt x="264" y="13120"/>
                    <a:pt x="1055" y="13866"/>
                  </a:cubicBezTo>
                  <a:lnTo>
                    <a:pt x="2812" y="15667"/>
                  </a:lnTo>
                  <a:cubicBezTo>
                    <a:pt x="2928" y="15784"/>
                    <a:pt x="3088" y="15840"/>
                    <a:pt x="3249" y="15840"/>
                  </a:cubicBezTo>
                  <a:cubicBezTo>
                    <a:pt x="3451" y="15840"/>
                    <a:pt x="3656" y="15751"/>
                    <a:pt x="3778" y="15579"/>
                  </a:cubicBezTo>
                  <a:lnTo>
                    <a:pt x="8609" y="8859"/>
                  </a:lnTo>
                  <a:cubicBezTo>
                    <a:pt x="8741" y="8684"/>
                    <a:pt x="8829" y="8596"/>
                    <a:pt x="8961" y="8508"/>
                  </a:cubicBezTo>
                  <a:lnTo>
                    <a:pt x="15725" y="3633"/>
                  </a:lnTo>
                  <a:cubicBezTo>
                    <a:pt x="16076" y="3413"/>
                    <a:pt x="16120" y="2930"/>
                    <a:pt x="15813" y="2666"/>
                  </a:cubicBezTo>
                  <a:lnTo>
                    <a:pt x="14056" y="866"/>
                  </a:lnTo>
                  <a:cubicBezTo>
                    <a:pt x="13470" y="313"/>
                    <a:pt x="12717" y="1"/>
                    <a:pt x="119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1588400" y="365938"/>
              <a:ext cx="445825" cy="435375"/>
            </a:xfrm>
            <a:custGeom>
              <a:rect b="b" l="l" r="r" t="t"/>
              <a:pathLst>
                <a:path extrusionOk="0" h="17415" w="17833">
                  <a:moveTo>
                    <a:pt x="12781" y="1603"/>
                  </a:moveTo>
                  <a:cubicBezTo>
                    <a:pt x="13352" y="1603"/>
                    <a:pt x="13880" y="1866"/>
                    <a:pt x="14275" y="2262"/>
                  </a:cubicBezTo>
                  <a:lnTo>
                    <a:pt x="15900" y="3931"/>
                  </a:lnTo>
                  <a:lnTo>
                    <a:pt x="9312" y="8674"/>
                  </a:lnTo>
                  <a:cubicBezTo>
                    <a:pt x="9136" y="8806"/>
                    <a:pt x="8960" y="8982"/>
                    <a:pt x="8785" y="9201"/>
                  </a:cubicBezTo>
                  <a:lnTo>
                    <a:pt x="4041" y="15789"/>
                  </a:lnTo>
                  <a:lnTo>
                    <a:pt x="2372" y="14164"/>
                  </a:lnTo>
                  <a:cubicBezTo>
                    <a:pt x="1845" y="13593"/>
                    <a:pt x="1625" y="12759"/>
                    <a:pt x="1845" y="12012"/>
                  </a:cubicBezTo>
                  <a:lnTo>
                    <a:pt x="4041" y="4326"/>
                  </a:lnTo>
                  <a:cubicBezTo>
                    <a:pt x="4085" y="4106"/>
                    <a:pt x="4261" y="3931"/>
                    <a:pt x="4480" y="3843"/>
                  </a:cubicBezTo>
                  <a:lnTo>
                    <a:pt x="12167" y="1647"/>
                  </a:lnTo>
                  <a:cubicBezTo>
                    <a:pt x="12342" y="1603"/>
                    <a:pt x="12562" y="1603"/>
                    <a:pt x="12781" y="1603"/>
                  </a:cubicBezTo>
                  <a:close/>
                  <a:moveTo>
                    <a:pt x="12787" y="1"/>
                  </a:moveTo>
                  <a:cubicBezTo>
                    <a:pt x="12446" y="1"/>
                    <a:pt x="12104" y="50"/>
                    <a:pt x="11771" y="153"/>
                  </a:cubicBezTo>
                  <a:lnTo>
                    <a:pt x="4085" y="2349"/>
                  </a:lnTo>
                  <a:cubicBezTo>
                    <a:pt x="3338" y="2569"/>
                    <a:pt x="2767" y="3140"/>
                    <a:pt x="2548" y="3843"/>
                  </a:cubicBezTo>
                  <a:lnTo>
                    <a:pt x="352" y="11529"/>
                  </a:lnTo>
                  <a:cubicBezTo>
                    <a:pt x="0" y="12847"/>
                    <a:pt x="352" y="14252"/>
                    <a:pt x="1318" y="15174"/>
                  </a:cubicBezTo>
                  <a:lnTo>
                    <a:pt x="3119" y="16975"/>
                  </a:lnTo>
                  <a:cubicBezTo>
                    <a:pt x="3382" y="17239"/>
                    <a:pt x="3734" y="17371"/>
                    <a:pt x="4085" y="17414"/>
                  </a:cubicBezTo>
                  <a:lnTo>
                    <a:pt x="4261" y="17327"/>
                  </a:lnTo>
                  <a:cubicBezTo>
                    <a:pt x="4656" y="17283"/>
                    <a:pt x="5007" y="17107"/>
                    <a:pt x="5271" y="16800"/>
                  </a:cubicBezTo>
                  <a:lnTo>
                    <a:pt x="10102" y="10036"/>
                  </a:lnTo>
                  <a:cubicBezTo>
                    <a:pt x="10146" y="9948"/>
                    <a:pt x="10234" y="9904"/>
                    <a:pt x="10278" y="9860"/>
                  </a:cubicBezTo>
                  <a:lnTo>
                    <a:pt x="17042" y="4985"/>
                  </a:lnTo>
                  <a:cubicBezTo>
                    <a:pt x="17745" y="4502"/>
                    <a:pt x="17832" y="3491"/>
                    <a:pt x="17218" y="2876"/>
                  </a:cubicBezTo>
                  <a:lnTo>
                    <a:pt x="15417" y="1076"/>
                  </a:lnTo>
                  <a:cubicBezTo>
                    <a:pt x="14703" y="394"/>
                    <a:pt x="13750" y="1"/>
                    <a:pt x="12787"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a:off x="1229325" y="-83487"/>
              <a:ext cx="260275" cy="278425"/>
            </a:xfrm>
            <a:custGeom>
              <a:rect b="b" l="l" r="r" t="t"/>
              <a:pathLst>
                <a:path extrusionOk="0" h="11137" w="10411">
                  <a:moveTo>
                    <a:pt x="859" y="0"/>
                  </a:moveTo>
                  <a:cubicBezTo>
                    <a:pt x="676" y="0"/>
                    <a:pt x="495" y="67"/>
                    <a:pt x="352" y="210"/>
                  </a:cubicBezTo>
                  <a:cubicBezTo>
                    <a:pt x="1" y="474"/>
                    <a:pt x="1" y="957"/>
                    <a:pt x="265" y="1308"/>
                  </a:cubicBezTo>
                  <a:lnTo>
                    <a:pt x="8961" y="10883"/>
                  </a:lnTo>
                  <a:cubicBezTo>
                    <a:pt x="9102" y="11048"/>
                    <a:pt x="9319" y="11137"/>
                    <a:pt x="9537" y="11137"/>
                  </a:cubicBezTo>
                  <a:cubicBezTo>
                    <a:pt x="9726" y="11137"/>
                    <a:pt x="9916" y="11070"/>
                    <a:pt x="10059" y="10927"/>
                  </a:cubicBezTo>
                  <a:cubicBezTo>
                    <a:pt x="10366" y="10664"/>
                    <a:pt x="10410" y="10180"/>
                    <a:pt x="10103" y="9829"/>
                  </a:cubicBezTo>
                  <a:lnTo>
                    <a:pt x="1450" y="254"/>
                  </a:lnTo>
                  <a:cubicBezTo>
                    <a:pt x="1286" y="90"/>
                    <a:pt x="1071" y="0"/>
                    <a:pt x="859" y="0"/>
                  </a:cubicBezTo>
                  <a:close/>
                </a:path>
              </a:pathLst>
            </a:custGeom>
            <a:solidFill>
              <a:srgbClr val="FDF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a:off x="1116250" y="-208662"/>
              <a:ext cx="102125" cy="104400"/>
            </a:xfrm>
            <a:custGeom>
              <a:rect b="b" l="l" r="r" t="t"/>
              <a:pathLst>
                <a:path extrusionOk="0" h="4176" w="4085">
                  <a:moveTo>
                    <a:pt x="858" y="0"/>
                  </a:moveTo>
                  <a:cubicBezTo>
                    <a:pt x="675" y="0"/>
                    <a:pt x="494" y="67"/>
                    <a:pt x="351" y="210"/>
                  </a:cubicBezTo>
                  <a:cubicBezTo>
                    <a:pt x="44" y="474"/>
                    <a:pt x="0" y="1001"/>
                    <a:pt x="308" y="1308"/>
                  </a:cubicBezTo>
                  <a:lnTo>
                    <a:pt x="2635" y="3900"/>
                  </a:lnTo>
                  <a:cubicBezTo>
                    <a:pt x="2800" y="4088"/>
                    <a:pt x="3015" y="4175"/>
                    <a:pt x="3227" y="4175"/>
                  </a:cubicBezTo>
                  <a:cubicBezTo>
                    <a:pt x="3410" y="4175"/>
                    <a:pt x="3591" y="4110"/>
                    <a:pt x="3733" y="3987"/>
                  </a:cubicBezTo>
                  <a:cubicBezTo>
                    <a:pt x="4085" y="3680"/>
                    <a:pt x="4085" y="3197"/>
                    <a:pt x="3821" y="2889"/>
                  </a:cubicBezTo>
                  <a:lnTo>
                    <a:pt x="1449" y="254"/>
                  </a:lnTo>
                  <a:cubicBezTo>
                    <a:pt x="1285" y="89"/>
                    <a:pt x="1070" y="0"/>
                    <a:pt x="858" y="0"/>
                  </a:cubicBezTo>
                  <a:close/>
                </a:path>
              </a:pathLst>
            </a:custGeom>
            <a:solidFill>
              <a:srgbClr val="FDF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4"/>
          <p:cNvSpPr txBox="1"/>
          <p:nvPr/>
        </p:nvSpPr>
        <p:spPr>
          <a:xfrm>
            <a:off x="3627663" y="2608700"/>
            <a:ext cx="39399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Data Manipulation | Predicted: 8 hours</a:t>
            </a:r>
            <a:endParaRPr b="1" sz="20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Actual: 9 hours</a:t>
            </a:r>
            <a:endParaRPr b="1" sz="20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15"/>
          <p:cNvPicPr preferRelativeResize="0"/>
          <p:nvPr/>
        </p:nvPicPr>
        <p:blipFill>
          <a:blip r:embed="rId3">
            <a:alphaModFix/>
          </a:blip>
          <a:stretch>
            <a:fillRect/>
          </a:stretch>
        </p:blipFill>
        <p:spPr>
          <a:xfrm>
            <a:off x="152400" y="152400"/>
            <a:ext cx="8822175" cy="3437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16"/>
          <p:cNvPicPr preferRelativeResize="0"/>
          <p:nvPr/>
        </p:nvPicPr>
        <p:blipFill>
          <a:blip r:embed="rId3">
            <a:alphaModFix/>
          </a:blip>
          <a:stretch>
            <a:fillRect/>
          </a:stretch>
        </p:blipFill>
        <p:spPr>
          <a:xfrm>
            <a:off x="717800" y="152400"/>
            <a:ext cx="7708404"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17"/>
          <p:cNvPicPr preferRelativeResize="0"/>
          <p:nvPr/>
        </p:nvPicPr>
        <p:blipFill>
          <a:blip r:embed="rId3">
            <a:alphaModFix/>
          </a:blip>
          <a:stretch>
            <a:fillRect/>
          </a:stretch>
        </p:blipFill>
        <p:spPr>
          <a:xfrm>
            <a:off x="78925" y="1689125"/>
            <a:ext cx="8839204" cy="1765251"/>
          </a:xfrm>
          <a:prstGeom prst="rect">
            <a:avLst/>
          </a:prstGeom>
          <a:noFill/>
          <a:ln>
            <a:noFill/>
          </a:ln>
        </p:spPr>
      </p:pic>
      <p:pic>
        <p:nvPicPr>
          <p:cNvPr id="496" name="Google Shape;496;p17"/>
          <p:cNvPicPr preferRelativeResize="0"/>
          <p:nvPr/>
        </p:nvPicPr>
        <p:blipFill>
          <a:blip r:embed="rId4">
            <a:alphaModFix/>
          </a:blip>
          <a:stretch>
            <a:fillRect/>
          </a:stretch>
        </p:blipFill>
        <p:spPr>
          <a:xfrm>
            <a:off x="78925" y="398626"/>
            <a:ext cx="8839204" cy="12904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8"/>
          <p:cNvSpPr txBox="1"/>
          <p:nvPr>
            <p:ph type="title"/>
          </p:nvPr>
        </p:nvSpPr>
        <p:spPr>
          <a:xfrm>
            <a:off x="457200" y="445025"/>
            <a:ext cx="82296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Motivation and background</a:t>
            </a:r>
            <a:endParaRPr sz="3000"/>
          </a:p>
        </p:txBody>
      </p:sp>
      <p:sp>
        <p:nvSpPr>
          <p:cNvPr id="502" name="Google Shape;502;p18"/>
          <p:cNvSpPr/>
          <p:nvPr/>
        </p:nvSpPr>
        <p:spPr>
          <a:xfrm>
            <a:off x="1377377" y="1532118"/>
            <a:ext cx="768000" cy="76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a:off x="6994595" y="1532125"/>
            <a:ext cx="768000" cy="76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6092775" y="2632775"/>
            <a:ext cx="2640600" cy="9024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txBox="1"/>
          <p:nvPr/>
        </p:nvSpPr>
        <p:spPr>
          <a:xfrm>
            <a:off x="6150725" y="2600539"/>
            <a:ext cx="2536200" cy="7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Fira Sans Extra Condensed"/>
                <a:ea typeface="Fira Sans Extra Condensed"/>
                <a:cs typeface="Fira Sans Extra Condensed"/>
                <a:sym typeface="Fira Sans Extra Condensed"/>
              </a:rPr>
              <a:t>Explore the potential correlation or related association in the industry</a:t>
            </a:r>
            <a:endParaRPr b="1" sz="1700">
              <a:solidFill>
                <a:schemeClr val="lt1"/>
              </a:solidFill>
              <a:latin typeface="Fira Sans Extra Condensed"/>
              <a:ea typeface="Fira Sans Extra Condensed"/>
              <a:cs typeface="Fira Sans Extra Condensed"/>
              <a:sym typeface="Fira Sans Extra Condensed"/>
            </a:endParaRPr>
          </a:p>
        </p:txBody>
      </p:sp>
      <p:sp>
        <p:nvSpPr>
          <p:cNvPr id="506" name="Google Shape;506;p18"/>
          <p:cNvSpPr/>
          <p:nvPr/>
        </p:nvSpPr>
        <p:spPr>
          <a:xfrm>
            <a:off x="4187983" y="1532119"/>
            <a:ext cx="768000" cy="7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a:off x="3288775" y="2632775"/>
            <a:ext cx="2579700" cy="90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txBox="1"/>
          <p:nvPr/>
        </p:nvSpPr>
        <p:spPr>
          <a:xfrm>
            <a:off x="3340092" y="2591676"/>
            <a:ext cx="2455800" cy="27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700">
                <a:solidFill>
                  <a:schemeClr val="lt1"/>
                </a:solidFill>
                <a:latin typeface="Fira Sans Extra Condensed"/>
                <a:ea typeface="Fira Sans Extra Condensed"/>
                <a:cs typeface="Fira Sans Extra Condensed"/>
                <a:sym typeface="Fira Sans Extra Condensed"/>
              </a:rPr>
              <a:t>Revenue and expenses have increased dramatically</a:t>
            </a:r>
            <a:endParaRPr b="1" sz="1700">
              <a:solidFill>
                <a:schemeClr val="lt1"/>
              </a:solidFill>
              <a:latin typeface="Fira Sans Extra Condensed"/>
              <a:ea typeface="Fira Sans Extra Condensed"/>
              <a:cs typeface="Fira Sans Extra Condensed"/>
              <a:sym typeface="Fira Sans Extra Condensed"/>
            </a:endParaRPr>
          </a:p>
        </p:txBody>
      </p:sp>
      <p:sp>
        <p:nvSpPr>
          <p:cNvPr id="509" name="Google Shape;509;p18"/>
          <p:cNvSpPr/>
          <p:nvPr/>
        </p:nvSpPr>
        <p:spPr>
          <a:xfrm>
            <a:off x="471525" y="2624576"/>
            <a:ext cx="2579700" cy="9024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txBox="1"/>
          <p:nvPr/>
        </p:nvSpPr>
        <p:spPr>
          <a:xfrm>
            <a:off x="591663" y="2612536"/>
            <a:ext cx="2325600" cy="8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Fira Sans Extra Condensed"/>
                <a:ea typeface="Fira Sans Extra Condensed"/>
                <a:cs typeface="Fira Sans Extra Condensed"/>
                <a:sym typeface="Fira Sans Extra Condensed"/>
              </a:rPr>
              <a:t>Traveling by air becomes more common and popular</a:t>
            </a:r>
            <a:endParaRPr b="1" sz="1700">
              <a:solidFill>
                <a:schemeClr val="lt1"/>
              </a:solidFill>
              <a:latin typeface="Fira Sans Extra Condensed"/>
              <a:ea typeface="Fira Sans Extra Condensed"/>
              <a:cs typeface="Fira Sans Extra Condensed"/>
              <a:sym typeface="Fira Sans Extra Condensed"/>
            </a:endParaRPr>
          </a:p>
        </p:txBody>
      </p:sp>
      <p:cxnSp>
        <p:nvCxnSpPr>
          <p:cNvPr id="511" name="Google Shape;511;p18"/>
          <p:cNvCxnSpPr>
            <a:stCxn id="502" idx="4"/>
            <a:endCxn id="510" idx="0"/>
          </p:cNvCxnSpPr>
          <p:nvPr/>
        </p:nvCxnSpPr>
        <p:spPr>
          <a:xfrm flipH="1">
            <a:off x="1754477" y="2300118"/>
            <a:ext cx="6900" cy="312300"/>
          </a:xfrm>
          <a:prstGeom prst="straightConnector1">
            <a:avLst/>
          </a:prstGeom>
          <a:noFill/>
          <a:ln cap="flat" cmpd="sng" w="28575">
            <a:solidFill>
              <a:schemeClr val="accent2"/>
            </a:solidFill>
            <a:prstDash val="solid"/>
            <a:round/>
            <a:headEnd len="med" w="med" type="none"/>
            <a:tailEnd len="med" w="med" type="none"/>
          </a:ln>
        </p:spPr>
      </p:cxnSp>
      <p:cxnSp>
        <p:nvCxnSpPr>
          <p:cNvPr id="512" name="Google Shape;512;p18"/>
          <p:cNvCxnSpPr>
            <a:stCxn id="506" idx="4"/>
            <a:endCxn id="508" idx="0"/>
          </p:cNvCxnSpPr>
          <p:nvPr/>
        </p:nvCxnSpPr>
        <p:spPr>
          <a:xfrm flipH="1">
            <a:off x="4568083" y="2300119"/>
            <a:ext cx="3900" cy="291600"/>
          </a:xfrm>
          <a:prstGeom prst="straightConnector1">
            <a:avLst/>
          </a:prstGeom>
          <a:noFill/>
          <a:ln cap="flat" cmpd="sng" w="28575">
            <a:solidFill>
              <a:schemeClr val="accent4"/>
            </a:solidFill>
            <a:prstDash val="solid"/>
            <a:round/>
            <a:headEnd len="med" w="med" type="none"/>
            <a:tailEnd len="med" w="med" type="none"/>
          </a:ln>
        </p:spPr>
      </p:cxnSp>
      <p:cxnSp>
        <p:nvCxnSpPr>
          <p:cNvPr id="513" name="Google Shape;513;p18"/>
          <p:cNvCxnSpPr>
            <a:stCxn id="503" idx="4"/>
            <a:endCxn id="505" idx="0"/>
          </p:cNvCxnSpPr>
          <p:nvPr/>
        </p:nvCxnSpPr>
        <p:spPr>
          <a:xfrm>
            <a:off x="7378595" y="2300125"/>
            <a:ext cx="40200" cy="300300"/>
          </a:xfrm>
          <a:prstGeom prst="straightConnector1">
            <a:avLst/>
          </a:prstGeom>
          <a:noFill/>
          <a:ln cap="flat" cmpd="sng" w="28575">
            <a:solidFill>
              <a:schemeClr val="accent2"/>
            </a:solidFill>
            <a:prstDash val="solid"/>
            <a:round/>
            <a:headEnd len="med" w="med" type="none"/>
            <a:tailEnd len="med" w="med" type="none"/>
          </a:ln>
        </p:spPr>
      </p:cxnSp>
      <p:cxnSp>
        <p:nvCxnSpPr>
          <p:cNvPr id="514" name="Google Shape;514;p18"/>
          <p:cNvCxnSpPr>
            <a:stCxn id="502" idx="6"/>
            <a:endCxn id="506" idx="2"/>
          </p:cNvCxnSpPr>
          <p:nvPr/>
        </p:nvCxnSpPr>
        <p:spPr>
          <a:xfrm>
            <a:off x="2145377" y="1916118"/>
            <a:ext cx="2042700" cy="0"/>
          </a:xfrm>
          <a:prstGeom prst="straightConnector1">
            <a:avLst/>
          </a:prstGeom>
          <a:noFill/>
          <a:ln cap="flat" cmpd="sng" w="28575">
            <a:solidFill>
              <a:schemeClr val="accent4"/>
            </a:solidFill>
            <a:prstDash val="solid"/>
            <a:round/>
            <a:headEnd len="med" w="med" type="none"/>
            <a:tailEnd len="med" w="med" type="none"/>
          </a:ln>
        </p:spPr>
      </p:cxnSp>
      <p:cxnSp>
        <p:nvCxnSpPr>
          <p:cNvPr id="515" name="Google Shape;515;p18"/>
          <p:cNvCxnSpPr>
            <a:stCxn id="506" idx="6"/>
            <a:endCxn id="503" idx="2"/>
          </p:cNvCxnSpPr>
          <p:nvPr/>
        </p:nvCxnSpPr>
        <p:spPr>
          <a:xfrm>
            <a:off x="4955983" y="1916119"/>
            <a:ext cx="2038500" cy="0"/>
          </a:xfrm>
          <a:prstGeom prst="straightConnector1">
            <a:avLst/>
          </a:prstGeom>
          <a:noFill/>
          <a:ln cap="flat" cmpd="sng" w="28575">
            <a:solidFill>
              <a:schemeClr val="accent4"/>
            </a:solidFill>
            <a:prstDash val="solid"/>
            <a:round/>
            <a:headEnd len="med" w="med" type="none"/>
            <a:tailEnd len="med" w="med" type="none"/>
          </a:ln>
        </p:spPr>
      </p:cxnSp>
      <p:grpSp>
        <p:nvGrpSpPr>
          <p:cNvPr id="516" name="Google Shape;516;p18"/>
          <p:cNvGrpSpPr/>
          <p:nvPr/>
        </p:nvGrpSpPr>
        <p:grpSpPr>
          <a:xfrm>
            <a:off x="1435729" y="1614687"/>
            <a:ext cx="637475" cy="586265"/>
            <a:chOff x="3150750" y="321850"/>
            <a:chExt cx="1574400" cy="1447925"/>
          </a:xfrm>
        </p:grpSpPr>
        <p:sp>
          <p:nvSpPr>
            <p:cNvPr id="517" name="Google Shape;517;p18"/>
            <p:cNvSpPr/>
            <p:nvPr/>
          </p:nvSpPr>
          <p:spPr>
            <a:xfrm>
              <a:off x="3150750" y="321850"/>
              <a:ext cx="1574400" cy="1447925"/>
            </a:xfrm>
            <a:custGeom>
              <a:rect b="b" l="l" r="r" t="t"/>
              <a:pathLst>
                <a:path extrusionOk="0" h="57917" w="62976">
                  <a:moveTo>
                    <a:pt x="32082" y="0"/>
                  </a:moveTo>
                  <a:cubicBezTo>
                    <a:pt x="19210" y="0"/>
                    <a:pt x="7220" y="9048"/>
                    <a:pt x="3981" y="21560"/>
                  </a:cubicBezTo>
                  <a:cubicBezTo>
                    <a:pt x="0" y="36953"/>
                    <a:pt x="9062" y="52650"/>
                    <a:pt x="24341" y="56934"/>
                  </a:cubicBezTo>
                  <a:cubicBezTo>
                    <a:pt x="26763" y="57598"/>
                    <a:pt x="29245" y="57916"/>
                    <a:pt x="31720" y="57916"/>
                  </a:cubicBezTo>
                  <a:cubicBezTo>
                    <a:pt x="42108" y="57916"/>
                    <a:pt x="52364" y="52305"/>
                    <a:pt x="57478" y="43058"/>
                  </a:cubicBezTo>
                  <a:cubicBezTo>
                    <a:pt x="59108" y="40138"/>
                    <a:pt x="60170" y="36991"/>
                    <a:pt x="60700" y="33731"/>
                  </a:cubicBezTo>
                  <a:cubicBezTo>
                    <a:pt x="62975" y="19399"/>
                    <a:pt x="54103" y="5561"/>
                    <a:pt x="40379" y="1276"/>
                  </a:cubicBezTo>
                  <a:cubicBezTo>
                    <a:pt x="38066" y="556"/>
                    <a:pt x="35639" y="139"/>
                    <a:pt x="33251" y="25"/>
                  </a:cubicBezTo>
                  <a:cubicBezTo>
                    <a:pt x="32860" y="9"/>
                    <a:pt x="32471" y="0"/>
                    <a:pt x="32082" y="0"/>
                  </a:cubicBezTo>
                  <a:close/>
                </a:path>
              </a:pathLst>
            </a:custGeom>
            <a:solidFill>
              <a:srgbClr val="F7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3281550" y="427675"/>
              <a:ext cx="1291000" cy="1242300"/>
            </a:xfrm>
            <a:custGeom>
              <a:rect b="b" l="l" r="r" t="t"/>
              <a:pathLst>
                <a:path extrusionOk="0" h="49692" w="51640">
                  <a:moveTo>
                    <a:pt x="26701" y="11842"/>
                  </a:moveTo>
                  <a:cubicBezTo>
                    <a:pt x="33368" y="11842"/>
                    <a:pt x="39772" y="17010"/>
                    <a:pt x="39772" y="24834"/>
                  </a:cubicBezTo>
                  <a:cubicBezTo>
                    <a:pt x="39772" y="32000"/>
                    <a:pt x="33971" y="37801"/>
                    <a:pt x="26806" y="37801"/>
                  </a:cubicBezTo>
                  <a:lnTo>
                    <a:pt x="26806" y="37839"/>
                  </a:lnTo>
                  <a:cubicBezTo>
                    <a:pt x="15242" y="37839"/>
                    <a:pt x="9441" y="23849"/>
                    <a:pt x="17630" y="15659"/>
                  </a:cubicBezTo>
                  <a:cubicBezTo>
                    <a:pt x="20267" y="13023"/>
                    <a:pt x="23514" y="11842"/>
                    <a:pt x="26701" y="11842"/>
                  </a:cubicBezTo>
                  <a:close/>
                  <a:moveTo>
                    <a:pt x="26806" y="1"/>
                  </a:moveTo>
                  <a:cubicBezTo>
                    <a:pt x="16758" y="1"/>
                    <a:pt x="7697" y="6067"/>
                    <a:pt x="3868" y="15318"/>
                  </a:cubicBezTo>
                  <a:cubicBezTo>
                    <a:pt x="1" y="24607"/>
                    <a:pt x="2124" y="35299"/>
                    <a:pt x="9252" y="42426"/>
                  </a:cubicBezTo>
                  <a:cubicBezTo>
                    <a:pt x="13997" y="47172"/>
                    <a:pt x="20355" y="49692"/>
                    <a:pt x="26827" y="49692"/>
                  </a:cubicBezTo>
                  <a:cubicBezTo>
                    <a:pt x="30025" y="49692"/>
                    <a:pt x="33250" y="49077"/>
                    <a:pt x="36322" y="47810"/>
                  </a:cubicBezTo>
                  <a:cubicBezTo>
                    <a:pt x="45573" y="43943"/>
                    <a:pt x="51639" y="34882"/>
                    <a:pt x="51639" y="24834"/>
                  </a:cubicBezTo>
                  <a:cubicBezTo>
                    <a:pt x="51639" y="11110"/>
                    <a:pt x="40530" y="1"/>
                    <a:pt x="26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3851200" y="427250"/>
              <a:ext cx="230350" cy="306600"/>
            </a:xfrm>
            <a:custGeom>
              <a:rect b="b" l="l" r="r" t="t"/>
              <a:pathLst>
                <a:path extrusionOk="0" h="12264" w="9214">
                  <a:moveTo>
                    <a:pt x="4005" y="1"/>
                  </a:moveTo>
                  <a:cubicBezTo>
                    <a:pt x="2669" y="1"/>
                    <a:pt x="1332" y="108"/>
                    <a:pt x="1" y="321"/>
                  </a:cubicBezTo>
                  <a:cubicBezTo>
                    <a:pt x="1176" y="4112"/>
                    <a:pt x="1859" y="8056"/>
                    <a:pt x="2048" y="11999"/>
                  </a:cubicBezTo>
                  <a:cubicBezTo>
                    <a:pt x="2574" y="11937"/>
                    <a:pt x="3126" y="11875"/>
                    <a:pt x="3661" y="11875"/>
                  </a:cubicBezTo>
                  <a:cubicBezTo>
                    <a:pt x="3782" y="11875"/>
                    <a:pt x="3901" y="11878"/>
                    <a:pt x="4020" y="11885"/>
                  </a:cubicBezTo>
                  <a:cubicBezTo>
                    <a:pt x="4128" y="11881"/>
                    <a:pt x="4236" y="11879"/>
                    <a:pt x="4345" y="11879"/>
                  </a:cubicBezTo>
                  <a:cubicBezTo>
                    <a:pt x="5298" y="11879"/>
                    <a:pt x="6247" y="12026"/>
                    <a:pt x="7166" y="12264"/>
                  </a:cubicBezTo>
                  <a:cubicBezTo>
                    <a:pt x="7280" y="8283"/>
                    <a:pt x="7963" y="4340"/>
                    <a:pt x="9214" y="549"/>
                  </a:cubicBezTo>
                  <a:cubicBezTo>
                    <a:pt x="7495" y="183"/>
                    <a:pt x="5752" y="1"/>
                    <a:pt x="40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4266375" y="948050"/>
              <a:ext cx="310900" cy="230350"/>
            </a:xfrm>
            <a:custGeom>
              <a:rect b="b" l="l" r="r" t="t"/>
              <a:pathLst>
                <a:path extrusionOk="0" h="9214" w="12436">
                  <a:moveTo>
                    <a:pt x="11943" y="0"/>
                  </a:moveTo>
                  <a:lnTo>
                    <a:pt x="11943" y="0"/>
                  </a:lnTo>
                  <a:cubicBezTo>
                    <a:pt x="8151" y="1176"/>
                    <a:pt x="4208" y="1858"/>
                    <a:pt x="265" y="2048"/>
                  </a:cubicBezTo>
                  <a:cubicBezTo>
                    <a:pt x="341" y="2692"/>
                    <a:pt x="379" y="3375"/>
                    <a:pt x="379" y="4019"/>
                  </a:cubicBezTo>
                  <a:cubicBezTo>
                    <a:pt x="379" y="5081"/>
                    <a:pt x="265" y="6105"/>
                    <a:pt x="0" y="7166"/>
                  </a:cubicBezTo>
                  <a:cubicBezTo>
                    <a:pt x="3981" y="7280"/>
                    <a:pt x="7924" y="7962"/>
                    <a:pt x="11715" y="9214"/>
                  </a:cubicBezTo>
                  <a:cubicBezTo>
                    <a:pt x="12360" y="6180"/>
                    <a:pt x="12436" y="3034"/>
                    <a:pt x="119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3822775" y="1364150"/>
              <a:ext cx="229400" cy="305225"/>
            </a:xfrm>
            <a:custGeom>
              <a:rect b="b" l="l" r="r" t="t"/>
              <a:pathLst>
                <a:path extrusionOk="0" h="12209" w="9176">
                  <a:moveTo>
                    <a:pt x="2010" y="1"/>
                  </a:moveTo>
                  <a:cubicBezTo>
                    <a:pt x="1896" y="3944"/>
                    <a:pt x="1214" y="7887"/>
                    <a:pt x="0" y="11678"/>
                  </a:cubicBezTo>
                  <a:cubicBezTo>
                    <a:pt x="1669" y="12019"/>
                    <a:pt x="3413" y="12209"/>
                    <a:pt x="5157" y="12209"/>
                  </a:cubicBezTo>
                  <a:cubicBezTo>
                    <a:pt x="6522" y="12209"/>
                    <a:pt x="7849" y="12095"/>
                    <a:pt x="9175" y="11906"/>
                  </a:cubicBezTo>
                  <a:cubicBezTo>
                    <a:pt x="8000" y="8076"/>
                    <a:pt x="7318" y="4171"/>
                    <a:pt x="7128" y="190"/>
                  </a:cubicBezTo>
                  <a:cubicBezTo>
                    <a:pt x="6484" y="304"/>
                    <a:pt x="5801" y="342"/>
                    <a:pt x="5157" y="342"/>
                  </a:cubicBezTo>
                  <a:cubicBezTo>
                    <a:pt x="4095" y="342"/>
                    <a:pt x="3033" y="228"/>
                    <a:pt x="20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3330850" y="918675"/>
              <a:ext cx="306175" cy="230350"/>
            </a:xfrm>
            <a:custGeom>
              <a:rect b="b" l="l" r="r" t="t"/>
              <a:pathLst>
                <a:path extrusionOk="0" h="9214" w="12247">
                  <a:moveTo>
                    <a:pt x="531" y="0"/>
                  </a:moveTo>
                  <a:cubicBezTo>
                    <a:pt x="152" y="1706"/>
                    <a:pt x="0" y="3450"/>
                    <a:pt x="0" y="5232"/>
                  </a:cubicBezTo>
                  <a:cubicBezTo>
                    <a:pt x="0" y="6559"/>
                    <a:pt x="114" y="7886"/>
                    <a:pt x="303" y="9213"/>
                  </a:cubicBezTo>
                  <a:cubicBezTo>
                    <a:pt x="4095" y="8076"/>
                    <a:pt x="8038" y="7355"/>
                    <a:pt x="11981" y="7166"/>
                  </a:cubicBezTo>
                  <a:cubicBezTo>
                    <a:pt x="11905" y="6521"/>
                    <a:pt x="11867" y="5877"/>
                    <a:pt x="11867" y="5232"/>
                  </a:cubicBezTo>
                  <a:cubicBezTo>
                    <a:pt x="11867" y="4171"/>
                    <a:pt x="11981" y="3109"/>
                    <a:pt x="12246" y="2085"/>
                  </a:cubicBezTo>
                  <a:cubicBezTo>
                    <a:pt x="8265" y="1934"/>
                    <a:pt x="4322" y="1251"/>
                    <a:pt x="5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18"/>
          <p:cNvSpPr/>
          <p:nvPr/>
        </p:nvSpPr>
        <p:spPr>
          <a:xfrm>
            <a:off x="4249913" y="1625575"/>
            <a:ext cx="615475" cy="581107"/>
          </a:xfrm>
          <a:custGeom>
            <a:rect b="b" l="l" r="r" t="t"/>
            <a:pathLst>
              <a:path extrusionOk="0" h="47360" w="50161">
                <a:moveTo>
                  <a:pt x="24454" y="1"/>
                </a:moveTo>
                <a:cubicBezTo>
                  <a:pt x="22665" y="1"/>
                  <a:pt x="20911" y="224"/>
                  <a:pt x="19223" y="611"/>
                </a:cubicBezTo>
                <a:cubicBezTo>
                  <a:pt x="12702" y="2090"/>
                  <a:pt x="7128" y="6260"/>
                  <a:pt x="3906" y="12099"/>
                </a:cubicBezTo>
                <a:cubicBezTo>
                  <a:pt x="607" y="18014"/>
                  <a:pt x="0" y="24990"/>
                  <a:pt x="2200" y="31397"/>
                </a:cubicBezTo>
                <a:cubicBezTo>
                  <a:pt x="5498" y="41103"/>
                  <a:pt x="14484" y="47359"/>
                  <a:pt x="25062" y="47359"/>
                </a:cubicBezTo>
                <a:lnTo>
                  <a:pt x="25099" y="47359"/>
                </a:lnTo>
                <a:cubicBezTo>
                  <a:pt x="25137" y="47359"/>
                  <a:pt x="25175" y="47359"/>
                  <a:pt x="25213" y="47359"/>
                </a:cubicBezTo>
                <a:cubicBezTo>
                  <a:pt x="33398" y="47359"/>
                  <a:pt x="41082" y="43271"/>
                  <a:pt x="45573" y="36402"/>
                </a:cubicBezTo>
                <a:cubicBezTo>
                  <a:pt x="46900" y="34393"/>
                  <a:pt x="47924" y="32194"/>
                  <a:pt x="48568" y="29881"/>
                </a:cubicBezTo>
                <a:cubicBezTo>
                  <a:pt x="50160" y="24383"/>
                  <a:pt x="49668" y="18469"/>
                  <a:pt x="47127" y="13312"/>
                </a:cubicBezTo>
                <a:cubicBezTo>
                  <a:pt x="43109" y="5199"/>
                  <a:pt x="34388" y="5"/>
                  <a:pt x="24872" y="5"/>
                </a:cubicBezTo>
                <a:cubicBezTo>
                  <a:pt x="24732" y="2"/>
                  <a:pt x="24593" y="1"/>
                  <a:pt x="24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4279228" y="1679653"/>
            <a:ext cx="532665" cy="477536"/>
          </a:xfrm>
          <a:custGeom>
            <a:rect b="b" l="l" r="r" t="t"/>
            <a:pathLst>
              <a:path extrusionOk="0" h="38919" w="43412">
                <a:moveTo>
                  <a:pt x="22474" y="0"/>
                </a:moveTo>
                <a:cubicBezTo>
                  <a:pt x="20891" y="0"/>
                  <a:pt x="19303" y="173"/>
                  <a:pt x="17744" y="526"/>
                </a:cubicBezTo>
                <a:cubicBezTo>
                  <a:pt x="6521" y="3143"/>
                  <a:pt x="0" y="14896"/>
                  <a:pt x="3791" y="25815"/>
                </a:cubicBezTo>
                <a:cubicBezTo>
                  <a:pt x="6747" y="34429"/>
                  <a:pt x="14672" y="38918"/>
                  <a:pt x="22668" y="38918"/>
                </a:cubicBezTo>
                <a:cubicBezTo>
                  <a:pt x="29137" y="38918"/>
                  <a:pt x="35652" y="35980"/>
                  <a:pt x="39620" y="29910"/>
                </a:cubicBezTo>
                <a:cubicBezTo>
                  <a:pt x="40720" y="28241"/>
                  <a:pt x="41554" y="26422"/>
                  <a:pt x="42084" y="24526"/>
                </a:cubicBezTo>
                <a:cubicBezTo>
                  <a:pt x="43411" y="20014"/>
                  <a:pt x="42994" y="15199"/>
                  <a:pt x="40947" y="10953"/>
                </a:cubicBezTo>
                <a:cubicBezTo>
                  <a:pt x="37497" y="3959"/>
                  <a:pt x="30051" y="0"/>
                  <a:pt x="22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4301549" y="1773243"/>
            <a:ext cx="151669" cy="213400"/>
          </a:xfrm>
          <a:custGeom>
            <a:rect b="b" l="l" r="r" t="t"/>
            <a:pathLst>
              <a:path extrusionOk="0" h="17392" w="12361">
                <a:moveTo>
                  <a:pt x="7688" y="0"/>
                </a:moveTo>
                <a:cubicBezTo>
                  <a:pt x="6647" y="0"/>
                  <a:pt x="5603" y="146"/>
                  <a:pt x="4589" y="444"/>
                </a:cubicBezTo>
                <a:cubicBezTo>
                  <a:pt x="1063" y="5335"/>
                  <a:pt x="1" y="11591"/>
                  <a:pt x="1745" y="17392"/>
                </a:cubicBezTo>
                <a:cubicBezTo>
                  <a:pt x="1783" y="10378"/>
                  <a:pt x="5423" y="2719"/>
                  <a:pt x="12361" y="1013"/>
                </a:cubicBezTo>
                <a:cubicBezTo>
                  <a:pt x="10889" y="346"/>
                  <a:pt x="9292" y="0"/>
                  <a:pt x="7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4446248" y="1679481"/>
            <a:ext cx="261915" cy="128700"/>
          </a:xfrm>
          <a:custGeom>
            <a:rect b="b" l="l" r="r" t="t"/>
            <a:pathLst>
              <a:path extrusionOk="0" h="10489" w="21346">
                <a:moveTo>
                  <a:pt x="8921" y="1"/>
                </a:moveTo>
                <a:cubicBezTo>
                  <a:pt x="7326" y="1"/>
                  <a:pt x="5720" y="179"/>
                  <a:pt x="4133" y="540"/>
                </a:cubicBezTo>
                <a:lnTo>
                  <a:pt x="4095" y="540"/>
                </a:lnTo>
                <a:cubicBezTo>
                  <a:pt x="1630" y="1109"/>
                  <a:pt x="0" y="9602"/>
                  <a:pt x="190" y="10360"/>
                </a:cubicBezTo>
                <a:cubicBezTo>
                  <a:pt x="208" y="10450"/>
                  <a:pt x="226" y="10488"/>
                  <a:pt x="247" y="10488"/>
                </a:cubicBezTo>
                <a:cubicBezTo>
                  <a:pt x="272" y="10488"/>
                  <a:pt x="301" y="10440"/>
                  <a:pt x="341" y="10360"/>
                </a:cubicBezTo>
                <a:cubicBezTo>
                  <a:pt x="1213" y="8768"/>
                  <a:pt x="2502" y="7403"/>
                  <a:pt x="4095" y="6493"/>
                </a:cubicBezTo>
                <a:cubicBezTo>
                  <a:pt x="7716" y="4420"/>
                  <a:pt x="11791" y="3346"/>
                  <a:pt x="15892" y="3346"/>
                </a:cubicBezTo>
                <a:cubicBezTo>
                  <a:pt x="17717" y="3346"/>
                  <a:pt x="19548" y="3559"/>
                  <a:pt x="21346" y="3991"/>
                </a:cubicBezTo>
                <a:cubicBezTo>
                  <a:pt x="17695" y="1371"/>
                  <a:pt x="13347" y="1"/>
                  <a:pt x="8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4435082" y="1785661"/>
            <a:ext cx="313560" cy="371720"/>
          </a:xfrm>
          <a:custGeom>
            <a:rect b="b" l="l" r="r" t="t"/>
            <a:pathLst>
              <a:path extrusionOk="0" h="30295" w="25555">
                <a:moveTo>
                  <a:pt x="1479" y="1"/>
                </a:moveTo>
                <a:cubicBezTo>
                  <a:pt x="1479" y="1"/>
                  <a:pt x="1479" y="1"/>
                  <a:pt x="1479" y="1"/>
                </a:cubicBezTo>
                <a:cubicBezTo>
                  <a:pt x="0" y="10010"/>
                  <a:pt x="3033" y="21233"/>
                  <a:pt x="7355" y="30105"/>
                </a:cubicBezTo>
                <a:cubicBezTo>
                  <a:pt x="8275" y="30232"/>
                  <a:pt x="9195" y="30294"/>
                  <a:pt x="10109" y="30294"/>
                </a:cubicBezTo>
                <a:cubicBezTo>
                  <a:pt x="16015" y="30294"/>
                  <a:pt x="21680" y="27692"/>
                  <a:pt x="25554" y="23128"/>
                </a:cubicBezTo>
                <a:cubicBezTo>
                  <a:pt x="11011" y="17258"/>
                  <a:pt x="1575" y="1"/>
                  <a:pt x="14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4411816" y="1745265"/>
            <a:ext cx="88688" cy="79240"/>
          </a:xfrm>
          <a:custGeom>
            <a:rect b="b" l="l" r="r" t="t"/>
            <a:pathLst>
              <a:path extrusionOk="0" h="6458" w="7228">
                <a:moveTo>
                  <a:pt x="4564" y="1"/>
                </a:moveTo>
                <a:cubicBezTo>
                  <a:pt x="3397" y="1"/>
                  <a:pt x="2129" y="615"/>
                  <a:pt x="1327" y="1625"/>
                </a:cubicBezTo>
                <a:cubicBezTo>
                  <a:pt x="1" y="3217"/>
                  <a:pt x="228" y="5302"/>
                  <a:pt x="1820" y="6137"/>
                </a:cubicBezTo>
                <a:cubicBezTo>
                  <a:pt x="2241" y="6357"/>
                  <a:pt x="2695" y="6458"/>
                  <a:pt x="3154" y="6458"/>
                </a:cubicBezTo>
                <a:cubicBezTo>
                  <a:pt x="5139" y="6458"/>
                  <a:pt x="7228" y="4583"/>
                  <a:pt x="7166" y="2459"/>
                </a:cubicBezTo>
                <a:cubicBezTo>
                  <a:pt x="7128" y="2156"/>
                  <a:pt x="7090" y="1852"/>
                  <a:pt x="6977" y="1587"/>
                </a:cubicBezTo>
                <a:cubicBezTo>
                  <a:pt x="6711" y="904"/>
                  <a:pt x="6180" y="374"/>
                  <a:pt x="5498" y="146"/>
                </a:cubicBezTo>
                <a:cubicBezTo>
                  <a:pt x="5202" y="48"/>
                  <a:pt x="4887" y="1"/>
                  <a:pt x="45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4578002" y="1702747"/>
            <a:ext cx="114356" cy="60283"/>
          </a:xfrm>
          <a:custGeom>
            <a:rect b="b" l="l" r="r" t="t"/>
            <a:pathLst>
              <a:path extrusionOk="0" h="4913" w="9320">
                <a:moveTo>
                  <a:pt x="1719" y="0"/>
                </a:moveTo>
                <a:cubicBezTo>
                  <a:pt x="623" y="0"/>
                  <a:pt x="1" y="797"/>
                  <a:pt x="1168" y="1564"/>
                </a:cubicBezTo>
                <a:cubicBezTo>
                  <a:pt x="2078" y="2133"/>
                  <a:pt x="3215" y="2246"/>
                  <a:pt x="4201" y="2625"/>
                </a:cubicBezTo>
                <a:cubicBezTo>
                  <a:pt x="5490" y="3118"/>
                  <a:pt x="6703" y="3839"/>
                  <a:pt x="7765" y="4711"/>
                </a:cubicBezTo>
                <a:cubicBezTo>
                  <a:pt x="7934" y="4845"/>
                  <a:pt x="8132" y="4913"/>
                  <a:pt x="8331" y="4913"/>
                </a:cubicBezTo>
                <a:cubicBezTo>
                  <a:pt x="8579" y="4913"/>
                  <a:pt x="8827" y="4808"/>
                  <a:pt x="9016" y="4597"/>
                </a:cubicBezTo>
                <a:cubicBezTo>
                  <a:pt x="9320" y="4218"/>
                  <a:pt x="9244" y="3687"/>
                  <a:pt x="8902" y="3422"/>
                </a:cubicBezTo>
                <a:cubicBezTo>
                  <a:pt x="7007" y="1715"/>
                  <a:pt x="4694" y="540"/>
                  <a:pt x="2192" y="47"/>
                </a:cubicBezTo>
                <a:cubicBezTo>
                  <a:pt x="2027" y="15"/>
                  <a:pt x="1869" y="0"/>
                  <a:pt x="17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4686772" y="1772445"/>
            <a:ext cx="94454" cy="314014"/>
          </a:xfrm>
          <a:custGeom>
            <a:rect b="b" l="l" r="r" t="t"/>
            <a:pathLst>
              <a:path extrusionOk="0" h="25592" w="7698">
                <a:moveTo>
                  <a:pt x="1783" y="1"/>
                </a:moveTo>
                <a:cubicBezTo>
                  <a:pt x="1501" y="1"/>
                  <a:pt x="1223" y="134"/>
                  <a:pt x="1062" y="396"/>
                </a:cubicBezTo>
                <a:cubicBezTo>
                  <a:pt x="911" y="699"/>
                  <a:pt x="948" y="1040"/>
                  <a:pt x="1138" y="1306"/>
                </a:cubicBezTo>
                <a:cubicBezTo>
                  <a:pt x="5271" y="6689"/>
                  <a:pt x="5574" y="15030"/>
                  <a:pt x="2237" y="20983"/>
                </a:cubicBezTo>
                <a:cubicBezTo>
                  <a:pt x="1593" y="22158"/>
                  <a:pt x="721" y="23220"/>
                  <a:pt x="190" y="24471"/>
                </a:cubicBezTo>
                <a:cubicBezTo>
                  <a:pt x="38" y="24698"/>
                  <a:pt x="1" y="24964"/>
                  <a:pt x="76" y="25229"/>
                </a:cubicBezTo>
                <a:cubicBezTo>
                  <a:pt x="187" y="25451"/>
                  <a:pt x="420" y="25592"/>
                  <a:pt x="671" y="25592"/>
                </a:cubicBezTo>
                <a:cubicBezTo>
                  <a:pt x="763" y="25592"/>
                  <a:pt x="857" y="25573"/>
                  <a:pt x="948" y="25532"/>
                </a:cubicBezTo>
                <a:cubicBezTo>
                  <a:pt x="1252" y="25419"/>
                  <a:pt x="1555" y="25191"/>
                  <a:pt x="1745" y="24926"/>
                </a:cubicBezTo>
                <a:cubicBezTo>
                  <a:pt x="6294" y="19807"/>
                  <a:pt x="7697" y="12642"/>
                  <a:pt x="5498" y="6158"/>
                </a:cubicBezTo>
                <a:cubicBezTo>
                  <a:pt x="4778" y="4073"/>
                  <a:pt x="3754" y="2102"/>
                  <a:pt x="2465" y="320"/>
                </a:cubicBezTo>
                <a:cubicBezTo>
                  <a:pt x="2287" y="106"/>
                  <a:pt x="2033" y="1"/>
                  <a:pt x="1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7091050" y="1638437"/>
            <a:ext cx="583144" cy="559966"/>
          </a:xfrm>
          <a:custGeom>
            <a:rect b="b" l="l" r="r" t="t"/>
            <a:pathLst>
              <a:path extrusionOk="0" h="57669" w="60056">
                <a:moveTo>
                  <a:pt x="32748" y="0"/>
                </a:moveTo>
                <a:cubicBezTo>
                  <a:pt x="31936" y="0"/>
                  <a:pt x="31114" y="164"/>
                  <a:pt x="30331" y="507"/>
                </a:cubicBezTo>
                <a:lnTo>
                  <a:pt x="21535" y="4450"/>
                </a:lnTo>
                <a:cubicBezTo>
                  <a:pt x="19867" y="5171"/>
                  <a:pt x="18502" y="6498"/>
                  <a:pt x="17744" y="8166"/>
                </a:cubicBezTo>
                <a:lnTo>
                  <a:pt x="14787" y="14573"/>
                </a:lnTo>
                <a:cubicBezTo>
                  <a:pt x="13990" y="16280"/>
                  <a:pt x="13915" y="18213"/>
                  <a:pt x="14635" y="19957"/>
                </a:cubicBezTo>
                <a:cubicBezTo>
                  <a:pt x="14403" y="19935"/>
                  <a:pt x="14171" y="19923"/>
                  <a:pt x="13939" y="19923"/>
                </a:cubicBezTo>
                <a:cubicBezTo>
                  <a:pt x="12244" y="19923"/>
                  <a:pt x="10595" y="20529"/>
                  <a:pt x="9327" y="21663"/>
                </a:cubicBezTo>
                <a:lnTo>
                  <a:pt x="4057" y="26365"/>
                </a:lnTo>
                <a:cubicBezTo>
                  <a:pt x="3716" y="26668"/>
                  <a:pt x="3375" y="27009"/>
                  <a:pt x="3109" y="27388"/>
                </a:cubicBezTo>
                <a:cubicBezTo>
                  <a:pt x="2275" y="28488"/>
                  <a:pt x="1782" y="29739"/>
                  <a:pt x="1593" y="31066"/>
                </a:cubicBezTo>
                <a:lnTo>
                  <a:pt x="379" y="40620"/>
                </a:lnTo>
                <a:cubicBezTo>
                  <a:pt x="0" y="43616"/>
                  <a:pt x="1896" y="46421"/>
                  <a:pt x="4853" y="47217"/>
                </a:cubicBezTo>
                <a:lnTo>
                  <a:pt x="34805" y="54838"/>
                </a:lnTo>
                <a:lnTo>
                  <a:pt x="38559" y="56734"/>
                </a:lnTo>
                <a:cubicBezTo>
                  <a:pt x="39810" y="57366"/>
                  <a:pt x="41154" y="57669"/>
                  <a:pt x="42485" y="57669"/>
                </a:cubicBezTo>
                <a:cubicBezTo>
                  <a:pt x="45147" y="57669"/>
                  <a:pt x="47759" y="56456"/>
                  <a:pt x="49478" y="54231"/>
                </a:cubicBezTo>
                <a:cubicBezTo>
                  <a:pt x="49781" y="53852"/>
                  <a:pt x="50046" y="53435"/>
                  <a:pt x="50274" y="53018"/>
                </a:cubicBezTo>
                <a:cubicBezTo>
                  <a:pt x="51222" y="51236"/>
                  <a:pt x="51487" y="49151"/>
                  <a:pt x="51070" y="47179"/>
                </a:cubicBezTo>
                <a:cubicBezTo>
                  <a:pt x="53155" y="47066"/>
                  <a:pt x="55127" y="46194"/>
                  <a:pt x="56606" y="44715"/>
                </a:cubicBezTo>
                <a:cubicBezTo>
                  <a:pt x="56909" y="44450"/>
                  <a:pt x="57174" y="44146"/>
                  <a:pt x="57402" y="43805"/>
                </a:cubicBezTo>
                <a:cubicBezTo>
                  <a:pt x="60056" y="40393"/>
                  <a:pt x="59790" y="35540"/>
                  <a:pt x="56795" y="32431"/>
                </a:cubicBezTo>
                <a:lnTo>
                  <a:pt x="53876" y="29398"/>
                </a:lnTo>
                <a:lnTo>
                  <a:pt x="37952" y="2934"/>
                </a:lnTo>
                <a:cubicBezTo>
                  <a:pt x="36810" y="1057"/>
                  <a:pt x="34809" y="0"/>
                  <a:pt x="32748" y="0"/>
                </a:cubicBezTo>
                <a:close/>
              </a:path>
            </a:pathLst>
          </a:custGeom>
          <a:solidFill>
            <a:srgbClr val="F7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7266326" y="1679342"/>
            <a:ext cx="362999" cy="376787"/>
          </a:xfrm>
          <a:custGeom>
            <a:rect b="b" l="l" r="r" t="t"/>
            <a:pathLst>
              <a:path extrusionOk="0" h="38804" w="37384">
                <a:moveTo>
                  <a:pt x="14713" y="0"/>
                </a:moveTo>
                <a:cubicBezTo>
                  <a:pt x="14467" y="0"/>
                  <a:pt x="14221" y="53"/>
                  <a:pt x="13990" y="163"/>
                </a:cubicBezTo>
                <a:lnTo>
                  <a:pt x="5194" y="4106"/>
                </a:lnTo>
                <a:cubicBezTo>
                  <a:pt x="4436" y="4409"/>
                  <a:pt x="3867" y="5016"/>
                  <a:pt x="3526" y="5736"/>
                </a:cubicBezTo>
                <a:lnTo>
                  <a:pt x="531" y="12143"/>
                </a:lnTo>
                <a:cubicBezTo>
                  <a:pt x="0" y="13243"/>
                  <a:pt x="341" y="14570"/>
                  <a:pt x="1327" y="15328"/>
                </a:cubicBezTo>
                <a:lnTo>
                  <a:pt x="25895" y="34058"/>
                </a:lnTo>
                <a:lnTo>
                  <a:pt x="29042" y="37356"/>
                </a:lnTo>
                <a:cubicBezTo>
                  <a:pt x="29966" y="38319"/>
                  <a:pt x="31195" y="38803"/>
                  <a:pt x="32424" y="38803"/>
                </a:cubicBezTo>
                <a:cubicBezTo>
                  <a:pt x="33566" y="38803"/>
                  <a:pt x="34707" y="38386"/>
                  <a:pt x="35601" y="37546"/>
                </a:cubicBezTo>
                <a:cubicBezTo>
                  <a:pt x="37345" y="35802"/>
                  <a:pt x="37383" y="32958"/>
                  <a:pt x="35677" y="31176"/>
                </a:cubicBezTo>
                <a:lnTo>
                  <a:pt x="32454" y="27802"/>
                </a:lnTo>
                <a:lnTo>
                  <a:pt x="16265" y="883"/>
                </a:lnTo>
                <a:cubicBezTo>
                  <a:pt x="15915" y="317"/>
                  <a:pt x="15316" y="0"/>
                  <a:pt x="147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7501991" y="1934192"/>
            <a:ext cx="114869" cy="111286"/>
          </a:xfrm>
          <a:custGeom>
            <a:rect b="b" l="l" r="r" t="t"/>
            <a:pathLst>
              <a:path extrusionOk="0" h="11461" w="11830">
                <a:moveTo>
                  <a:pt x="3708" y="0"/>
                </a:moveTo>
                <a:cubicBezTo>
                  <a:pt x="3006" y="0"/>
                  <a:pt x="2298" y="266"/>
                  <a:pt x="1744" y="802"/>
                </a:cubicBezTo>
                <a:lnTo>
                  <a:pt x="1175" y="1332"/>
                </a:lnTo>
                <a:cubicBezTo>
                  <a:pt x="38" y="2432"/>
                  <a:pt x="0" y="4214"/>
                  <a:pt x="1062" y="5313"/>
                </a:cubicBezTo>
                <a:lnTo>
                  <a:pt x="6104" y="10583"/>
                </a:lnTo>
                <a:cubicBezTo>
                  <a:pt x="6648" y="11167"/>
                  <a:pt x="7382" y="11461"/>
                  <a:pt x="8121" y="11461"/>
                </a:cubicBezTo>
                <a:cubicBezTo>
                  <a:pt x="8824" y="11461"/>
                  <a:pt x="9531" y="11195"/>
                  <a:pt x="10085" y="10659"/>
                </a:cubicBezTo>
                <a:lnTo>
                  <a:pt x="10654" y="10128"/>
                </a:lnTo>
                <a:cubicBezTo>
                  <a:pt x="11791" y="9029"/>
                  <a:pt x="11829" y="7247"/>
                  <a:pt x="10768" y="6147"/>
                </a:cubicBezTo>
                <a:lnTo>
                  <a:pt x="5725" y="877"/>
                </a:lnTo>
                <a:cubicBezTo>
                  <a:pt x="5181" y="294"/>
                  <a:pt x="4447" y="0"/>
                  <a:pt x="37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7403889" y="1743419"/>
            <a:ext cx="115384" cy="162973"/>
          </a:xfrm>
          <a:custGeom>
            <a:rect b="b" l="l" r="r" t="t"/>
            <a:pathLst>
              <a:path extrusionOk="0" h="16784" w="11883">
                <a:moveTo>
                  <a:pt x="127" y="1"/>
                </a:moveTo>
                <a:cubicBezTo>
                  <a:pt x="60" y="1"/>
                  <a:pt x="0" y="81"/>
                  <a:pt x="54" y="162"/>
                </a:cubicBezTo>
                <a:lnTo>
                  <a:pt x="9191" y="16730"/>
                </a:lnTo>
                <a:cubicBezTo>
                  <a:pt x="9191" y="16757"/>
                  <a:pt x="9229" y="16784"/>
                  <a:pt x="9278" y="16784"/>
                </a:cubicBezTo>
                <a:cubicBezTo>
                  <a:pt x="9298" y="16784"/>
                  <a:pt x="9321" y="16779"/>
                  <a:pt x="9343" y="16768"/>
                </a:cubicBezTo>
                <a:lnTo>
                  <a:pt x="11769" y="15517"/>
                </a:lnTo>
                <a:cubicBezTo>
                  <a:pt x="11845" y="15479"/>
                  <a:pt x="11883" y="15365"/>
                  <a:pt x="11807" y="15327"/>
                </a:cubicBezTo>
                <a:lnTo>
                  <a:pt x="206" y="48"/>
                </a:lnTo>
                <a:cubicBezTo>
                  <a:pt x="183" y="15"/>
                  <a:pt x="155" y="1"/>
                  <a:pt x="1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7324968" y="1816343"/>
            <a:ext cx="154166" cy="129541"/>
          </a:xfrm>
          <a:custGeom>
            <a:rect b="b" l="l" r="r" t="t"/>
            <a:pathLst>
              <a:path extrusionOk="0" h="13341" w="15877">
                <a:moveTo>
                  <a:pt x="172" y="0"/>
                </a:moveTo>
                <a:cubicBezTo>
                  <a:pt x="77" y="0"/>
                  <a:pt x="1" y="94"/>
                  <a:pt x="66" y="160"/>
                </a:cubicBezTo>
                <a:lnTo>
                  <a:pt x="14170" y="13316"/>
                </a:lnTo>
                <a:cubicBezTo>
                  <a:pt x="14186" y="13331"/>
                  <a:pt x="14208" y="13341"/>
                  <a:pt x="14232" y="13341"/>
                </a:cubicBezTo>
                <a:cubicBezTo>
                  <a:pt x="14265" y="13341"/>
                  <a:pt x="14300" y="13322"/>
                  <a:pt x="14322" y="13278"/>
                </a:cubicBezTo>
                <a:lnTo>
                  <a:pt x="15838" y="10965"/>
                </a:lnTo>
                <a:cubicBezTo>
                  <a:pt x="15876" y="10927"/>
                  <a:pt x="15838" y="10851"/>
                  <a:pt x="15801" y="10813"/>
                </a:cubicBezTo>
                <a:lnTo>
                  <a:pt x="218" y="8"/>
                </a:lnTo>
                <a:cubicBezTo>
                  <a:pt x="202" y="3"/>
                  <a:pt x="187" y="0"/>
                  <a:pt x="1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7133764" y="1872757"/>
            <a:ext cx="420424" cy="284785"/>
          </a:xfrm>
          <a:custGeom>
            <a:rect b="b" l="l" r="r" t="t"/>
            <a:pathLst>
              <a:path extrusionOk="0" h="29329" w="43298">
                <a:moveTo>
                  <a:pt x="9485" y="0"/>
                </a:moveTo>
                <a:cubicBezTo>
                  <a:pt x="8856" y="0"/>
                  <a:pt x="8228" y="230"/>
                  <a:pt x="7735" y="682"/>
                </a:cubicBezTo>
                <a:lnTo>
                  <a:pt x="2465" y="5384"/>
                </a:lnTo>
                <a:cubicBezTo>
                  <a:pt x="1858" y="5914"/>
                  <a:pt x="1441" y="6673"/>
                  <a:pt x="1365" y="7469"/>
                </a:cubicBezTo>
                <a:lnTo>
                  <a:pt x="152" y="17023"/>
                </a:lnTo>
                <a:cubicBezTo>
                  <a:pt x="0" y="17895"/>
                  <a:pt x="607" y="18767"/>
                  <a:pt x="1479" y="18995"/>
                </a:cubicBezTo>
                <a:lnTo>
                  <a:pt x="31924" y="26729"/>
                </a:lnTo>
                <a:lnTo>
                  <a:pt x="36094" y="28852"/>
                </a:lnTo>
                <a:cubicBezTo>
                  <a:pt x="36740" y="29175"/>
                  <a:pt x="37429" y="29328"/>
                  <a:pt x="38108" y="29328"/>
                </a:cubicBezTo>
                <a:cubicBezTo>
                  <a:pt x="39741" y="29328"/>
                  <a:pt x="41319" y="28445"/>
                  <a:pt x="42122" y="26919"/>
                </a:cubicBezTo>
                <a:cubicBezTo>
                  <a:pt x="43298" y="24644"/>
                  <a:pt x="42350" y="21838"/>
                  <a:pt x="40075" y="20701"/>
                </a:cubicBezTo>
                <a:lnTo>
                  <a:pt x="36018" y="18653"/>
                </a:lnTo>
                <a:lnTo>
                  <a:pt x="10995" y="493"/>
                </a:lnTo>
                <a:cubicBezTo>
                  <a:pt x="10544" y="163"/>
                  <a:pt x="10014" y="0"/>
                  <a:pt x="94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7411406" y="2052702"/>
            <a:ext cx="129221" cy="93546"/>
          </a:xfrm>
          <a:custGeom>
            <a:rect b="b" l="l" r="r" t="t"/>
            <a:pathLst>
              <a:path extrusionOk="0" h="9634" w="13308">
                <a:moveTo>
                  <a:pt x="3599" y="0"/>
                </a:moveTo>
                <a:cubicBezTo>
                  <a:pt x="2567" y="0"/>
                  <a:pt x="1580" y="567"/>
                  <a:pt x="1100" y="1527"/>
                </a:cubicBezTo>
                <a:lnTo>
                  <a:pt x="721" y="2248"/>
                </a:lnTo>
                <a:cubicBezTo>
                  <a:pt x="0" y="3650"/>
                  <a:pt x="569" y="5319"/>
                  <a:pt x="1972" y="6039"/>
                </a:cubicBezTo>
                <a:lnTo>
                  <a:pt x="8455" y="9337"/>
                </a:lnTo>
                <a:cubicBezTo>
                  <a:pt x="8867" y="9538"/>
                  <a:pt x="9301" y="9633"/>
                  <a:pt x="9727" y="9633"/>
                </a:cubicBezTo>
                <a:cubicBezTo>
                  <a:pt x="10755" y="9633"/>
                  <a:pt x="11737" y="9078"/>
                  <a:pt x="12246" y="8086"/>
                </a:cubicBezTo>
                <a:lnTo>
                  <a:pt x="12588" y="7366"/>
                </a:lnTo>
                <a:cubicBezTo>
                  <a:pt x="13308" y="6001"/>
                  <a:pt x="12739" y="4295"/>
                  <a:pt x="11374" y="3575"/>
                </a:cubicBezTo>
                <a:lnTo>
                  <a:pt x="4891" y="314"/>
                </a:lnTo>
                <a:cubicBezTo>
                  <a:pt x="4476" y="101"/>
                  <a:pt x="4034" y="0"/>
                  <a:pt x="3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7195252" y="2021499"/>
            <a:ext cx="181878" cy="67164"/>
          </a:xfrm>
          <a:custGeom>
            <a:rect b="b" l="l" r="r" t="t"/>
            <a:pathLst>
              <a:path extrusionOk="0" h="6917" w="18731">
                <a:moveTo>
                  <a:pt x="190" y="1"/>
                </a:moveTo>
                <a:cubicBezTo>
                  <a:pt x="39" y="1"/>
                  <a:pt x="1" y="191"/>
                  <a:pt x="115" y="228"/>
                </a:cubicBezTo>
                <a:lnTo>
                  <a:pt x="18086" y="6901"/>
                </a:lnTo>
                <a:cubicBezTo>
                  <a:pt x="18106" y="6911"/>
                  <a:pt x="18126" y="6916"/>
                  <a:pt x="18145" y="6916"/>
                </a:cubicBezTo>
                <a:cubicBezTo>
                  <a:pt x="18197" y="6916"/>
                  <a:pt x="18237" y="6881"/>
                  <a:pt x="18237" y="6825"/>
                </a:cubicBezTo>
                <a:lnTo>
                  <a:pt x="18730" y="4096"/>
                </a:lnTo>
                <a:cubicBezTo>
                  <a:pt x="18730" y="4058"/>
                  <a:pt x="18730" y="3982"/>
                  <a:pt x="18654" y="3982"/>
                </a:cubicBez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7242473" y="1924976"/>
            <a:ext cx="164118" cy="116403"/>
          </a:xfrm>
          <a:custGeom>
            <a:rect b="b" l="l" r="r" t="t"/>
            <a:pathLst>
              <a:path extrusionOk="0" h="11988" w="16902">
                <a:moveTo>
                  <a:pt x="146" y="1"/>
                </a:moveTo>
                <a:cubicBezTo>
                  <a:pt x="53" y="1"/>
                  <a:pt x="0" y="129"/>
                  <a:pt x="68" y="196"/>
                </a:cubicBezTo>
                <a:lnTo>
                  <a:pt x="14930" y="11987"/>
                </a:lnTo>
                <a:lnTo>
                  <a:pt x="15044" y="11987"/>
                </a:lnTo>
                <a:lnTo>
                  <a:pt x="16863" y="9864"/>
                </a:lnTo>
                <a:cubicBezTo>
                  <a:pt x="16901" y="9826"/>
                  <a:pt x="16901" y="9750"/>
                  <a:pt x="16826" y="9713"/>
                </a:cubicBezTo>
                <a:lnTo>
                  <a:pt x="181" y="7"/>
                </a:lnTo>
                <a:cubicBezTo>
                  <a:pt x="169" y="2"/>
                  <a:pt x="157" y="1"/>
                  <a:pt x="1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9"/>
          <p:cNvSpPr/>
          <p:nvPr/>
        </p:nvSpPr>
        <p:spPr>
          <a:xfrm>
            <a:off x="4756101" y="1190675"/>
            <a:ext cx="4263000" cy="36945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0E101A"/>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rgbClr val="0E101A"/>
              </a:solidFill>
              <a:latin typeface="Lexend Deca"/>
              <a:ea typeface="Lexend Deca"/>
              <a:cs typeface="Lexend Deca"/>
              <a:sym typeface="Lexend Deca"/>
            </a:endParaRPr>
          </a:p>
          <a:p>
            <a:pPr indent="0" lvl="0" marL="0" rtl="0" algn="l">
              <a:lnSpc>
                <a:spcPct val="150000"/>
              </a:lnSpc>
              <a:spcBef>
                <a:spcPts val="0"/>
              </a:spcBef>
              <a:spcAft>
                <a:spcPts val="0"/>
              </a:spcAft>
              <a:buNone/>
            </a:pPr>
            <a:r>
              <a:rPr lang="en" sz="1100">
                <a:solidFill>
                  <a:srgbClr val="0E101A"/>
                </a:solidFill>
                <a:latin typeface="Lexend Deca"/>
                <a:ea typeface="Lexend Deca"/>
                <a:cs typeface="Lexend Deca"/>
                <a:sym typeface="Lexend Deca"/>
              </a:rPr>
              <a:t>We will use </a:t>
            </a:r>
            <a:r>
              <a:rPr b="1" lang="en" sz="1100">
                <a:solidFill>
                  <a:srgbClr val="0E101A"/>
                </a:solidFill>
                <a:latin typeface="Lexend Deca"/>
                <a:ea typeface="Lexend Deca"/>
                <a:cs typeface="Lexend Deca"/>
                <a:sym typeface="Lexend Deca"/>
              </a:rPr>
              <a:t>various methods</a:t>
            </a:r>
            <a:r>
              <a:rPr lang="en" sz="1100">
                <a:solidFill>
                  <a:srgbClr val="0E101A"/>
                </a:solidFill>
                <a:latin typeface="Lexend Deca"/>
                <a:ea typeface="Lexend Deca"/>
                <a:cs typeface="Lexend Deca"/>
                <a:sym typeface="Lexend Deca"/>
              </a:rPr>
              <a:t> in our project to make our data visualization </a:t>
            </a:r>
            <a:r>
              <a:rPr b="1" lang="en" sz="1100">
                <a:solidFill>
                  <a:srgbClr val="0E101A"/>
                </a:solidFill>
                <a:latin typeface="Lexend Deca"/>
                <a:ea typeface="Lexend Deca"/>
                <a:cs typeface="Lexend Deca"/>
                <a:sym typeface="Lexend Deca"/>
              </a:rPr>
              <a:t>insightful </a:t>
            </a:r>
            <a:r>
              <a:rPr lang="en" sz="1100">
                <a:solidFill>
                  <a:srgbClr val="0E101A"/>
                </a:solidFill>
                <a:latin typeface="Lexend Deca"/>
                <a:ea typeface="Lexend Deca"/>
                <a:cs typeface="Lexend Deca"/>
                <a:sym typeface="Lexend Deca"/>
              </a:rPr>
              <a:t>and </a:t>
            </a:r>
            <a:r>
              <a:rPr b="1" lang="en" sz="1100">
                <a:solidFill>
                  <a:srgbClr val="0E101A"/>
                </a:solidFill>
                <a:latin typeface="Lexend Deca"/>
                <a:ea typeface="Lexend Deca"/>
                <a:cs typeface="Lexend Deca"/>
                <a:sym typeface="Lexend Deca"/>
              </a:rPr>
              <a:t>clear</a:t>
            </a:r>
            <a:r>
              <a:rPr lang="en" sz="1100">
                <a:solidFill>
                  <a:srgbClr val="0E101A"/>
                </a:solidFill>
                <a:latin typeface="Lexend Deca"/>
                <a:ea typeface="Lexend Deca"/>
                <a:cs typeface="Lexend Deca"/>
                <a:sym typeface="Lexend Deca"/>
              </a:rPr>
              <a:t> to understand. Some of the datasets need to be sorted and</a:t>
            </a:r>
            <a:r>
              <a:rPr b="1" lang="en" sz="1100">
                <a:solidFill>
                  <a:srgbClr val="0E101A"/>
                </a:solidFill>
                <a:latin typeface="Lexend Deca"/>
                <a:ea typeface="Lexend Deca"/>
                <a:cs typeface="Lexend Deca"/>
                <a:sym typeface="Lexend Deca"/>
              </a:rPr>
              <a:t> re-filtered </a:t>
            </a:r>
            <a:r>
              <a:rPr lang="en" sz="1100">
                <a:solidFill>
                  <a:srgbClr val="0E101A"/>
                </a:solidFill>
                <a:latin typeface="Lexend Deca"/>
                <a:ea typeface="Lexend Deca"/>
                <a:cs typeface="Lexend Deca"/>
                <a:sym typeface="Lexend Deca"/>
              </a:rPr>
              <a:t>by </a:t>
            </a:r>
            <a:r>
              <a:rPr b="1" lang="en" sz="1100">
                <a:solidFill>
                  <a:srgbClr val="0E101A"/>
                </a:solidFill>
                <a:latin typeface="Lexend Deca"/>
                <a:ea typeface="Lexend Deca"/>
                <a:cs typeface="Lexend Deca"/>
                <a:sym typeface="Lexend Deca"/>
              </a:rPr>
              <a:t>creating</a:t>
            </a:r>
            <a:r>
              <a:rPr lang="en" sz="1100">
                <a:solidFill>
                  <a:srgbClr val="0E101A"/>
                </a:solidFill>
                <a:latin typeface="Lexend Deca"/>
                <a:ea typeface="Lexend Deca"/>
                <a:cs typeface="Lexend Deca"/>
                <a:sym typeface="Lexend Deca"/>
              </a:rPr>
              <a:t> new columns, </a:t>
            </a:r>
            <a:r>
              <a:rPr b="1" lang="en" sz="1100">
                <a:solidFill>
                  <a:srgbClr val="0E101A"/>
                </a:solidFill>
                <a:latin typeface="Lexend Deca"/>
                <a:ea typeface="Lexend Deca"/>
                <a:cs typeface="Lexend Deca"/>
                <a:sym typeface="Lexend Deca"/>
              </a:rPr>
              <a:t>converting strings to float</a:t>
            </a:r>
            <a:r>
              <a:rPr lang="en" sz="1100">
                <a:solidFill>
                  <a:srgbClr val="0E101A"/>
                </a:solidFill>
                <a:latin typeface="Lexend Deca"/>
                <a:ea typeface="Lexend Deca"/>
                <a:cs typeface="Lexend Deca"/>
                <a:sym typeface="Lexend Deca"/>
              </a:rPr>
              <a:t>, </a:t>
            </a:r>
            <a:r>
              <a:rPr b="1" lang="en" sz="1100">
                <a:solidFill>
                  <a:srgbClr val="0E101A"/>
                </a:solidFill>
                <a:latin typeface="Lexend Deca"/>
                <a:ea typeface="Lexend Deca"/>
                <a:cs typeface="Lexend Deca"/>
                <a:sym typeface="Lexend Deca"/>
              </a:rPr>
              <a:t>dropping </a:t>
            </a:r>
            <a:r>
              <a:rPr lang="en" sz="1100">
                <a:solidFill>
                  <a:srgbClr val="0E101A"/>
                </a:solidFill>
                <a:latin typeface="Lexend Deca"/>
                <a:ea typeface="Lexend Deca"/>
                <a:cs typeface="Lexend Deca"/>
                <a:sym typeface="Lexend Deca"/>
              </a:rPr>
              <a:t>unnecessary variables, and reorganizing the required dataset. Our plot formats are various: </a:t>
            </a:r>
            <a:r>
              <a:rPr b="1" lang="en" sz="1100">
                <a:solidFill>
                  <a:srgbClr val="0E101A"/>
                </a:solidFill>
                <a:latin typeface="Lexend Deca"/>
                <a:ea typeface="Lexend Deca"/>
                <a:cs typeface="Lexend Deca"/>
                <a:sym typeface="Lexend Deca"/>
              </a:rPr>
              <a:t>line chart, multiple-line diagram, histogram, dotplot</a:t>
            </a:r>
            <a:r>
              <a:rPr lang="en" sz="1100">
                <a:solidFill>
                  <a:srgbClr val="0E101A"/>
                </a:solidFill>
                <a:latin typeface="Lexend Deca"/>
                <a:ea typeface="Lexend Deca"/>
                <a:cs typeface="Lexend Deca"/>
                <a:sym typeface="Lexend Deca"/>
              </a:rPr>
              <a:t>, and we implement a </a:t>
            </a:r>
            <a:r>
              <a:rPr b="1" lang="en" sz="1100">
                <a:solidFill>
                  <a:srgbClr val="0E101A"/>
                </a:solidFill>
                <a:latin typeface="Lexend Deca"/>
                <a:ea typeface="Lexend Deca"/>
                <a:cs typeface="Lexend Deca"/>
                <a:sym typeface="Lexend Deca"/>
              </a:rPr>
              <a:t>regression line</a:t>
            </a:r>
            <a:r>
              <a:rPr lang="en" sz="1100">
                <a:solidFill>
                  <a:srgbClr val="0E101A"/>
                </a:solidFill>
                <a:latin typeface="Lexend Deca"/>
                <a:ea typeface="Lexend Deca"/>
                <a:cs typeface="Lexend Deca"/>
                <a:sym typeface="Lexend Deca"/>
              </a:rPr>
              <a:t> to our visualization for more significant analysis. We will use what we’ve learned to make a solid and concise data visualization to promote both </a:t>
            </a:r>
            <a:r>
              <a:rPr b="1" lang="en" sz="1100">
                <a:solidFill>
                  <a:srgbClr val="0E101A"/>
                </a:solidFill>
                <a:latin typeface="Lexend Deca"/>
                <a:ea typeface="Lexend Deca"/>
                <a:cs typeface="Lexend Deca"/>
                <a:sym typeface="Lexend Deca"/>
              </a:rPr>
              <a:t>input and output</a:t>
            </a:r>
            <a:r>
              <a:rPr lang="en" sz="1100">
                <a:solidFill>
                  <a:srgbClr val="0E101A"/>
                </a:solidFill>
                <a:latin typeface="Lexend Deca"/>
                <a:ea typeface="Lexend Deca"/>
                <a:cs typeface="Lexend Deca"/>
                <a:sym typeface="Lexend Deca"/>
              </a:rPr>
              <a:t>.</a:t>
            </a:r>
            <a:endParaRPr sz="1300">
              <a:latin typeface="Lexend Deca"/>
              <a:ea typeface="Lexend Deca"/>
              <a:cs typeface="Lexend Deca"/>
              <a:sym typeface="Lexend Deca"/>
            </a:endParaRPr>
          </a:p>
        </p:txBody>
      </p:sp>
      <p:sp>
        <p:nvSpPr>
          <p:cNvPr id="545" name="Google Shape;545;p19"/>
          <p:cNvSpPr/>
          <p:nvPr/>
        </p:nvSpPr>
        <p:spPr>
          <a:xfrm>
            <a:off x="457200" y="1119200"/>
            <a:ext cx="4037100" cy="3746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txBox="1"/>
          <p:nvPr>
            <p:ph type="title"/>
          </p:nvPr>
        </p:nvSpPr>
        <p:spPr>
          <a:xfrm>
            <a:off x="518975" y="445025"/>
            <a:ext cx="82296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latin typeface="Lexend Deca Medium"/>
                <a:ea typeface="Lexend Deca Medium"/>
                <a:cs typeface="Lexend Deca Medium"/>
                <a:sym typeface="Lexend Deca Medium"/>
              </a:rPr>
              <a:t>Challenge Goals</a:t>
            </a:r>
            <a:endParaRPr sz="2700">
              <a:latin typeface="Lexend Deca Medium"/>
              <a:ea typeface="Lexend Deca Medium"/>
              <a:cs typeface="Lexend Deca Medium"/>
              <a:sym typeface="Lexend Deca Medium"/>
            </a:endParaRPr>
          </a:p>
        </p:txBody>
      </p:sp>
      <p:sp>
        <p:nvSpPr>
          <p:cNvPr id="547" name="Google Shape;547;p19"/>
          <p:cNvSpPr txBox="1"/>
          <p:nvPr/>
        </p:nvSpPr>
        <p:spPr>
          <a:xfrm>
            <a:off x="606225" y="2011325"/>
            <a:ext cx="3817200" cy="63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212529"/>
                </a:solidFill>
                <a:latin typeface="Lexend Deca"/>
                <a:ea typeface="Lexend Deca"/>
                <a:cs typeface="Lexend Deca"/>
                <a:sym typeface="Lexend Deca"/>
              </a:rPr>
              <a:t>We will use</a:t>
            </a:r>
            <a:r>
              <a:rPr b="1" lang="en" sz="1200">
                <a:solidFill>
                  <a:srgbClr val="212529"/>
                </a:solidFill>
                <a:latin typeface="Lexend Deca"/>
                <a:ea typeface="Lexend Deca"/>
                <a:cs typeface="Lexend Deca"/>
                <a:sym typeface="Lexend Deca"/>
              </a:rPr>
              <a:t> multiple datasets</a:t>
            </a:r>
            <a:r>
              <a:rPr lang="en" sz="1200">
                <a:solidFill>
                  <a:srgbClr val="212529"/>
                </a:solidFill>
                <a:latin typeface="Lexend Deca"/>
                <a:ea typeface="Lexend Deca"/>
                <a:cs typeface="Lexend Deca"/>
                <a:sym typeface="Lexend Deca"/>
              </a:rPr>
              <a:t> in our project, and </a:t>
            </a:r>
            <a:r>
              <a:rPr b="1" lang="en" sz="1200">
                <a:solidFill>
                  <a:srgbClr val="212529"/>
                </a:solidFill>
                <a:latin typeface="Lexend Deca"/>
                <a:ea typeface="Lexend Deca"/>
                <a:cs typeface="Lexend Deca"/>
                <a:sym typeface="Lexend Deca"/>
              </a:rPr>
              <a:t>data is messy</a:t>
            </a:r>
            <a:r>
              <a:rPr lang="en" sz="1200">
                <a:solidFill>
                  <a:srgbClr val="212529"/>
                </a:solidFill>
                <a:latin typeface="Lexend Deca"/>
                <a:ea typeface="Lexend Deca"/>
                <a:cs typeface="Lexend Deca"/>
                <a:sym typeface="Lexend Deca"/>
              </a:rPr>
              <a:t>. We need a format that would be useful for the analysis. We need multiple datasets to come up with a richer analysis. And some questions require us to join tables together to solve. We will take time to consider which data should include in our dataframe and how to reformat it. Through collaborative effort, we can achieve our goal.</a:t>
            </a:r>
            <a:endParaRPr sz="1200">
              <a:solidFill>
                <a:srgbClr val="212529"/>
              </a:solidFill>
              <a:latin typeface="Lexend Deca"/>
              <a:ea typeface="Lexend Deca"/>
              <a:cs typeface="Lexend Deca"/>
              <a:sym typeface="Lexend Deca"/>
            </a:endParaRPr>
          </a:p>
          <a:p>
            <a:pPr indent="0" lvl="0" marL="0" rtl="0" algn="l">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p:txBody>
      </p:sp>
      <p:grpSp>
        <p:nvGrpSpPr>
          <p:cNvPr id="548" name="Google Shape;548;p19"/>
          <p:cNvGrpSpPr/>
          <p:nvPr/>
        </p:nvGrpSpPr>
        <p:grpSpPr>
          <a:xfrm>
            <a:off x="4979712" y="942963"/>
            <a:ext cx="938043" cy="723878"/>
            <a:chOff x="6154762" y="244938"/>
            <a:chExt cx="938043" cy="723878"/>
          </a:xfrm>
        </p:grpSpPr>
        <p:sp>
          <p:nvSpPr>
            <p:cNvPr id="549" name="Google Shape;549;p19"/>
            <p:cNvSpPr/>
            <p:nvPr/>
          </p:nvSpPr>
          <p:spPr>
            <a:xfrm>
              <a:off x="6154762" y="244938"/>
              <a:ext cx="938043" cy="723878"/>
            </a:xfrm>
            <a:custGeom>
              <a:rect b="b" l="l" r="r" t="t"/>
              <a:pathLst>
                <a:path extrusionOk="0" h="26354" w="34151">
                  <a:moveTo>
                    <a:pt x="18002" y="1943"/>
                  </a:moveTo>
                  <a:lnTo>
                    <a:pt x="20913" y="2858"/>
                  </a:lnTo>
                  <a:cubicBezTo>
                    <a:pt x="20913" y="3516"/>
                    <a:pt x="20373" y="4149"/>
                    <a:pt x="19951" y="4548"/>
                  </a:cubicBezTo>
                  <a:cubicBezTo>
                    <a:pt x="19716" y="4760"/>
                    <a:pt x="19481" y="4947"/>
                    <a:pt x="19246" y="5159"/>
                  </a:cubicBezTo>
                  <a:cubicBezTo>
                    <a:pt x="18800" y="5511"/>
                    <a:pt x="18378" y="5886"/>
                    <a:pt x="18002" y="6309"/>
                  </a:cubicBezTo>
                  <a:lnTo>
                    <a:pt x="18002" y="1943"/>
                  </a:lnTo>
                  <a:close/>
                  <a:moveTo>
                    <a:pt x="6455" y="3422"/>
                  </a:moveTo>
                  <a:lnTo>
                    <a:pt x="8098" y="3938"/>
                  </a:lnTo>
                  <a:lnTo>
                    <a:pt x="8098" y="8304"/>
                  </a:lnTo>
                  <a:cubicBezTo>
                    <a:pt x="7957" y="8280"/>
                    <a:pt x="7816" y="8257"/>
                    <a:pt x="7699" y="8257"/>
                  </a:cubicBezTo>
                  <a:lnTo>
                    <a:pt x="7605" y="8257"/>
                  </a:lnTo>
                  <a:cubicBezTo>
                    <a:pt x="7394" y="8257"/>
                    <a:pt x="7182" y="8210"/>
                    <a:pt x="6971" y="8139"/>
                  </a:cubicBezTo>
                  <a:cubicBezTo>
                    <a:pt x="6854" y="8069"/>
                    <a:pt x="6760" y="7975"/>
                    <a:pt x="6666" y="7858"/>
                  </a:cubicBezTo>
                  <a:cubicBezTo>
                    <a:pt x="6079" y="7224"/>
                    <a:pt x="5704" y="6426"/>
                    <a:pt x="5539" y="5581"/>
                  </a:cubicBezTo>
                  <a:cubicBezTo>
                    <a:pt x="5469" y="4900"/>
                    <a:pt x="5985" y="3985"/>
                    <a:pt x="6455" y="3422"/>
                  </a:cubicBezTo>
                  <a:close/>
                  <a:moveTo>
                    <a:pt x="32343" y="1943"/>
                  </a:moveTo>
                  <a:lnTo>
                    <a:pt x="32343" y="4807"/>
                  </a:lnTo>
                  <a:cubicBezTo>
                    <a:pt x="32109" y="4736"/>
                    <a:pt x="31850" y="4666"/>
                    <a:pt x="31616" y="4619"/>
                  </a:cubicBezTo>
                  <a:cubicBezTo>
                    <a:pt x="31384" y="4565"/>
                    <a:pt x="31148" y="4539"/>
                    <a:pt x="30914" y="4539"/>
                  </a:cubicBezTo>
                  <a:cubicBezTo>
                    <a:pt x="30226" y="4539"/>
                    <a:pt x="29547" y="4768"/>
                    <a:pt x="28987" y="5206"/>
                  </a:cubicBezTo>
                  <a:cubicBezTo>
                    <a:pt x="28588" y="5605"/>
                    <a:pt x="28259" y="6098"/>
                    <a:pt x="28048" y="6637"/>
                  </a:cubicBezTo>
                  <a:cubicBezTo>
                    <a:pt x="27954" y="6825"/>
                    <a:pt x="27884" y="7013"/>
                    <a:pt x="27790" y="7177"/>
                  </a:cubicBezTo>
                  <a:cubicBezTo>
                    <a:pt x="27391" y="7764"/>
                    <a:pt x="26781" y="8210"/>
                    <a:pt x="26076" y="8421"/>
                  </a:cubicBezTo>
                  <a:lnTo>
                    <a:pt x="26076" y="3915"/>
                  </a:lnTo>
                  <a:lnTo>
                    <a:pt x="32343" y="1943"/>
                  </a:lnTo>
                  <a:close/>
                  <a:moveTo>
                    <a:pt x="16172" y="1943"/>
                  </a:moveTo>
                  <a:lnTo>
                    <a:pt x="16172" y="9759"/>
                  </a:lnTo>
                  <a:cubicBezTo>
                    <a:pt x="15937" y="10416"/>
                    <a:pt x="15538" y="11003"/>
                    <a:pt x="15045" y="11472"/>
                  </a:cubicBezTo>
                  <a:cubicBezTo>
                    <a:pt x="14742" y="11728"/>
                    <a:pt x="14308" y="11907"/>
                    <a:pt x="13907" y="11907"/>
                  </a:cubicBezTo>
                  <a:cubicBezTo>
                    <a:pt x="13718" y="11907"/>
                    <a:pt x="13536" y="11868"/>
                    <a:pt x="13379" y="11778"/>
                  </a:cubicBezTo>
                  <a:cubicBezTo>
                    <a:pt x="13097" y="11543"/>
                    <a:pt x="12862" y="11261"/>
                    <a:pt x="12675" y="10933"/>
                  </a:cubicBezTo>
                  <a:cubicBezTo>
                    <a:pt x="12534" y="10698"/>
                    <a:pt x="12369" y="10463"/>
                    <a:pt x="12182" y="10252"/>
                  </a:cubicBezTo>
                  <a:cubicBezTo>
                    <a:pt x="11571" y="9548"/>
                    <a:pt x="10797" y="9008"/>
                    <a:pt x="9928" y="8703"/>
                  </a:cubicBezTo>
                  <a:lnTo>
                    <a:pt x="9928" y="3915"/>
                  </a:lnTo>
                  <a:lnTo>
                    <a:pt x="16172" y="1943"/>
                  </a:lnTo>
                  <a:close/>
                  <a:moveTo>
                    <a:pt x="24246" y="10627"/>
                  </a:moveTo>
                  <a:lnTo>
                    <a:pt x="24269" y="15979"/>
                  </a:lnTo>
                  <a:cubicBezTo>
                    <a:pt x="23682" y="15885"/>
                    <a:pt x="23119" y="15650"/>
                    <a:pt x="22626" y="15345"/>
                  </a:cubicBezTo>
                  <a:cubicBezTo>
                    <a:pt x="21922" y="14782"/>
                    <a:pt x="21711" y="13702"/>
                    <a:pt x="21664" y="12881"/>
                  </a:cubicBezTo>
                  <a:cubicBezTo>
                    <a:pt x="21617" y="12364"/>
                    <a:pt x="21664" y="11425"/>
                    <a:pt x="22133" y="11050"/>
                  </a:cubicBezTo>
                  <a:cubicBezTo>
                    <a:pt x="22485" y="10745"/>
                    <a:pt x="23119" y="10721"/>
                    <a:pt x="23729" y="10674"/>
                  </a:cubicBezTo>
                  <a:lnTo>
                    <a:pt x="23776" y="10674"/>
                  </a:lnTo>
                  <a:cubicBezTo>
                    <a:pt x="23917" y="10674"/>
                    <a:pt x="24081" y="10651"/>
                    <a:pt x="24246" y="10627"/>
                  </a:cubicBezTo>
                  <a:close/>
                  <a:moveTo>
                    <a:pt x="1854" y="1943"/>
                  </a:moveTo>
                  <a:lnTo>
                    <a:pt x="4436" y="2788"/>
                  </a:lnTo>
                  <a:cubicBezTo>
                    <a:pt x="3826" y="3657"/>
                    <a:pt x="3591" y="4736"/>
                    <a:pt x="3732" y="5816"/>
                  </a:cubicBezTo>
                  <a:cubicBezTo>
                    <a:pt x="3920" y="7013"/>
                    <a:pt x="4460" y="8139"/>
                    <a:pt x="5281" y="9031"/>
                  </a:cubicBezTo>
                  <a:cubicBezTo>
                    <a:pt x="5516" y="9313"/>
                    <a:pt x="5797" y="9571"/>
                    <a:pt x="6126" y="9736"/>
                  </a:cubicBezTo>
                  <a:cubicBezTo>
                    <a:pt x="6549" y="9947"/>
                    <a:pt x="6995" y="10041"/>
                    <a:pt x="7464" y="10064"/>
                  </a:cubicBezTo>
                  <a:lnTo>
                    <a:pt x="7558" y="10064"/>
                  </a:lnTo>
                  <a:cubicBezTo>
                    <a:pt x="7722" y="10064"/>
                    <a:pt x="7910" y="10088"/>
                    <a:pt x="8098" y="10111"/>
                  </a:cubicBezTo>
                  <a:lnTo>
                    <a:pt x="8098" y="16636"/>
                  </a:lnTo>
                  <a:cubicBezTo>
                    <a:pt x="7933" y="16683"/>
                    <a:pt x="7769" y="16753"/>
                    <a:pt x="7628" y="16800"/>
                  </a:cubicBezTo>
                  <a:cubicBezTo>
                    <a:pt x="7323" y="16941"/>
                    <a:pt x="6995" y="17035"/>
                    <a:pt x="6666" y="17059"/>
                  </a:cubicBezTo>
                  <a:cubicBezTo>
                    <a:pt x="6126" y="17059"/>
                    <a:pt x="5492" y="16472"/>
                    <a:pt x="5375" y="15791"/>
                  </a:cubicBezTo>
                  <a:cubicBezTo>
                    <a:pt x="5328" y="15580"/>
                    <a:pt x="5305" y="15392"/>
                    <a:pt x="5305" y="15204"/>
                  </a:cubicBezTo>
                  <a:cubicBezTo>
                    <a:pt x="5281" y="14899"/>
                    <a:pt x="5234" y="14618"/>
                    <a:pt x="5187" y="14312"/>
                  </a:cubicBezTo>
                  <a:cubicBezTo>
                    <a:pt x="4953" y="13256"/>
                    <a:pt x="4201" y="12388"/>
                    <a:pt x="3169" y="12012"/>
                  </a:cubicBezTo>
                  <a:cubicBezTo>
                    <a:pt x="2852" y="11907"/>
                    <a:pt x="2522" y="11854"/>
                    <a:pt x="2188" y="11854"/>
                  </a:cubicBezTo>
                  <a:cubicBezTo>
                    <a:pt x="2077" y="11854"/>
                    <a:pt x="1966" y="11860"/>
                    <a:pt x="1854" y="11871"/>
                  </a:cubicBezTo>
                  <a:lnTo>
                    <a:pt x="1854" y="1943"/>
                  </a:lnTo>
                  <a:close/>
                  <a:moveTo>
                    <a:pt x="30947" y="6362"/>
                  </a:moveTo>
                  <a:cubicBezTo>
                    <a:pt x="31054" y="6362"/>
                    <a:pt x="31161" y="6375"/>
                    <a:pt x="31264" y="6403"/>
                  </a:cubicBezTo>
                  <a:cubicBezTo>
                    <a:pt x="31639" y="6497"/>
                    <a:pt x="31991" y="6637"/>
                    <a:pt x="32343" y="6825"/>
                  </a:cubicBezTo>
                  <a:lnTo>
                    <a:pt x="32343" y="22457"/>
                  </a:lnTo>
                  <a:lnTo>
                    <a:pt x="30559" y="23020"/>
                  </a:lnTo>
                  <a:cubicBezTo>
                    <a:pt x="30301" y="20251"/>
                    <a:pt x="28588" y="17810"/>
                    <a:pt x="26076" y="16589"/>
                  </a:cubicBezTo>
                  <a:lnTo>
                    <a:pt x="26076" y="10322"/>
                  </a:lnTo>
                  <a:cubicBezTo>
                    <a:pt x="27344" y="9994"/>
                    <a:pt x="28588" y="9360"/>
                    <a:pt x="29339" y="8116"/>
                  </a:cubicBezTo>
                  <a:cubicBezTo>
                    <a:pt x="29480" y="7881"/>
                    <a:pt x="29597" y="7647"/>
                    <a:pt x="29714" y="7412"/>
                  </a:cubicBezTo>
                  <a:cubicBezTo>
                    <a:pt x="29808" y="7107"/>
                    <a:pt x="29996" y="6849"/>
                    <a:pt x="30207" y="6590"/>
                  </a:cubicBezTo>
                  <a:cubicBezTo>
                    <a:pt x="30423" y="6441"/>
                    <a:pt x="30687" y="6362"/>
                    <a:pt x="30947" y="6362"/>
                  </a:cubicBezTo>
                  <a:close/>
                  <a:moveTo>
                    <a:pt x="9928" y="10698"/>
                  </a:moveTo>
                  <a:cubicBezTo>
                    <a:pt x="10234" y="10886"/>
                    <a:pt x="10539" y="11120"/>
                    <a:pt x="10773" y="11402"/>
                  </a:cubicBezTo>
                  <a:cubicBezTo>
                    <a:pt x="10891" y="11566"/>
                    <a:pt x="11032" y="11754"/>
                    <a:pt x="11149" y="11942"/>
                  </a:cubicBezTo>
                  <a:cubicBezTo>
                    <a:pt x="11454" y="12482"/>
                    <a:pt x="11876" y="12951"/>
                    <a:pt x="12393" y="13303"/>
                  </a:cubicBezTo>
                  <a:cubicBezTo>
                    <a:pt x="12811" y="13567"/>
                    <a:pt x="13311" y="13728"/>
                    <a:pt x="13816" y="13728"/>
                  </a:cubicBezTo>
                  <a:cubicBezTo>
                    <a:pt x="13850" y="13728"/>
                    <a:pt x="13884" y="13727"/>
                    <a:pt x="13918" y="13726"/>
                  </a:cubicBezTo>
                  <a:cubicBezTo>
                    <a:pt x="14740" y="13726"/>
                    <a:pt x="15538" y="13420"/>
                    <a:pt x="16172" y="12904"/>
                  </a:cubicBezTo>
                  <a:lnTo>
                    <a:pt x="16172" y="22457"/>
                  </a:lnTo>
                  <a:lnTo>
                    <a:pt x="14271" y="23044"/>
                  </a:lnTo>
                  <a:cubicBezTo>
                    <a:pt x="14341" y="21518"/>
                    <a:pt x="13942" y="20039"/>
                    <a:pt x="13167" y="18725"/>
                  </a:cubicBezTo>
                  <a:cubicBezTo>
                    <a:pt x="12440" y="17551"/>
                    <a:pt x="11266" y="16730"/>
                    <a:pt x="9928" y="16472"/>
                  </a:cubicBezTo>
                  <a:lnTo>
                    <a:pt x="9928" y="10698"/>
                  </a:lnTo>
                  <a:close/>
                  <a:moveTo>
                    <a:pt x="2242" y="13666"/>
                  </a:moveTo>
                  <a:cubicBezTo>
                    <a:pt x="2348" y="13666"/>
                    <a:pt x="2456" y="13684"/>
                    <a:pt x="2558" y="13726"/>
                  </a:cubicBezTo>
                  <a:cubicBezTo>
                    <a:pt x="2981" y="13890"/>
                    <a:pt x="3310" y="14242"/>
                    <a:pt x="3403" y="14711"/>
                  </a:cubicBezTo>
                  <a:cubicBezTo>
                    <a:pt x="3450" y="14899"/>
                    <a:pt x="3474" y="15110"/>
                    <a:pt x="3474" y="15345"/>
                  </a:cubicBezTo>
                  <a:cubicBezTo>
                    <a:pt x="3497" y="15603"/>
                    <a:pt x="3521" y="15885"/>
                    <a:pt x="3591" y="16143"/>
                  </a:cubicBezTo>
                  <a:cubicBezTo>
                    <a:pt x="3891" y="17709"/>
                    <a:pt x="5184" y="18891"/>
                    <a:pt x="6629" y="18891"/>
                  </a:cubicBezTo>
                  <a:cubicBezTo>
                    <a:pt x="6657" y="18891"/>
                    <a:pt x="6685" y="18890"/>
                    <a:pt x="6713" y="18889"/>
                  </a:cubicBezTo>
                  <a:cubicBezTo>
                    <a:pt x="7182" y="18866"/>
                    <a:pt x="7652" y="18748"/>
                    <a:pt x="8098" y="18561"/>
                  </a:cubicBezTo>
                  <a:lnTo>
                    <a:pt x="8098" y="24428"/>
                  </a:lnTo>
                  <a:lnTo>
                    <a:pt x="1854" y="22457"/>
                  </a:lnTo>
                  <a:lnTo>
                    <a:pt x="1854" y="13749"/>
                  </a:lnTo>
                  <a:cubicBezTo>
                    <a:pt x="1973" y="13696"/>
                    <a:pt x="2106" y="13666"/>
                    <a:pt x="2242" y="13666"/>
                  </a:cubicBezTo>
                  <a:close/>
                  <a:moveTo>
                    <a:pt x="9928" y="18349"/>
                  </a:moveTo>
                  <a:cubicBezTo>
                    <a:pt x="10633" y="18584"/>
                    <a:pt x="11243" y="19054"/>
                    <a:pt x="11642" y="19711"/>
                  </a:cubicBezTo>
                  <a:cubicBezTo>
                    <a:pt x="12275" y="20720"/>
                    <a:pt x="12581" y="22152"/>
                    <a:pt x="12440" y="23630"/>
                  </a:cubicBezTo>
                  <a:lnTo>
                    <a:pt x="9928" y="24428"/>
                  </a:lnTo>
                  <a:lnTo>
                    <a:pt x="9928" y="18349"/>
                  </a:lnTo>
                  <a:close/>
                  <a:moveTo>
                    <a:pt x="22697" y="3445"/>
                  </a:moveTo>
                  <a:lnTo>
                    <a:pt x="24269" y="3915"/>
                  </a:lnTo>
                  <a:lnTo>
                    <a:pt x="24269" y="8797"/>
                  </a:lnTo>
                  <a:cubicBezTo>
                    <a:pt x="24058" y="8820"/>
                    <a:pt x="23870" y="8844"/>
                    <a:pt x="23635" y="8844"/>
                  </a:cubicBezTo>
                  <a:lnTo>
                    <a:pt x="23612" y="8844"/>
                  </a:lnTo>
                  <a:cubicBezTo>
                    <a:pt x="22814" y="8914"/>
                    <a:pt x="21805" y="8984"/>
                    <a:pt x="21007" y="9618"/>
                  </a:cubicBezTo>
                  <a:cubicBezTo>
                    <a:pt x="20420" y="10088"/>
                    <a:pt x="19739" y="11073"/>
                    <a:pt x="19833" y="12998"/>
                  </a:cubicBezTo>
                  <a:cubicBezTo>
                    <a:pt x="19927" y="14688"/>
                    <a:pt x="20490" y="16002"/>
                    <a:pt x="21476" y="16777"/>
                  </a:cubicBezTo>
                  <a:cubicBezTo>
                    <a:pt x="22227" y="17364"/>
                    <a:pt x="23096" y="17575"/>
                    <a:pt x="23870" y="17763"/>
                  </a:cubicBezTo>
                  <a:lnTo>
                    <a:pt x="24246" y="17857"/>
                  </a:lnTo>
                  <a:lnTo>
                    <a:pt x="24246" y="24428"/>
                  </a:lnTo>
                  <a:lnTo>
                    <a:pt x="18002" y="22457"/>
                  </a:lnTo>
                  <a:lnTo>
                    <a:pt x="18002" y="10135"/>
                  </a:lnTo>
                  <a:cubicBezTo>
                    <a:pt x="18002" y="10135"/>
                    <a:pt x="18026" y="10111"/>
                    <a:pt x="18026" y="10088"/>
                  </a:cubicBezTo>
                  <a:lnTo>
                    <a:pt x="18167" y="9712"/>
                  </a:lnTo>
                  <a:cubicBezTo>
                    <a:pt x="18425" y="9008"/>
                    <a:pt x="18777" y="8327"/>
                    <a:pt x="19199" y="7717"/>
                  </a:cubicBezTo>
                  <a:cubicBezTo>
                    <a:pt x="19575" y="7295"/>
                    <a:pt x="19974" y="6919"/>
                    <a:pt x="20396" y="6590"/>
                  </a:cubicBezTo>
                  <a:cubicBezTo>
                    <a:pt x="20655" y="6356"/>
                    <a:pt x="20936" y="6144"/>
                    <a:pt x="21194" y="5910"/>
                  </a:cubicBezTo>
                  <a:cubicBezTo>
                    <a:pt x="21922" y="5253"/>
                    <a:pt x="22462" y="4384"/>
                    <a:pt x="22697" y="3445"/>
                  </a:cubicBezTo>
                  <a:close/>
                  <a:moveTo>
                    <a:pt x="26076" y="18678"/>
                  </a:moveTo>
                  <a:cubicBezTo>
                    <a:pt x="27696" y="19781"/>
                    <a:pt x="28682" y="21612"/>
                    <a:pt x="28752" y="23583"/>
                  </a:cubicBezTo>
                  <a:lnTo>
                    <a:pt x="26076" y="24428"/>
                  </a:lnTo>
                  <a:lnTo>
                    <a:pt x="26076" y="18678"/>
                  </a:lnTo>
                  <a:close/>
                  <a:moveTo>
                    <a:pt x="17087" y="1"/>
                  </a:moveTo>
                  <a:cubicBezTo>
                    <a:pt x="16741" y="1"/>
                    <a:pt x="16395" y="30"/>
                    <a:pt x="16054" y="89"/>
                  </a:cubicBezTo>
                  <a:lnTo>
                    <a:pt x="9154" y="2248"/>
                  </a:lnTo>
                  <a:cubicBezTo>
                    <a:pt x="9107" y="2272"/>
                    <a:pt x="9060" y="2272"/>
                    <a:pt x="9013" y="2295"/>
                  </a:cubicBezTo>
                  <a:cubicBezTo>
                    <a:pt x="8966" y="2272"/>
                    <a:pt x="8919" y="2272"/>
                    <a:pt x="8872" y="2248"/>
                  </a:cubicBezTo>
                  <a:lnTo>
                    <a:pt x="1972" y="89"/>
                  </a:lnTo>
                  <a:cubicBezTo>
                    <a:pt x="1808" y="34"/>
                    <a:pt x="1645" y="9"/>
                    <a:pt x="1486" y="9"/>
                  </a:cubicBezTo>
                  <a:cubicBezTo>
                    <a:pt x="686" y="9"/>
                    <a:pt x="0" y="655"/>
                    <a:pt x="0" y="1497"/>
                  </a:cubicBezTo>
                  <a:lnTo>
                    <a:pt x="0" y="22692"/>
                  </a:lnTo>
                  <a:cubicBezTo>
                    <a:pt x="0" y="23349"/>
                    <a:pt x="446" y="23936"/>
                    <a:pt x="1080" y="24123"/>
                  </a:cubicBezTo>
                  <a:lnTo>
                    <a:pt x="7980" y="26283"/>
                  </a:lnTo>
                  <a:cubicBezTo>
                    <a:pt x="8121" y="26330"/>
                    <a:pt x="8285" y="26353"/>
                    <a:pt x="8426" y="26353"/>
                  </a:cubicBezTo>
                  <a:lnTo>
                    <a:pt x="9600" y="26353"/>
                  </a:lnTo>
                  <a:cubicBezTo>
                    <a:pt x="9764" y="26353"/>
                    <a:pt x="9905" y="26330"/>
                    <a:pt x="10046" y="26283"/>
                  </a:cubicBezTo>
                  <a:lnTo>
                    <a:pt x="16946" y="24123"/>
                  </a:lnTo>
                  <a:cubicBezTo>
                    <a:pt x="16993" y="24100"/>
                    <a:pt x="17040" y="24076"/>
                    <a:pt x="17087" y="24053"/>
                  </a:cubicBezTo>
                  <a:cubicBezTo>
                    <a:pt x="17134" y="24076"/>
                    <a:pt x="17181" y="24100"/>
                    <a:pt x="17228" y="24123"/>
                  </a:cubicBezTo>
                  <a:lnTo>
                    <a:pt x="24128" y="26283"/>
                  </a:lnTo>
                  <a:cubicBezTo>
                    <a:pt x="24269" y="26330"/>
                    <a:pt x="24433" y="26353"/>
                    <a:pt x="24574" y="26353"/>
                  </a:cubicBezTo>
                  <a:lnTo>
                    <a:pt x="25748" y="26353"/>
                  </a:lnTo>
                  <a:cubicBezTo>
                    <a:pt x="25912" y="26353"/>
                    <a:pt x="26053" y="26330"/>
                    <a:pt x="26194" y="26283"/>
                  </a:cubicBezTo>
                  <a:lnTo>
                    <a:pt x="33094" y="24123"/>
                  </a:lnTo>
                  <a:cubicBezTo>
                    <a:pt x="33728" y="23912"/>
                    <a:pt x="34151" y="23349"/>
                    <a:pt x="34151" y="22692"/>
                  </a:cubicBezTo>
                  <a:lnTo>
                    <a:pt x="34151" y="1497"/>
                  </a:lnTo>
                  <a:cubicBezTo>
                    <a:pt x="34151" y="1028"/>
                    <a:pt x="33916" y="582"/>
                    <a:pt x="33540" y="300"/>
                  </a:cubicBezTo>
                  <a:cubicBezTo>
                    <a:pt x="33290" y="112"/>
                    <a:pt x="32987" y="8"/>
                    <a:pt x="32674" y="8"/>
                  </a:cubicBezTo>
                  <a:cubicBezTo>
                    <a:pt x="32518" y="8"/>
                    <a:pt x="32359" y="34"/>
                    <a:pt x="32202" y="89"/>
                  </a:cubicBezTo>
                  <a:lnTo>
                    <a:pt x="25302" y="2248"/>
                  </a:lnTo>
                  <a:cubicBezTo>
                    <a:pt x="25255" y="2272"/>
                    <a:pt x="25208" y="2272"/>
                    <a:pt x="25161" y="2295"/>
                  </a:cubicBezTo>
                  <a:cubicBezTo>
                    <a:pt x="25114" y="2272"/>
                    <a:pt x="25067" y="2272"/>
                    <a:pt x="25020" y="2248"/>
                  </a:cubicBezTo>
                  <a:lnTo>
                    <a:pt x="18120" y="89"/>
                  </a:lnTo>
                  <a:cubicBezTo>
                    <a:pt x="17779" y="30"/>
                    <a:pt x="17433" y="1"/>
                    <a:pt x="17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6304952" y="338268"/>
              <a:ext cx="72240" cy="134124"/>
            </a:xfrm>
            <a:custGeom>
              <a:rect b="b" l="l" r="r" t="t"/>
              <a:pathLst>
                <a:path extrusionOk="0" h="4883" w="2630">
                  <a:moveTo>
                    <a:pt x="987" y="0"/>
                  </a:moveTo>
                  <a:cubicBezTo>
                    <a:pt x="517" y="564"/>
                    <a:pt x="1" y="1479"/>
                    <a:pt x="71" y="2160"/>
                  </a:cubicBezTo>
                  <a:cubicBezTo>
                    <a:pt x="236" y="3005"/>
                    <a:pt x="611" y="3803"/>
                    <a:pt x="1198" y="4436"/>
                  </a:cubicBezTo>
                  <a:cubicBezTo>
                    <a:pt x="1292" y="4554"/>
                    <a:pt x="1386" y="4648"/>
                    <a:pt x="1503" y="4741"/>
                  </a:cubicBezTo>
                  <a:cubicBezTo>
                    <a:pt x="1714" y="4788"/>
                    <a:pt x="1926" y="4835"/>
                    <a:pt x="2137" y="4835"/>
                  </a:cubicBezTo>
                  <a:lnTo>
                    <a:pt x="2231" y="4835"/>
                  </a:lnTo>
                  <a:cubicBezTo>
                    <a:pt x="2348" y="4835"/>
                    <a:pt x="2489" y="4859"/>
                    <a:pt x="2630" y="4882"/>
                  </a:cubicBezTo>
                  <a:lnTo>
                    <a:pt x="2630" y="517"/>
                  </a:lnTo>
                  <a:lnTo>
                    <a:pt x="9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6649223" y="298305"/>
              <a:ext cx="79958" cy="119923"/>
            </a:xfrm>
            <a:custGeom>
              <a:rect b="b" l="l" r="r" t="t"/>
              <a:pathLst>
                <a:path extrusionOk="0" h="4366" w="2911">
                  <a:moveTo>
                    <a:pt x="0" y="0"/>
                  </a:moveTo>
                  <a:lnTo>
                    <a:pt x="0" y="4366"/>
                  </a:lnTo>
                  <a:cubicBezTo>
                    <a:pt x="376" y="3943"/>
                    <a:pt x="798" y="3568"/>
                    <a:pt x="1244" y="3216"/>
                  </a:cubicBezTo>
                  <a:cubicBezTo>
                    <a:pt x="1479" y="3004"/>
                    <a:pt x="1714" y="2817"/>
                    <a:pt x="1949" y="2605"/>
                  </a:cubicBezTo>
                  <a:cubicBezTo>
                    <a:pt x="2371" y="2206"/>
                    <a:pt x="2911" y="1573"/>
                    <a:pt x="2911" y="915"/>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6205686" y="620266"/>
              <a:ext cx="171507" cy="295660"/>
            </a:xfrm>
            <a:custGeom>
              <a:rect b="b" l="l" r="r" t="t"/>
              <a:pathLst>
                <a:path extrusionOk="0" h="10764" w="6244">
                  <a:moveTo>
                    <a:pt x="388" y="1"/>
                  </a:moveTo>
                  <a:cubicBezTo>
                    <a:pt x="252" y="1"/>
                    <a:pt x="119" y="31"/>
                    <a:pt x="0" y="84"/>
                  </a:cubicBezTo>
                  <a:lnTo>
                    <a:pt x="0" y="8792"/>
                  </a:lnTo>
                  <a:lnTo>
                    <a:pt x="6244" y="10763"/>
                  </a:lnTo>
                  <a:lnTo>
                    <a:pt x="6244" y="4896"/>
                  </a:lnTo>
                  <a:cubicBezTo>
                    <a:pt x="5798" y="5083"/>
                    <a:pt x="5328" y="5177"/>
                    <a:pt x="4859" y="5201"/>
                  </a:cubicBezTo>
                  <a:cubicBezTo>
                    <a:pt x="4818" y="5203"/>
                    <a:pt x="4777" y="5204"/>
                    <a:pt x="4737" y="5204"/>
                  </a:cubicBezTo>
                  <a:cubicBezTo>
                    <a:pt x="3328" y="5204"/>
                    <a:pt x="2034" y="4029"/>
                    <a:pt x="1737" y="2478"/>
                  </a:cubicBezTo>
                  <a:cubicBezTo>
                    <a:pt x="1667" y="2220"/>
                    <a:pt x="1643" y="1938"/>
                    <a:pt x="1620" y="1680"/>
                  </a:cubicBezTo>
                  <a:cubicBezTo>
                    <a:pt x="1620" y="1445"/>
                    <a:pt x="1596" y="1234"/>
                    <a:pt x="1549" y="1046"/>
                  </a:cubicBezTo>
                  <a:cubicBezTo>
                    <a:pt x="1456" y="577"/>
                    <a:pt x="1127" y="225"/>
                    <a:pt x="704" y="61"/>
                  </a:cubicBezTo>
                  <a:cubicBezTo>
                    <a:pt x="602" y="19"/>
                    <a:pt x="494" y="1"/>
                    <a:pt x="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6870991" y="419871"/>
              <a:ext cx="172166" cy="457389"/>
            </a:xfrm>
            <a:custGeom>
              <a:rect b="b" l="l" r="r" t="t"/>
              <a:pathLst>
                <a:path extrusionOk="0" h="16652" w="6268">
                  <a:moveTo>
                    <a:pt x="4833" y="1"/>
                  </a:moveTo>
                  <a:cubicBezTo>
                    <a:pt x="4585" y="1"/>
                    <a:pt x="4337" y="79"/>
                    <a:pt x="4131" y="221"/>
                  </a:cubicBezTo>
                  <a:cubicBezTo>
                    <a:pt x="3920" y="456"/>
                    <a:pt x="3732" y="738"/>
                    <a:pt x="3638" y="1043"/>
                  </a:cubicBezTo>
                  <a:cubicBezTo>
                    <a:pt x="3521" y="1278"/>
                    <a:pt x="3404" y="1512"/>
                    <a:pt x="3263" y="1747"/>
                  </a:cubicBezTo>
                  <a:cubicBezTo>
                    <a:pt x="2512" y="2991"/>
                    <a:pt x="1268" y="3625"/>
                    <a:pt x="0" y="3953"/>
                  </a:cubicBezTo>
                  <a:lnTo>
                    <a:pt x="0" y="10220"/>
                  </a:lnTo>
                  <a:cubicBezTo>
                    <a:pt x="2512" y="11417"/>
                    <a:pt x="4225" y="13858"/>
                    <a:pt x="4483" y="16651"/>
                  </a:cubicBezTo>
                  <a:lnTo>
                    <a:pt x="6267" y="16088"/>
                  </a:lnTo>
                  <a:lnTo>
                    <a:pt x="6267" y="456"/>
                  </a:lnTo>
                  <a:cubicBezTo>
                    <a:pt x="5915" y="268"/>
                    <a:pt x="5563" y="128"/>
                    <a:pt x="5188" y="57"/>
                  </a:cubicBezTo>
                  <a:cubicBezTo>
                    <a:pt x="5073" y="19"/>
                    <a:pt x="4953" y="1"/>
                    <a:pt x="48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6427454" y="298305"/>
              <a:ext cx="171507" cy="273714"/>
            </a:xfrm>
            <a:custGeom>
              <a:rect b="b" l="l" r="r" t="t"/>
              <a:pathLst>
                <a:path extrusionOk="0" h="9965" w="6244">
                  <a:moveTo>
                    <a:pt x="6244" y="0"/>
                  </a:moveTo>
                  <a:lnTo>
                    <a:pt x="0" y="1972"/>
                  </a:lnTo>
                  <a:lnTo>
                    <a:pt x="0" y="6760"/>
                  </a:lnTo>
                  <a:cubicBezTo>
                    <a:pt x="869" y="7065"/>
                    <a:pt x="1643" y="7581"/>
                    <a:pt x="2254" y="8309"/>
                  </a:cubicBezTo>
                  <a:cubicBezTo>
                    <a:pt x="2441" y="8520"/>
                    <a:pt x="2582" y="8755"/>
                    <a:pt x="2747" y="8990"/>
                  </a:cubicBezTo>
                  <a:cubicBezTo>
                    <a:pt x="2934" y="9318"/>
                    <a:pt x="3169" y="9600"/>
                    <a:pt x="3451" y="9835"/>
                  </a:cubicBezTo>
                  <a:cubicBezTo>
                    <a:pt x="3608" y="9925"/>
                    <a:pt x="3790" y="9964"/>
                    <a:pt x="3979" y="9964"/>
                  </a:cubicBezTo>
                  <a:cubicBezTo>
                    <a:pt x="4380" y="9964"/>
                    <a:pt x="4814" y="9785"/>
                    <a:pt x="5117" y="9529"/>
                  </a:cubicBezTo>
                  <a:cubicBezTo>
                    <a:pt x="5610" y="9060"/>
                    <a:pt x="6009" y="8473"/>
                    <a:pt x="6244" y="7816"/>
                  </a:cubicBezTo>
                  <a:lnTo>
                    <a:pt x="6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6748489" y="537455"/>
              <a:ext cx="72899" cy="146374"/>
            </a:xfrm>
            <a:custGeom>
              <a:rect b="b" l="l" r="r" t="t"/>
              <a:pathLst>
                <a:path extrusionOk="0" h="5329" w="2654">
                  <a:moveTo>
                    <a:pt x="2653" y="1"/>
                  </a:moveTo>
                  <a:cubicBezTo>
                    <a:pt x="2489" y="1"/>
                    <a:pt x="2325" y="24"/>
                    <a:pt x="2160" y="24"/>
                  </a:cubicBezTo>
                  <a:lnTo>
                    <a:pt x="2113" y="24"/>
                  </a:lnTo>
                  <a:cubicBezTo>
                    <a:pt x="1503" y="71"/>
                    <a:pt x="869" y="118"/>
                    <a:pt x="517" y="400"/>
                  </a:cubicBezTo>
                  <a:cubicBezTo>
                    <a:pt x="24" y="799"/>
                    <a:pt x="1" y="1714"/>
                    <a:pt x="48" y="2254"/>
                  </a:cubicBezTo>
                  <a:cubicBezTo>
                    <a:pt x="95" y="3052"/>
                    <a:pt x="306" y="4132"/>
                    <a:pt x="1010" y="4695"/>
                  </a:cubicBezTo>
                  <a:cubicBezTo>
                    <a:pt x="1503" y="5000"/>
                    <a:pt x="2066" y="5235"/>
                    <a:pt x="2653" y="5329"/>
                  </a:cubicBezTo>
                  <a:lnTo>
                    <a:pt x="26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19"/>
          <p:cNvGrpSpPr/>
          <p:nvPr/>
        </p:nvGrpSpPr>
        <p:grpSpPr>
          <a:xfrm>
            <a:off x="3281645" y="1162040"/>
            <a:ext cx="1053824" cy="849293"/>
            <a:chOff x="3438075" y="3521675"/>
            <a:chExt cx="817425" cy="658775"/>
          </a:xfrm>
        </p:grpSpPr>
        <p:sp>
          <p:nvSpPr>
            <p:cNvPr id="557" name="Google Shape;557;p19"/>
            <p:cNvSpPr/>
            <p:nvPr/>
          </p:nvSpPr>
          <p:spPr>
            <a:xfrm>
              <a:off x="3546650" y="3562625"/>
              <a:ext cx="257025" cy="320325"/>
            </a:xfrm>
            <a:custGeom>
              <a:rect b="b" l="l" r="r" t="t"/>
              <a:pathLst>
                <a:path extrusionOk="0" h="12813" w="10281">
                  <a:moveTo>
                    <a:pt x="7839" y="0"/>
                  </a:moveTo>
                  <a:lnTo>
                    <a:pt x="5539" y="1949"/>
                  </a:lnTo>
                  <a:cubicBezTo>
                    <a:pt x="5455" y="1935"/>
                    <a:pt x="5371" y="1929"/>
                    <a:pt x="5288" y="1929"/>
                  </a:cubicBezTo>
                  <a:cubicBezTo>
                    <a:pt x="4936" y="1929"/>
                    <a:pt x="4608" y="2049"/>
                    <a:pt x="4342" y="2277"/>
                  </a:cubicBezTo>
                  <a:cubicBezTo>
                    <a:pt x="2136" y="3685"/>
                    <a:pt x="1009" y="6291"/>
                    <a:pt x="282" y="8826"/>
                  </a:cubicBezTo>
                  <a:cubicBezTo>
                    <a:pt x="117" y="9342"/>
                    <a:pt x="0" y="10023"/>
                    <a:pt x="422" y="10375"/>
                  </a:cubicBezTo>
                  <a:cubicBezTo>
                    <a:pt x="704" y="10562"/>
                    <a:pt x="1009" y="10656"/>
                    <a:pt x="1338" y="10680"/>
                  </a:cubicBezTo>
                  <a:cubicBezTo>
                    <a:pt x="1948" y="10774"/>
                    <a:pt x="2535" y="10985"/>
                    <a:pt x="3051" y="11313"/>
                  </a:cubicBezTo>
                  <a:cubicBezTo>
                    <a:pt x="3708" y="11666"/>
                    <a:pt x="4225" y="12158"/>
                    <a:pt x="4882" y="12487"/>
                  </a:cubicBezTo>
                  <a:cubicBezTo>
                    <a:pt x="5244" y="12688"/>
                    <a:pt x="5659" y="12812"/>
                    <a:pt x="6062" y="12812"/>
                  </a:cubicBezTo>
                  <a:cubicBezTo>
                    <a:pt x="6366" y="12812"/>
                    <a:pt x="6662" y="12742"/>
                    <a:pt x="6924" y="12581"/>
                  </a:cubicBezTo>
                  <a:cubicBezTo>
                    <a:pt x="8004" y="11900"/>
                    <a:pt x="7699" y="10234"/>
                    <a:pt x="8215" y="9060"/>
                  </a:cubicBezTo>
                  <a:cubicBezTo>
                    <a:pt x="8684" y="8074"/>
                    <a:pt x="9787" y="7417"/>
                    <a:pt x="10022" y="6361"/>
                  </a:cubicBezTo>
                  <a:cubicBezTo>
                    <a:pt x="10280" y="5211"/>
                    <a:pt x="9412" y="4155"/>
                    <a:pt x="8684" y="3216"/>
                  </a:cubicBezTo>
                  <a:cubicBezTo>
                    <a:pt x="7957" y="2301"/>
                    <a:pt x="7253" y="1033"/>
                    <a:pt x="7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3892350" y="3556225"/>
              <a:ext cx="286850" cy="395475"/>
            </a:xfrm>
            <a:custGeom>
              <a:rect b="b" l="l" r="r" t="t"/>
              <a:pathLst>
                <a:path extrusionOk="0" h="15819" w="11474">
                  <a:moveTo>
                    <a:pt x="1797" y="1"/>
                  </a:moveTo>
                  <a:cubicBezTo>
                    <a:pt x="873" y="1"/>
                    <a:pt x="1" y="980"/>
                    <a:pt x="231" y="1923"/>
                  </a:cubicBezTo>
                  <a:cubicBezTo>
                    <a:pt x="442" y="2885"/>
                    <a:pt x="1475" y="3378"/>
                    <a:pt x="2109" y="4129"/>
                  </a:cubicBezTo>
                  <a:cubicBezTo>
                    <a:pt x="3001" y="5138"/>
                    <a:pt x="3142" y="6594"/>
                    <a:pt x="3001" y="7908"/>
                  </a:cubicBezTo>
                  <a:cubicBezTo>
                    <a:pt x="2836" y="9246"/>
                    <a:pt x="2414" y="10513"/>
                    <a:pt x="2250" y="11851"/>
                  </a:cubicBezTo>
                  <a:cubicBezTo>
                    <a:pt x="2109" y="12860"/>
                    <a:pt x="1663" y="14316"/>
                    <a:pt x="2437" y="14973"/>
                  </a:cubicBezTo>
                  <a:cubicBezTo>
                    <a:pt x="2835" y="15298"/>
                    <a:pt x="3360" y="15396"/>
                    <a:pt x="3941" y="15396"/>
                  </a:cubicBezTo>
                  <a:cubicBezTo>
                    <a:pt x="4825" y="15396"/>
                    <a:pt x="5840" y="15169"/>
                    <a:pt x="6736" y="15169"/>
                  </a:cubicBezTo>
                  <a:cubicBezTo>
                    <a:pt x="7162" y="15169"/>
                    <a:pt x="7561" y="15220"/>
                    <a:pt x="7906" y="15372"/>
                  </a:cubicBezTo>
                  <a:cubicBezTo>
                    <a:pt x="8282" y="15536"/>
                    <a:pt x="8657" y="15818"/>
                    <a:pt x="9080" y="15818"/>
                  </a:cubicBezTo>
                  <a:cubicBezTo>
                    <a:pt x="9090" y="15818"/>
                    <a:pt x="9099" y="15818"/>
                    <a:pt x="9109" y="15818"/>
                  </a:cubicBezTo>
                  <a:cubicBezTo>
                    <a:pt x="9912" y="15818"/>
                    <a:pt x="10373" y="14869"/>
                    <a:pt x="10535" y="14057"/>
                  </a:cubicBezTo>
                  <a:cubicBezTo>
                    <a:pt x="11474" y="9175"/>
                    <a:pt x="9502" y="4200"/>
                    <a:pt x="5489" y="1266"/>
                  </a:cubicBezTo>
                  <a:lnTo>
                    <a:pt x="2132" y="45"/>
                  </a:lnTo>
                  <a:cubicBezTo>
                    <a:pt x="2021" y="15"/>
                    <a:pt x="1909" y="1"/>
                    <a:pt x="17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3563175" y="3851325"/>
              <a:ext cx="618975" cy="329125"/>
            </a:xfrm>
            <a:custGeom>
              <a:rect b="b" l="l" r="r" t="t"/>
              <a:pathLst>
                <a:path extrusionOk="0" h="13165" w="24759">
                  <a:moveTo>
                    <a:pt x="11896" y="6654"/>
                  </a:moveTo>
                  <a:cubicBezTo>
                    <a:pt x="12767" y="6654"/>
                    <a:pt x="13667" y="7097"/>
                    <a:pt x="14267" y="7628"/>
                  </a:cubicBezTo>
                  <a:cubicBezTo>
                    <a:pt x="15088" y="8356"/>
                    <a:pt x="15651" y="9318"/>
                    <a:pt x="16168" y="10374"/>
                  </a:cubicBezTo>
                  <a:cubicBezTo>
                    <a:pt x="14687" y="11035"/>
                    <a:pt x="13119" y="11356"/>
                    <a:pt x="11564" y="11356"/>
                  </a:cubicBezTo>
                  <a:cubicBezTo>
                    <a:pt x="8757" y="11356"/>
                    <a:pt x="5990" y="10311"/>
                    <a:pt x="3845" y="8332"/>
                  </a:cubicBezTo>
                  <a:lnTo>
                    <a:pt x="3869" y="8309"/>
                  </a:lnTo>
                  <a:cubicBezTo>
                    <a:pt x="4319" y="7715"/>
                    <a:pt x="5154" y="7398"/>
                    <a:pt x="5974" y="7398"/>
                  </a:cubicBezTo>
                  <a:cubicBezTo>
                    <a:pt x="6224" y="7398"/>
                    <a:pt x="6473" y="7427"/>
                    <a:pt x="6709" y="7487"/>
                  </a:cubicBezTo>
                  <a:cubicBezTo>
                    <a:pt x="6850" y="7511"/>
                    <a:pt x="7014" y="7558"/>
                    <a:pt x="7131" y="7581"/>
                  </a:cubicBezTo>
                  <a:cubicBezTo>
                    <a:pt x="7571" y="7740"/>
                    <a:pt x="8038" y="7819"/>
                    <a:pt x="8501" y="7819"/>
                  </a:cubicBezTo>
                  <a:cubicBezTo>
                    <a:pt x="8656" y="7819"/>
                    <a:pt x="8810" y="7810"/>
                    <a:pt x="8962" y="7793"/>
                  </a:cubicBezTo>
                  <a:cubicBezTo>
                    <a:pt x="9502" y="7675"/>
                    <a:pt x="9995" y="7464"/>
                    <a:pt x="10441" y="7159"/>
                  </a:cubicBezTo>
                  <a:cubicBezTo>
                    <a:pt x="10605" y="7042"/>
                    <a:pt x="10769" y="6948"/>
                    <a:pt x="10957" y="6854"/>
                  </a:cubicBezTo>
                  <a:cubicBezTo>
                    <a:pt x="11255" y="6714"/>
                    <a:pt x="11574" y="6654"/>
                    <a:pt x="11896" y="6654"/>
                  </a:cubicBezTo>
                  <a:close/>
                  <a:moveTo>
                    <a:pt x="23819" y="0"/>
                  </a:moveTo>
                  <a:cubicBezTo>
                    <a:pt x="23326" y="0"/>
                    <a:pt x="22927" y="376"/>
                    <a:pt x="22904" y="845"/>
                  </a:cubicBezTo>
                  <a:cubicBezTo>
                    <a:pt x="22857" y="1667"/>
                    <a:pt x="22693" y="2441"/>
                    <a:pt x="22458" y="3216"/>
                  </a:cubicBezTo>
                  <a:lnTo>
                    <a:pt x="21989" y="2958"/>
                  </a:lnTo>
                  <a:cubicBezTo>
                    <a:pt x="21566" y="2676"/>
                    <a:pt x="21073" y="2488"/>
                    <a:pt x="20580" y="2347"/>
                  </a:cubicBezTo>
                  <a:cubicBezTo>
                    <a:pt x="20357" y="2306"/>
                    <a:pt x="20142" y="2289"/>
                    <a:pt x="19933" y="2289"/>
                  </a:cubicBezTo>
                  <a:cubicBezTo>
                    <a:pt x="19306" y="2289"/>
                    <a:pt x="18738" y="2447"/>
                    <a:pt x="18210" y="2605"/>
                  </a:cubicBezTo>
                  <a:cubicBezTo>
                    <a:pt x="17787" y="2746"/>
                    <a:pt x="17365" y="2840"/>
                    <a:pt x="16942" y="2864"/>
                  </a:cubicBezTo>
                  <a:cubicBezTo>
                    <a:pt x="16708" y="2840"/>
                    <a:pt x="16496" y="2793"/>
                    <a:pt x="16285" y="2699"/>
                  </a:cubicBezTo>
                  <a:cubicBezTo>
                    <a:pt x="16160" y="2637"/>
                    <a:pt x="16025" y="2605"/>
                    <a:pt x="15889" y="2605"/>
                  </a:cubicBezTo>
                  <a:cubicBezTo>
                    <a:pt x="15670" y="2605"/>
                    <a:pt x="15450" y="2689"/>
                    <a:pt x="15276" y="2864"/>
                  </a:cubicBezTo>
                  <a:lnTo>
                    <a:pt x="15229" y="2934"/>
                  </a:lnTo>
                  <a:cubicBezTo>
                    <a:pt x="14806" y="3333"/>
                    <a:pt x="14900" y="4014"/>
                    <a:pt x="15417" y="4295"/>
                  </a:cubicBezTo>
                  <a:cubicBezTo>
                    <a:pt x="15863" y="4530"/>
                    <a:pt x="16379" y="4671"/>
                    <a:pt x="16895" y="4671"/>
                  </a:cubicBezTo>
                  <a:cubicBezTo>
                    <a:pt x="17529" y="4647"/>
                    <a:pt x="18139" y="4554"/>
                    <a:pt x="18703" y="4366"/>
                  </a:cubicBezTo>
                  <a:cubicBezTo>
                    <a:pt x="19183" y="4231"/>
                    <a:pt x="19601" y="4113"/>
                    <a:pt x="19968" y="4113"/>
                  </a:cubicBezTo>
                  <a:cubicBezTo>
                    <a:pt x="20049" y="4113"/>
                    <a:pt x="20128" y="4118"/>
                    <a:pt x="20205" y="4131"/>
                  </a:cubicBezTo>
                  <a:cubicBezTo>
                    <a:pt x="20510" y="4225"/>
                    <a:pt x="20815" y="4366"/>
                    <a:pt x="21097" y="4554"/>
                  </a:cubicBezTo>
                  <a:lnTo>
                    <a:pt x="21824" y="4953"/>
                  </a:lnTo>
                  <a:cubicBezTo>
                    <a:pt x="20909" y="6807"/>
                    <a:pt x="19501" y="8379"/>
                    <a:pt x="17764" y="9506"/>
                  </a:cubicBezTo>
                  <a:cubicBezTo>
                    <a:pt x="17177" y="8285"/>
                    <a:pt x="16496" y="7159"/>
                    <a:pt x="15487" y="6267"/>
                  </a:cubicBezTo>
                  <a:cubicBezTo>
                    <a:pt x="14582" y="5460"/>
                    <a:pt x="13261" y="4839"/>
                    <a:pt x="11905" y="4839"/>
                  </a:cubicBezTo>
                  <a:cubicBezTo>
                    <a:pt x="11327" y="4839"/>
                    <a:pt x="10743" y="4951"/>
                    <a:pt x="10183" y="5211"/>
                  </a:cubicBezTo>
                  <a:cubicBezTo>
                    <a:pt x="9948" y="5328"/>
                    <a:pt x="9713" y="5469"/>
                    <a:pt x="9502" y="5610"/>
                  </a:cubicBezTo>
                  <a:cubicBezTo>
                    <a:pt x="9244" y="5774"/>
                    <a:pt x="8962" y="5915"/>
                    <a:pt x="8657" y="5985"/>
                  </a:cubicBezTo>
                  <a:cubicBezTo>
                    <a:pt x="8600" y="5989"/>
                    <a:pt x="8543" y="5991"/>
                    <a:pt x="8486" y="5991"/>
                  </a:cubicBezTo>
                  <a:cubicBezTo>
                    <a:pt x="8191" y="5991"/>
                    <a:pt x="7900" y="5939"/>
                    <a:pt x="7624" y="5821"/>
                  </a:cubicBezTo>
                  <a:cubicBezTo>
                    <a:pt x="7460" y="5774"/>
                    <a:pt x="7296" y="5727"/>
                    <a:pt x="7131" y="5704"/>
                  </a:cubicBezTo>
                  <a:cubicBezTo>
                    <a:pt x="6766" y="5615"/>
                    <a:pt x="6383" y="5571"/>
                    <a:pt x="5997" y="5571"/>
                  </a:cubicBezTo>
                  <a:cubicBezTo>
                    <a:pt x="4749" y="5571"/>
                    <a:pt x="3468" y="6033"/>
                    <a:pt x="2625" y="6948"/>
                  </a:cubicBezTo>
                  <a:cubicBezTo>
                    <a:pt x="2414" y="6666"/>
                    <a:pt x="2179" y="6361"/>
                    <a:pt x="1991" y="6056"/>
                  </a:cubicBezTo>
                  <a:cubicBezTo>
                    <a:pt x="1792" y="5743"/>
                    <a:pt x="1513" y="5613"/>
                    <a:pt x="1238" y="5613"/>
                  </a:cubicBezTo>
                  <a:cubicBezTo>
                    <a:pt x="608" y="5613"/>
                    <a:pt x="1" y="6298"/>
                    <a:pt x="442" y="7018"/>
                  </a:cubicBezTo>
                  <a:cubicBezTo>
                    <a:pt x="2886" y="10902"/>
                    <a:pt x="7119" y="13165"/>
                    <a:pt x="11561" y="13165"/>
                  </a:cubicBezTo>
                  <a:cubicBezTo>
                    <a:pt x="12623" y="13165"/>
                    <a:pt x="13696" y="13035"/>
                    <a:pt x="14759" y="12768"/>
                  </a:cubicBezTo>
                  <a:cubicBezTo>
                    <a:pt x="20275" y="11407"/>
                    <a:pt x="24289" y="6643"/>
                    <a:pt x="24735" y="986"/>
                  </a:cubicBezTo>
                  <a:cubicBezTo>
                    <a:pt x="24758" y="446"/>
                    <a:pt x="24359" y="0"/>
                    <a:pt x="2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4037775" y="3663125"/>
              <a:ext cx="217725" cy="171575"/>
            </a:xfrm>
            <a:custGeom>
              <a:rect b="b" l="l" r="r" t="t"/>
              <a:pathLst>
                <a:path extrusionOk="0" h="6863" w="8709">
                  <a:moveTo>
                    <a:pt x="7661" y="1"/>
                  </a:moveTo>
                  <a:cubicBezTo>
                    <a:pt x="7461" y="1"/>
                    <a:pt x="7260" y="61"/>
                    <a:pt x="7089" y="182"/>
                  </a:cubicBezTo>
                  <a:lnTo>
                    <a:pt x="7018" y="252"/>
                  </a:lnTo>
                  <a:cubicBezTo>
                    <a:pt x="6673" y="489"/>
                    <a:pt x="6256" y="612"/>
                    <a:pt x="5835" y="612"/>
                  </a:cubicBezTo>
                  <a:cubicBezTo>
                    <a:pt x="5713" y="612"/>
                    <a:pt x="5591" y="602"/>
                    <a:pt x="5469" y="581"/>
                  </a:cubicBezTo>
                  <a:lnTo>
                    <a:pt x="2840" y="41"/>
                  </a:lnTo>
                  <a:cubicBezTo>
                    <a:pt x="2769" y="21"/>
                    <a:pt x="2699" y="11"/>
                    <a:pt x="2631" y="11"/>
                  </a:cubicBezTo>
                  <a:cubicBezTo>
                    <a:pt x="2228" y="11"/>
                    <a:pt x="1905" y="347"/>
                    <a:pt x="1925" y="769"/>
                  </a:cubicBezTo>
                  <a:cubicBezTo>
                    <a:pt x="1925" y="1308"/>
                    <a:pt x="2300" y="1778"/>
                    <a:pt x="2840" y="1895"/>
                  </a:cubicBezTo>
                  <a:lnTo>
                    <a:pt x="3873" y="2106"/>
                  </a:lnTo>
                  <a:cubicBezTo>
                    <a:pt x="4061" y="2130"/>
                    <a:pt x="4108" y="2365"/>
                    <a:pt x="3967" y="2458"/>
                  </a:cubicBezTo>
                  <a:lnTo>
                    <a:pt x="2183" y="3702"/>
                  </a:lnTo>
                  <a:cubicBezTo>
                    <a:pt x="1972" y="3861"/>
                    <a:pt x="1721" y="3940"/>
                    <a:pt x="1470" y="3940"/>
                  </a:cubicBezTo>
                  <a:cubicBezTo>
                    <a:pt x="1387" y="3940"/>
                    <a:pt x="1303" y="3931"/>
                    <a:pt x="1221" y="3914"/>
                  </a:cubicBezTo>
                  <a:cubicBezTo>
                    <a:pt x="1159" y="3901"/>
                    <a:pt x="1098" y="3894"/>
                    <a:pt x="1037" y="3894"/>
                  </a:cubicBezTo>
                  <a:cubicBezTo>
                    <a:pt x="657" y="3894"/>
                    <a:pt x="306" y="4139"/>
                    <a:pt x="165" y="4524"/>
                  </a:cubicBezTo>
                  <a:cubicBezTo>
                    <a:pt x="0" y="5040"/>
                    <a:pt x="1197" y="6754"/>
                    <a:pt x="1690" y="6848"/>
                  </a:cubicBezTo>
                  <a:cubicBezTo>
                    <a:pt x="1746" y="6858"/>
                    <a:pt x="1802" y="6863"/>
                    <a:pt x="1857" y="6863"/>
                  </a:cubicBezTo>
                  <a:cubicBezTo>
                    <a:pt x="2308" y="6863"/>
                    <a:pt x="2705" y="6531"/>
                    <a:pt x="2746" y="6050"/>
                  </a:cubicBezTo>
                  <a:cubicBezTo>
                    <a:pt x="2793" y="5721"/>
                    <a:pt x="2981" y="5416"/>
                    <a:pt x="3263" y="5205"/>
                  </a:cubicBezTo>
                  <a:lnTo>
                    <a:pt x="5000" y="3961"/>
                  </a:lnTo>
                  <a:cubicBezTo>
                    <a:pt x="5034" y="3938"/>
                    <a:pt x="5070" y="3927"/>
                    <a:pt x="5105" y="3927"/>
                  </a:cubicBezTo>
                  <a:cubicBezTo>
                    <a:pt x="5210" y="3927"/>
                    <a:pt x="5299" y="4024"/>
                    <a:pt x="5281" y="4148"/>
                  </a:cubicBezTo>
                  <a:lnTo>
                    <a:pt x="5140" y="5510"/>
                  </a:lnTo>
                  <a:cubicBezTo>
                    <a:pt x="5072" y="5967"/>
                    <a:pt x="5427" y="6402"/>
                    <a:pt x="5901" y="6402"/>
                  </a:cubicBezTo>
                  <a:cubicBezTo>
                    <a:pt x="5914" y="6402"/>
                    <a:pt x="5926" y="6402"/>
                    <a:pt x="5938" y="6402"/>
                  </a:cubicBezTo>
                  <a:cubicBezTo>
                    <a:pt x="6455" y="6402"/>
                    <a:pt x="6901" y="6003"/>
                    <a:pt x="6971" y="5510"/>
                  </a:cubicBezTo>
                  <a:lnTo>
                    <a:pt x="7276" y="3092"/>
                  </a:lnTo>
                  <a:cubicBezTo>
                    <a:pt x="7323" y="2552"/>
                    <a:pt x="7628" y="2059"/>
                    <a:pt x="8074" y="1731"/>
                  </a:cubicBezTo>
                  <a:lnTo>
                    <a:pt x="8192" y="1637"/>
                  </a:lnTo>
                  <a:cubicBezTo>
                    <a:pt x="8614" y="1332"/>
                    <a:pt x="8708" y="745"/>
                    <a:pt x="8379" y="323"/>
                  </a:cubicBezTo>
                  <a:cubicBezTo>
                    <a:pt x="8192" y="108"/>
                    <a:pt x="7927" y="1"/>
                    <a:pt x="7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3438075" y="3521675"/>
              <a:ext cx="648425" cy="441750"/>
            </a:xfrm>
            <a:custGeom>
              <a:rect b="b" l="l" r="r" t="t"/>
              <a:pathLst>
                <a:path extrusionOk="0" h="17670" w="25937">
                  <a:moveTo>
                    <a:pt x="16583" y="1"/>
                  </a:moveTo>
                  <a:cubicBezTo>
                    <a:pt x="11392" y="1"/>
                    <a:pt x="6546" y="3076"/>
                    <a:pt x="4460" y="8069"/>
                  </a:cubicBezTo>
                  <a:cubicBezTo>
                    <a:pt x="1057" y="11895"/>
                    <a:pt x="1" y="14477"/>
                    <a:pt x="1151" y="16167"/>
                  </a:cubicBezTo>
                  <a:cubicBezTo>
                    <a:pt x="1832" y="17176"/>
                    <a:pt x="3240" y="17669"/>
                    <a:pt x="5399" y="17669"/>
                  </a:cubicBezTo>
                  <a:cubicBezTo>
                    <a:pt x="7418" y="17669"/>
                    <a:pt x="10140" y="17247"/>
                    <a:pt x="13591" y="16355"/>
                  </a:cubicBezTo>
                  <a:cubicBezTo>
                    <a:pt x="17322" y="15416"/>
                    <a:pt x="21289" y="14102"/>
                    <a:pt x="23002" y="13515"/>
                  </a:cubicBezTo>
                  <a:cubicBezTo>
                    <a:pt x="24136" y="13226"/>
                    <a:pt x="23749" y="11706"/>
                    <a:pt x="22827" y="11706"/>
                  </a:cubicBezTo>
                  <a:cubicBezTo>
                    <a:pt x="22699" y="11706"/>
                    <a:pt x="22561" y="11736"/>
                    <a:pt x="22416" y="11801"/>
                  </a:cubicBezTo>
                  <a:cubicBezTo>
                    <a:pt x="14896" y="14502"/>
                    <a:pt x="8609" y="15794"/>
                    <a:pt x="5235" y="15794"/>
                  </a:cubicBezTo>
                  <a:cubicBezTo>
                    <a:pt x="3860" y="15794"/>
                    <a:pt x="2969" y="15579"/>
                    <a:pt x="2677" y="15158"/>
                  </a:cubicBezTo>
                  <a:cubicBezTo>
                    <a:pt x="2536" y="14923"/>
                    <a:pt x="2301" y="14219"/>
                    <a:pt x="3475" y="12341"/>
                  </a:cubicBezTo>
                  <a:lnTo>
                    <a:pt x="3475" y="12341"/>
                  </a:lnTo>
                  <a:cubicBezTo>
                    <a:pt x="3451" y="12646"/>
                    <a:pt x="3428" y="12905"/>
                    <a:pt x="3428" y="13186"/>
                  </a:cubicBezTo>
                  <a:lnTo>
                    <a:pt x="3428" y="13679"/>
                  </a:lnTo>
                  <a:cubicBezTo>
                    <a:pt x="3428" y="14289"/>
                    <a:pt x="3885" y="14594"/>
                    <a:pt x="4343" y="14594"/>
                  </a:cubicBezTo>
                  <a:cubicBezTo>
                    <a:pt x="4801" y="14594"/>
                    <a:pt x="5258" y="14289"/>
                    <a:pt x="5258" y="13679"/>
                  </a:cubicBezTo>
                  <a:lnTo>
                    <a:pt x="5258" y="13186"/>
                  </a:lnTo>
                  <a:lnTo>
                    <a:pt x="5258" y="13092"/>
                  </a:lnTo>
                  <a:cubicBezTo>
                    <a:pt x="5470" y="13139"/>
                    <a:pt x="5657" y="13139"/>
                    <a:pt x="5845" y="13163"/>
                  </a:cubicBezTo>
                  <a:cubicBezTo>
                    <a:pt x="6221" y="13163"/>
                    <a:pt x="6596" y="13233"/>
                    <a:pt x="6948" y="13350"/>
                  </a:cubicBezTo>
                  <a:cubicBezTo>
                    <a:pt x="7160" y="13468"/>
                    <a:pt x="7371" y="13632"/>
                    <a:pt x="7512" y="13843"/>
                  </a:cubicBezTo>
                  <a:cubicBezTo>
                    <a:pt x="7683" y="14058"/>
                    <a:pt x="7942" y="14168"/>
                    <a:pt x="8203" y="14168"/>
                  </a:cubicBezTo>
                  <a:cubicBezTo>
                    <a:pt x="8370" y="14168"/>
                    <a:pt x="8539" y="14123"/>
                    <a:pt x="8685" y="14031"/>
                  </a:cubicBezTo>
                  <a:lnTo>
                    <a:pt x="8732" y="14008"/>
                  </a:lnTo>
                  <a:cubicBezTo>
                    <a:pt x="9178" y="13726"/>
                    <a:pt x="9272" y="13116"/>
                    <a:pt x="8943" y="12717"/>
                  </a:cubicBezTo>
                  <a:cubicBezTo>
                    <a:pt x="8615" y="12294"/>
                    <a:pt x="8216" y="11942"/>
                    <a:pt x="7723" y="11708"/>
                  </a:cubicBezTo>
                  <a:cubicBezTo>
                    <a:pt x="7183" y="11473"/>
                    <a:pt x="6596" y="11355"/>
                    <a:pt x="5986" y="11332"/>
                  </a:cubicBezTo>
                  <a:cubicBezTo>
                    <a:pt x="5775" y="11332"/>
                    <a:pt x="5587" y="11309"/>
                    <a:pt x="5399" y="11285"/>
                  </a:cubicBezTo>
                  <a:cubicBezTo>
                    <a:pt x="5963" y="7952"/>
                    <a:pt x="8004" y="5042"/>
                    <a:pt x="10915" y="3352"/>
                  </a:cubicBezTo>
                  <a:cubicBezTo>
                    <a:pt x="10915" y="3657"/>
                    <a:pt x="10985" y="3962"/>
                    <a:pt x="11103" y="4244"/>
                  </a:cubicBezTo>
                  <a:cubicBezTo>
                    <a:pt x="11384" y="4854"/>
                    <a:pt x="11783" y="5370"/>
                    <a:pt x="12300" y="5816"/>
                  </a:cubicBezTo>
                  <a:cubicBezTo>
                    <a:pt x="12417" y="5910"/>
                    <a:pt x="12511" y="6004"/>
                    <a:pt x="12605" y="6098"/>
                  </a:cubicBezTo>
                  <a:cubicBezTo>
                    <a:pt x="13145" y="6614"/>
                    <a:pt x="13497" y="7271"/>
                    <a:pt x="13661" y="7999"/>
                  </a:cubicBezTo>
                  <a:cubicBezTo>
                    <a:pt x="13755" y="8586"/>
                    <a:pt x="13544" y="9173"/>
                    <a:pt x="13074" y="9572"/>
                  </a:cubicBezTo>
                  <a:cubicBezTo>
                    <a:pt x="12957" y="9666"/>
                    <a:pt x="12816" y="9736"/>
                    <a:pt x="12675" y="9806"/>
                  </a:cubicBezTo>
                  <a:cubicBezTo>
                    <a:pt x="12276" y="9994"/>
                    <a:pt x="11901" y="10276"/>
                    <a:pt x="11596" y="10604"/>
                  </a:cubicBezTo>
                  <a:cubicBezTo>
                    <a:pt x="11150" y="11191"/>
                    <a:pt x="10985" y="11942"/>
                    <a:pt x="11103" y="12670"/>
                  </a:cubicBezTo>
                  <a:cubicBezTo>
                    <a:pt x="11164" y="13119"/>
                    <a:pt x="11562" y="13444"/>
                    <a:pt x="11989" y="13444"/>
                  </a:cubicBezTo>
                  <a:cubicBezTo>
                    <a:pt x="12053" y="13444"/>
                    <a:pt x="12118" y="13436"/>
                    <a:pt x="12182" y="13421"/>
                  </a:cubicBezTo>
                  <a:lnTo>
                    <a:pt x="12253" y="13421"/>
                  </a:lnTo>
                  <a:cubicBezTo>
                    <a:pt x="12699" y="13304"/>
                    <a:pt x="12980" y="12881"/>
                    <a:pt x="12910" y="12435"/>
                  </a:cubicBezTo>
                  <a:cubicBezTo>
                    <a:pt x="12863" y="12200"/>
                    <a:pt x="12910" y="11966"/>
                    <a:pt x="13004" y="11754"/>
                  </a:cubicBezTo>
                  <a:cubicBezTo>
                    <a:pt x="13168" y="11614"/>
                    <a:pt x="13332" y="11496"/>
                    <a:pt x="13520" y="11426"/>
                  </a:cubicBezTo>
                  <a:cubicBezTo>
                    <a:pt x="13731" y="11309"/>
                    <a:pt x="13943" y="11191"/>
                    <a:pt x="14154" y="11074"/>
                  </a:cubicBezTo>
                  <a:cubicBezTo>
                    <a:pt x="15163" y="10276"/>
                    <a:pt x="15656" y="9008"/>
                    <a:pt x="15445" y="7741"/>
                  </a:cubicBezTo>
                  <a:cubicBezTo>
                    <a:pt x="15257" y="6638"/>
                    <a:pt x="14717" y="5605"/>
                    <a:pt x="13919" y="4830"/>
                  </a:cubicBezTo>
                  <a:cubicBezTo>
                    <a:pt x="13802" y="4713"/>
                    <a:pt x="13684" y="4619"/>
                    <a:pt x="13567" y="4502"/>
                  </a:cubicBezTo>
                  <a:cubicBezTo>
                    <a:pt x="13215" y="4173"/>
                    <a:pt x="12816" y="3868"/>
                    <a:pt x="12769" y="3516"/>
                  </a:cubicBezTo>
                  <a:cubicBezTo>
                    <a:pt x="12722" y="3141"/>
                    <a:pt x="12793" y="2765"/>
                    <a:pt x="12933" y="2436"/>
                  </a:cubicBezTo>
                  <a:cubicBezTo>
                    <a:pt x="14100" y="2042"/>
                    <a:pt x="15317" y="1835"/>
                    <a:pt x="16548" y="1835"/>
                  </a:cubicBezTo>
                  <a:cubicBezTo>
                    <a:pt x="17000" y="1835"/>
                    <a:pt x="17455" y="1863"/>
                    <a:pt x="17909" y="1920"/>
                  </a:cubicBezTo>
                  <a:cubicBezTo>
                    <a:pt x="17393" y="2718"/>
                    <a:pt x="17322" y="3727"/>
                    <a:pt x="17722" y="4596"/>
                  </a:cubicBezTo>
                  <a:cubicBezTo>
                    <a:pt x="18097" y="5253"/>
                    <a:pt x="18613" y="5793"/>
                    <a:pt x="19247" y="6215"/>
                  </a:cubicBezTo>
                  <a:cubicBezTo>
                    <a:pt x="19552" y="6427"/>
                    <a:pt x="19834" y="6661"/>
                    <a:pt x="20069" y="6943"/>
                  </a:cubicBezTo>
                  <a:cubicBezTo>
                    <a:pt x="20726" y="7741"/>
                    <a:pt x="20585" y="8961"/>
                    <a:pt x="20162" y="10041"/>
                  </a:cubicBezTo>
                  <a:cubicBezTo>
                    <a:pt x="19998" y="10440"/>
                    <a:pt x="20162" y="10909"/>
                    <a:pt x="20538" y="11144"/>
                  </a:cubicBezTo>
                  <a:lnTo>
                    <a:pt x="20608" y="11191"/>
                  </a:lnTo>
                  <a:cubicBezTo>
                    <a:pt x="20739" y="11256"/>
                    <a:pt x="20876" y="11287"/>
                    <a:pt x="21011" y="11287"/>
                  </a:cubicBezTo>
                  <a:cubicBezTo>
                    <a:pt x="21363" y="11287"/>
                    <a:pt x="21700" y="11078"/>
                    <a:pt x="21852" y="10722"/>
                  </a:cubicBezTo>
                  <a:cubicBezTo>
                    <a:pt x="22463" y="9126"/>
                    <a:pt x="22627" y="7201"/>
                    <a:pt x="21477" y="5793"/>
                  </a:cubicBezTo>
                  <a:cubicBezTo>
                    <a:pt x="21148" y="5394"/>
                    <a:pt x="20749" y="5042"/>
                    <a:pt x="20303" y="4760"/>
                  </a:cubicBezTo>
                  <a:cubicBezTo>
                    <a:pt x="19928" y="4502"/>
                    <a:pt x="19576" y="4173"/>
                    <a:pt x="19341" y="3798"/>
                  </a:cubicBezTo>
                  <a:cubicBezTo>
                    <a:pt x="19200" y="3469"/>
                    <a:pt x="19247" y="3117"/>
                    <a:pt x="19435" y="2835"/>
                  </a:cubicBezTo>
                  <a:cubicBezTo>
                    <a:pt x="19576" y="2624"/>
                    <a:pt x="19763" y="2460"/>
                    <a:pt x="19998" y="2366"/>
                  </a:cubicBezTo>
                  <a:cubicBezTo>
                    <a:pt x="21594" y="2859"/>
                    <a:pt x="23073" y="3704"/>
                    <a:pt x="24293" y="4830"/>
                  </a:cubicBezTo>
                  <a:cubicBezTo>
                    <a:pt x="24469" y="4995"/>
                    <a:pt x="24692" y="5077"/>
                    <a:pt x="24915" y="5077"/>
                  </a:cubicBezTo>
                  <a:cubicBezTo>
                    <a:pt x="25138" y="5077"/>
                    <a:pt x="25361" y="4995"/>
                    <a:pt x="25537" y="4830"/>
                  </a:cubicBezTo>
                  <a:cubicBezTo>
                    <a:pt x="25936" y="4478"/>
                    <a:pt x="25936" y="3868"/>
                    <a:pt x="25537" y="3493"/>
                  </a:cubicBezTo>
                  <a:cubicBezTo>
                    <a:pt x="24012" y="2108"/>
                    <a:pt x="22204" y="1075"/>
                    <a:pt x="20209" y="512"/>
                  </a:cubicBezTo>
                  <a:lnTo>
                    <a:pt x="20209" y="488"/>
                  </a:lnTo>
                  <a:lnTo>
                    <a:pt x="20139" y="488"/>
                  </a:lnTo>
                  <a:cubicBezTo>
                    <a:pt x="18955" y="159"/>
                    <a:pt x="17760" y="1"/>
                    <a:pt x="16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9"/>
          <p:cNvGrpSpPr/>
          <p:nvPr/>
        </p:nvGrpSpPr>
        <p:grpSpPr>
          <a:xfrm>
            <a:off x="7892352" y="942978"/>
            <a:ext cx="856198" cy="523756"/>
            <a:chOff x="7261676" y="2553825"/>
            <a:chExt cx="1053912" cy="1473294"/>
          </a:xfrm>
        </p:grpSpPr>
        <p:sp>
          <p:nvSpPr>
            <p:cNvPr id="563" name="Google Shape;563;p19"/>
            <p:cNvSpPr/>
            <p:nvPr/>
          </p:nvSpPr>
          <p:spPr>
            <a:xfrm>
              <a:off x="7261676" y="2612319"/>
              <a:ext cx="1053900" cy="14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7261688" y="2553825"/>
              <a:ext cx="1053900" cy="1414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19"/>
          <p:cNvGrpSpPr/>
          <p:nvPr/>
        </p:nvGrpSpPr>
        <p:grpSpPr>
          <a:xfrm>
            <a:off x="8150375" y="1050031"/>
            <a:ext cx="340168" cy="309628"/>
            <a:chOff x="1487200" y="4421025"/>
            <a:chExt cx="483125" cy="439750"/>
          </a:xfrm>
        </p:grpSpPr>
        <p:sp>
          <p:nvSpPr>
            <p:cNvPr id="566" name="Google Shape;566;p19"/>
            <p:cNvSpPr/>
            <p:nvPr/>
          </p:nvSpPr>
          <p:spPr>
            <a:xfrm>
              <a:off x="1487200" y="4421025"/>
              <a:ext cx="483125" cy="439750"/>
            </a:xfrm>
            <a:custGeom>
              <a:rect b="b" l="l" r="r" t="t"/>
              <a:pathLst>
                <a:path extrusionOk="0" h="17590" w="19325">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7" name="Google Shape;567;p19"/>
            <p:cNvSpPr/>
            <p:nvPr/>
          </p:nvSpPr>
          <p:spPr>
            <a:xfrm>
              <a:off x="1544950" y="4622200"/>
              <a:ext cx="103950" cy="100025"/>
            </a:xfrm>
            <a:custGeom>
              <a:rect b="b" l="l" r="r" t="t"/>
              <a:pathLst>
                <a:path extrusionOk="0" h="4001" w="4158">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8" name="Google Shape;568;p19"/>
            <p:cNvSpPr/>
            <p:nvPr/>
          </p:nvSpPr>
          <p:spPr>
            <a:xfrm>
              <a:off x="1804675" y="4622200"/>
              <a:ext cx="103975" cy="100025"/>
            </a:xfrm>
            <a:custGeom>
              <a:rect b="b" l="l" r="r" t="t"/>
              <a:pathLst>
                <a:path extrusionOk="0" h="4001" w="4159">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9" name="Google Shape;569;p19"/>
            <p:cNvSpPr/>
            <p:nvPr/>
          </p:nvSpPr>
          <p:spPr>
            <a:xfrm>
              <a:off x="1667450" y="4661825"/>
              <a:ext cx="119825" cy="28350"/>
            </a:xfrm>
            <a:custGeom>
              <a:rect b="b" l="l" r="r" t="t"/>
              <a:pathLst>
                <a:path extrusionOk="0" h="1134" w="4793">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70" name="Google Shape;570;p19"/>
          <p:cNvGrpSpPr/>
          <p:nvPr/>
        </p:nvGrpSpPr>
        <p:grpSpPr>
          <a:xfrm>
            <a:off x="412366" y="1042995"/>
            <a:ext cx="856198" cy="523826"/>
            <a:chOff x="3092725" y="2560625"/>
            <a:chExt cx="1053912" cy="1466478"/>
          </a:xfrm>
        </p:grpSpPr>
        <p:sp>
          <p:nvSpPr>
            <p:cNvPr id="571" name="Google Shape;571;p19"/>
            <p:cNvSpPr/>
            <p:nvPr/>
          </p:nvSpPr>
          <p:spPr>
            <a:xfrm>
              <a:off x="3092725" y="2606003"/>
              <a:ext cx="1053900" cy="142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3092737" y="2560625"/>
              <a:ext cx="1053900" cy="1421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19"/>
          <p:cNvGrpSpPr/>
          <p:nvPr/>
        </p:nvGrpSpPr>
        <p:grpSpPr>
          <a:xfrm>
            <a:off x="705484" y="1119203"/>
            <a:ext cx="3817223" cy="2659454"/>
            <a:chOff x="-3629677" y="1393414"/>
            <a:chExt cx="4764977" cy="3274786"/>
          </a:xfrm>
        </p:grpSpPr>
        <p:sp>
          <p:nvSpPr>
            <p:cNvPr id="574" name="Google Shape;574;p19"/>
            <p:cNvSpPr/>
            <p:nvPr/>
          </p:nvSpPr>
          <p:spPr>
            <a:xfrm>
              <a:off x="-3629677" y="1393414"/>
              <a:ext cx="486600" cy="483150"/>
            </a:xfrm>
            <a:custGeom>
              <a:rect b="b" l="l" r="r" t="t"/>
              <a:pathLst>
                <a:path extrusionOk="0" h="19326" w="19464">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5" name="Google Shape;575;p19"/>
            <p:cNvSpPr/>
            <p:nvPr/>
          </p:nvSpPr>
          <p:spPr>
            <a:xfrm>
              <a:off x="1106975" y="4639875"/>
              <a:ext cx="28325" cy="28325"/>
            </a:xfrm>
            <a:custGeom>
              <a:rect b="b" l="l" r="r" t="t"/>
              <a:pathLst>
                <a:path extrusionOk="0" h="1133" w="1133">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0"/>
          <p:cNvSpPr txBox="1"/>
          <p:nvPr>
            <p:ph type="title"/>
          </p:nvPr>
        </p:nvSpPr>
        <p:spPr>
          <a:xfrm>
            <a:off x="457200" y="445025"/>
            <a:ext cx="82296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Research Questions</a:t>
            </a:r>
            <a:endParaRPr>
              <a:solidFill>
                <a:schemeClr val="dk1"/>
              </a:solidFill>
            </a:endParaRPr>
          </a:p>
        </p:txBody>
      </p:sp>
      <p:sp>
        <p:nvSpPr>
          <p:cNvPr id="581" name="Google Shape;581;p20"/>
          <p:cNvSpPr/>
          <p:nvPr/>
        </p:nvSpPr>
        <p:spPr>
          <a:xfrm>
            <a:off x="615725" y="1027850"/>
            <a:ext cx="2381700" cy="40578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txBox="1"/>
          <p:nvPr/>
        </p:nvSpPr>
        <p:spPr>
          <a:xfrm>
            <a:off x="726533" y="3513509"/>
            <a:ext cx="2134200" cy="114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rgbClr val="212529"/>
                </a:solidFill>
                <a:latin typeface="Lexend Deca"/>
                <a:ea typeface="Lexend Deca"/>
                <a:cs typeface="Lexend Deca"/>
                <a:sym typeface="Lexend Deca"/>
              </a:rPr>
              <a:t>What is the trend of revenue passenger miles of each type of operation?  Which year has the highest RPM? Which year has the lowest RPM? What’s the trend of overall RPM?</a:t>
            </a:r>
            <a:endParaRPr sz="1200">
              <a:solidFill>
                <a:schemeClr val="lt1"/>
              </a:solidFill>
              <a:latin typeface="Lexend Deca"/>
              <a:ea typeface="Lexend Deca"/>
              <a:cs typeface="Lexend Deca"/>
              <a:sym typeface="Lexend Deca"/>
            </a:endParaRPr>
          </a:p>
        </p:txBody>
      </p:sp>
      <p:sp>
        <p:nvSpPr>
          <p:cNvPr id="583" name="Google Shape;583;p20"/>
          <p:cNvSpPr/>
          <p:nvPr/>
        </p:nvSpPr>
        <p:spPr>
          <a:xfrm>
            <a:off x="3456500" y="1094200"/>
            <a:ext cx="2549700" cy="39891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txBox="1"/>
          <p:nvPr/>
        </p:nvSpPr>
        <p:spPr>
          <a:xfrm>
            <a:off x="6399199" y="3898628"/>
            <a:ext cx="2208900" cy="10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the biggest planet in the entire Solar System</a:t>
            </a:r>
            <a:endParaRPr>
              <a:solidFill>
                <a:schemeClr val="lt1"/>
              </a:solidFill>
              <a:latin typeface="Roboto"/>
              <a:ea typeface="Roboto"/>
              <a:cs typeface="Roboto"/>
              <a:sym typeface="Roboto"/>
            </a:endParaRPr>
          </a:p>
        </p:txBody>
      </p:sp>
      <p:sp>
        <p:nvSpPr>
          <p:cNvPr id="585" name="Google Shape;585;p20"/>
          <p:cNvSpPr txBox="1"/>
          <p:nvPr/>
        </p:nvSpPr>
        <p:spPr>
          <a:xfrm>
            <a:off x="580725" y="2840750"/>
            <a:ext cx="24168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Lexend Deca"/>
                <a:ea typeface="Lexend Deca"/>
                <a:cs typeface="Lexend Deca"/>
                <a:sym typeface="Lexend Deca"/>
              </a:rPr>
              <a:t>UA_operation_summary.csv</a:t>
            </a:r>
            <a:endParaRPr b="1" sz="1200">
              <a:solidFill>
                <a:schemeClr val="lt1"/>
              </a:solidFill>
              <a:latin typeface="Lexend Deca"/>
              <a:ea typeface="Lexend Deca"/>
              <a:cs typeface="Lexend Deca"/>
              <a:sym typeface="Lexend Deca"/>
            </a:endParaRPr>
          </a:p>
        </p:txBody>
      </p:sp>
      <p:sp>
        <p:nvSpPr>
          <p:cNvPr id="586" name="Google Shape;586;p20"/>
          <p:cNvSpPr txBox="1"/>
          <p:nvPr/>
        </p:nvSpPr>
        <p:spPr>
          <a:xfrm>
            <a:off x="6555831" y="2990684"/>
            <a:ext cx="1895400" cy="3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Fira Sans Extra Condensed"/>
                <a:ea typeface="Fira Sans Extra Condensed"/>
                <a:cs typeface="Fira Sans Extra Condensed"/>
                <a:sym typeface="Fira Sans Extra Condensed"/>
              </a:rPr>
              <a:t>$3,000</a:t>
            </a:r>
            <a:endParaRPr b="1" sz="2500">
              <a:solidFill>
                <a:schemeClr val="lt1"/>
              </a:solidFill>
              <a:latin typeface="Fira Sans Extra Condensed"/>
              <a:ea typeface="Fira Sans Extra Condensed"/>
              <a:cs typeface="Fira Sans Extra Condensed"/>
              <a:sym typeface="Fira Sans Extra Condensed"/>
            </a:endParaRPr>
          </a:p>
        </p:txBody>
      </p:sp>
      <p:cxnSp>
        <p:nvCxnSpPr>
          <p:cNvPr id="587" name="Google Shape;587;p20"/>
          <p:cNvCxnSpPr/>
          <p:nvPr/>
        </p:nvCxnSpPr>
        <p:spPr>
          <a:xfrm>
            <a:off x="615725" y="2709323"/>
            <a:ext cx="2381700" cy="0"/>
          </a:xfrm>
          <a:prstGeom prst="straightConnector1">
            <a:avLst/>
          </a:prstGeom>
          <a:noFill/>
          <a:ln cap="flat" cmpd="sng" w="28575">
            <a:solidFill>
              <a:schemeClr val="lt1"/>
            </a:solidFill>
            <a:prstDash val="solid"/>
            <a:round/>
            <a:headEnd len="med" w="med" type="none"/>
            <a:tailEnd len="med" w="med" type="none"/>
          </a:ln>
        </p:spPr>
      </p:cxnSp>
      <p:cxnSp>
        <p:nvCxnSpPr>
          <p:cNvPr id="588" name="Google Shape;588;p20"/>
          <p:cNvCxnSpPr/>
          <p:nvPr/>
        </p:nvCxnSpPr>
        <p:spPr>
          <a:xfrm>
            <a:off x="3456500" y="2709324"/>
            <a:ext cx="2568900" cy="15600"/>
          </a:xfrm>
          <a:prstGeom prst="straightConnector1">
            <a:avLst/>
          </a:prstGeom>
          <a:noFill/>
          <a:ln cap="flat" cmpd="sng" w="28575">
            <a:solidFill>
              <a:schemeClr val="dk1"/>
            </a:solidFill>
            <a:prstDash val="solid"/>
            <a:round/>
            <a:headEnd len="med" w="med" type="none"/>
            <a:tailEnd len="med" w="med" type="none"/>
          </a:ln>
        </p:spPr>
      </p:cxnSp>
      <p:cxnSp>
        <p:nvCxnSpPr>
          <p:cNvPr id="589" name="Google Shape;589;p20"/>
          <p:cNvCxnSpPr/>
          <p:nvPr/>
        </p:nvCxnSpPr>
        <p:spPr>
          <a:xfrm>
            <a:off x="6274492" y="2969115"/>
            <a:ext cx="2464200" cy="0"/>
          </a:xfrm>
          <a:prstGeom prst="straightConnector1">
            <a:avLst/>
          </a:prstGeom>
          <a:noFill/>
          <a:ln cap="flat" cmpd="sng" w="28575">
            <a:solidFill>
              <a:schemeClr val="lt1"/>
            </a:solidFill>
            <a:prstDash val="solid"/>
            <a:round/>
            <a:headEnd len="med" w="med" type="none"/>
            <a:tailEnd len="med" w="med" type="none"/>
          </a:ln>
        </p:spPr>
      </p:cxnSp>
      <p:cxnSp>
        <p:nvCxnSpPr>
          <p:cNvPr id="590" name="Google Shape;590;p20"/>
          <p:cNvCxnSpPr/>
          <p:nvPr/>
        </p:nvCxnSpPr>
        <p:spPr>
          <a:xfrm>
            <a:off x="615725" y="3321405"/>
            <a:ext cx="2381700" cy="0"/>
          </a:xfrm>
          <a:prstGeom prst="straightConnector1">
            <a:avLst/>
          </a:prstGeom>
          <a:noFill/>
          <a:ln cap="flat" cmpd="sng" w="28575">
            <a:solidFill>
              <a:schemeClr val="lt1"/>
            </a:solidFill>
            <a:prstDash val="solid"/>
            <a:round/>
            <a:headEnd len="med" w="med" type="none"/>
            <a:tailEnd len="med" w="med" type="none"/>
          </a:ln>
        </p:spPr>
      </p:cxnSp>
      <p:cxnSp>
        <p:nvCxnSpPr>
          <p:cNvPr id="591" name="Google Shape;591;p20"/>
          <p:cNvCxnSpPr/>
          <p:nvPr/>
        </p:nvCxnSpPr>
        <p:spPr>
          <a:xfrm>
            <a:off x="3456500" y="3321394"/>
            <a:ext cx="2583900" cy="9300"/>
          </a:xfrm>
          <a:prstGeom prst="straightConnector1">
            <a:avLst/>
          </a:prstGeom>
          <a:noFill/>
          <a:ln cap="flat" cmpd="sng" w="28575">
            <a:solidFill>
              <a:schemeClr val="dk1"/>
            </a:solidFill>
            <a:prstDash val="solid"/>
            <a:round/>
            <a:headEnd len="med" w="med" type="none"/>
            <a:tailEnd len="med" w="med" type="none"/>
          </a:ln>
        </p:spPr>
      </p:cxnSp>
      <p:cxnSp>
        <p:nvCxnSpPr>
          <p:cNvPr id="592" name="Google Shape;592;p20"/>
          <p:cNvCxnSpPr/>
          <p:nvPr/>
        </p:nvCxnSpPr>
        <p:spPr>
          <a:xfrm>
            <a:off x="6274492" y="3735273"/>
            <a:ext cx="2464200" cy="0"/>
          </a:xfrm>
          <a:prstGeom prst="straightConnector1">
            <a:avLst/>
          </a:prstGeom>
          <a:noFill/>
          <a:ln cap="flat" cmpd="sng" w="28575">
            <a:solidFill>
              <a:schemeClr val="lt1"/>
            </a:solidFill>
            <a:prstDash val="solid"/>
            <a:round/>
            <a:headEnd len="med" w="med" type="none"/>
            <a:tailEnd len="med" w="med" type="none"/>
          </a:ln>
        </p:spPr>
      </p:cxnSp>
      <p:grpSp>
        <p:nvGrpSpPr>
          <p:cNvPr id="593" name="Google Shape;593;p20"/>
          <p:cNvGrpSpPr/>
          <p:nvPr/>
        </p:nvGrpSpPr>
        <p:grpSpPr>
          <a:xfrm>
            <a:off x="4123281" y="1534042"/>
            <a:ext cx="1118133" cy="890670"/>
            <a:chOff x="4884775" y="1195775"/>
            <a:chExt cx="569169" cy="566332"/>
          </a:xfrm>
        </p:grpSpPr>
        <p:sp>
          <p:nvSpPr>
            <p:cNvPr id="594" name="Google Shape;594;p20"/>
            <p:cNvSpPr/>
            <p:nvPr/>
          </p:nvSpPr>
          <p:spPr>
            <a:xfrm>
              <a:off x="5140264" y="1606253"/>
              <a:ext cx="33439" cy="38495"/>
            </a:xfrm>
            <a:custGeom>
              <a:rect b="b" l="l" r="r" t="t"/>
              <a:pathLst>
                <a:path extrusionOk="0" h="4652" w="4041">
                  <a:moveTo>
                    <a:pt x="1571" y="747"/>
                  </a:moveTo>
                  <a:cubicBezTo>
                    <a:pt x="1669" y="747"/>
                    <a:pt x="1773" y="802"/>
                    <a:pt x="1889" y="918"/>
                  </a:cubicBezTo>
                  <a:lnTo>
                    <a:pt x="2416" y="1489"/>
                  </a:lnTo>
                  <a:cubicBezTo>
                    <a:pt x="2679" y="1752"/>
                    <a:pt x="2679" y="1928"/>
                    <a:pt x="2504" y="2060"/>
                  </a:cubicBezTo>
                  <a:lnTo>
                    <a:pt x="2240" y="2323"/>
                  </a:lnTo>
                  <a:lnTo>
                    <a:pt x="1054" y="1181"/>
                  </a:lnTo>
                  <a:lnTo>
                    <a:pt x="1318" y="874"/>
                  </a:lnTo>
                  <a:cubicBezTo>
                    <a:pt x="1401" y="791"/>
                    <a:pt x="1484" y="747"/>
                    <a:pt x="1571" y="747"/>
                  </a:cubicBezTo>
                  <a:close/>
                  <a:moveTo>
                    <a:pt x="1645" y="1"/>
                  </a:moveTo>
                  <a:cubicBezTo>
                    <a:pt x="1338" y="1"/>
                    <a:pt x="1027" y="133"/>
                    <a:pt x="791" y="391"/>
                  </a:cubicBezTo>
                  <a:lnTo>
                    <a:pt x="0" y="1181"/>
                  </a:lnTo>
                  <a:lnTo>
                    <a:pt x="3470" y="4651"/>
                  </a:lnTo>
                  <a:lnTo>
                    <a:pt x="4041" y="4124"/>
                  </a:lnTo>
                  <a:lnTo>
                    <a:pt x="2723" y="2806"/>
                  </a:lnTo>
                  <a:lnTo>
                    <a:pt x="2987" y="2543"/>
                  </a:lnTo>
                  <a:cubicBezTo>
                    <a:pt x="3514" y="2104"/>
                    <a:pt x="3470" y="1313"/>
                    <a:pt x="2943" y="918"/>
                  </a:cubicBezTo>
                  <a:lnTo>
                    <a:pt x="2504" y="435"/>
                  </a:lnTo>
                  <a:cubicBezTo>
                    <a:pt x="2280" y="144"/>
                    <a:pt x="1964" y="1"/>
                    <a:pt x="1645"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20"/>
            <p:cNvGrpSpPr/>
            <p:nvPr/>
          </p:nvGrpSpPr>
          <p:grpSpPr>
            <a:xfrm>
              <a:off x="4884775" y="1195775"/>
              <a:ext cx="569169" cy="566332"/>
              <a:chOff x="4884775" y="1195775"/>
              <a:chExt cx="569169" cy="566332"/>
            </a:xfrm>
          </p:grpSpPr>
          <p:sp>
            <p:nvSpPr>
              <p:cNvPr id="596" name="Google Shape;596;p20"/>
              <p:cNvSpPr/>
              <p:nvPr/>
            </p:nvSpPr>
            <p:spPr>
              <a:xfrm>
                <a:off x="4907306" y="1218671"/>
                <a:ext cx="546638" cy="543436"/>
              </a:xfrm>
              <a:custGeom>
                <a:rect b="b" l="l" r="r" t="t"/>
                <a:pathLst>
                  <a:path extrusionOk="0" h="65672" w="66059">
                    <a:moveTo>
                      <a:pt x="34844" y="0"/>
                    </a:moveTo>
                    <a:cubicBezTo>
                      <a:pt x="32392" y="0"/>
                      <a:pt x="29923" y="308"/>
                      <a:pt x="28286" y="1816"/>
                    </a:cubicBezTo>
                    <a:cubicBezTo>
                      <a:pt x="27056" y="2958"/>
                      <a:pt x="26353" y="4583"/>
                      <a:pt x="26222" y="6252"/>
                    </a:cubicBezTo>
                    <a:cubicBezTo>
                      <a:pt x="25996" y="6234"/>
                      <a:pt x="25770" y="6225"/>
                      <a:pt x="25545" y="6225"/>
                    </a:cubicBezTo>
                    <a:cubicBezTo>
                      <a:pt x="23535" y="6225"/>
                      <a:pt x="21569" y="6925"/>
                      <a:pt x="20029" y="8228"/>
                    </a:cubicBezTo>
                    <a:cubicBezTo>
                      <a:pt x="18667" y="9370"/>
                      <a:pt x="17437" y="10776"/>
                      <a:pt x="16163" y="12050"/>
                    </a:cubicBezTo>
                    <a:cubicBezTo>
                      <a:pt x="12079" y="16134"/>
                      <a:pt x="7818" y="20087"/>
                      <a:pt x="3865" y="24304"/>
                    </a:cubicBezTo>
                    <a:cubicBezTo>
                      <a:pt x="615" y="27774"/>
                      <a:pt x="0" y="32825"/>
                      <a:pt x="3163" y="36646"/>
                    </a:cubicBezTo>
                    <a:cubicBezTo>
                      <a:pt x="4041" y="37656"/>
                      <a:pt x="5007" y="38622"/>
                      <a:pt x="5974" y="39545"/>
                    </a:cubicBezTo>
                    <a:lnTo>
                      <a:pt x="19150" y="52721"/>
                    </a:lnTo>
                    <a:lnTo>
                      <a:pt x="29164" y="62735"/>
                    </a:lnTo>
                    <a:cubicBezTo>
                      <a:pt x="29296" y="62867"/>
                      <a:pt x="29472" y="63043"/>
                      <a:pt x="29647" y="63174"/>
                    </a:cubicBezTo>
                    <a:cubicBezTo>
                      <a:pt x="29911" y="63438"/>
                      <a:pt x="30218" y="63701"/>
                      <a:pt x="30526" y="63877"/>
                    </a:cubicBezTo>
                    <a:cubicBezTo>
                      <a:pt x="32250" y="65093"/>
                      <a:pt x="34087" y="65672"/>
                      <a:pt x="35905" y="65672"/>
                    </a:cubicBezTo>
                    <a:cubicBezTo>
                      <a:pt x="38489" y="65672"/>
                      <a:pt x="41036" y="64505"/>
                      <a:pt x="43175" y="62340"/>
                    </a:cubicBezTo>
                    <a:lnTo>
                      <a:pt x="51213" y="54346"/>
                    </a:lnTo>
                    <a:cubicBezTo>
                      <a:pt x="53453" y="52106"/>
                      <a:pt x="55781" y="49954"/>
                      <a:pt x="57933" y="47626"/>
                    </a:cubicBezTo>
                    <a:cubicBezTo>
                      <a:pt x="61491" y="43761"/>
                      <a:pt x="61227" y="39413"/>
                      <a:pt x="58723" y="35679"/>
                    </a:cubicBezTo>
                    <a:lnTo>
                      <a:pt x="61754" y="29003"/>
                    </a:lnTo>
                    <a:cubicBezTo>
                      <a:pt x="63072" y="26061"/>
                      <a:pt x="66058" y="21493"/>
                      <a:pt x="65487" y="18155"/>
                    </a:cubicBezTo>
                    <a:cubicBezTo>
                      <a:pt x="64653" y="13411"/>
                      <a:pt x="58855" y="12050"/>
                      <a:pt x="55078" y="10337"/>
                    </a:cubicBezTo>
                    <a:cubicBezTo>
                      <a:pt x="53629" y="9634"/>
                      <a:pt x="52223" y="8975"/>
                      <a:pt x="50730" y="8404"/>
                    </a:cubicBezTo>
                    <a:lnTo>
                      <a:pt x="50466" y="8360"/>
                    </a:lnTo>
                    <a:cubicBezTo>
                      <a:pt x="50466" y="7350"/>
                      <a:pt x="50378" y="6340"/>
                      <a:pt x="50203" y="5330"/>
                    </a:cubicBezTo>
                    <a:cubicBezTo>
                      <a:pt x="49215" y="392"/>
                      <a:pt x="44924" y="144"/>
                      <a:pt x="40940" y="144"/>
                    </a:cubicBezTo>
                    <a:cubicBezTo>
                      <a:pt x="40494" y="144"/>
                      <a:pt x="40051" y="147"/>
                      <a:pt x="39618" y="147"/>
                    </a:cubicBezTo>
                    <a:cubicBezTo>
                      <a:pt x="38219" y="147"/>
                      <a:pt x="36536" y="0"/>
                      <a:pt x="34844" y="0"/>
                    </a:cubicBezTo>
                    <a:close/>
                  </a:path>
                </a:pathLst>
              </a:custGeom>
              <a:solidFill>
                <a:srgbClr val="C0B3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4884775" y="1195775"/>
                <a:ext cx="546638" cy="543692"/>
              </a:xfrm>
              <a:custGeom>
                <a:rect b="b" l="l" r="r" t="t"/>
                <a:pathLst>
                  <a:path extrusionOk="0" h="65703" w="66059">
                    <a:moveTo>
                      <a:pt x="34831" y="0"/>
                    </a:moveTo>
                    <a:cubicBezTo>
                      <a:pt x="32371" y="0"/>
                      <a:pt x="29897" y="308"/>
                      <a:pt x="28286" y="1816"/>
                    </a:cubicBezTo>
                    <a:cubicBezTo>
                      <a:pt x="27056" y="3002"/>
                      <a:pt x="26309" y="4583"/>
                      <a:pt x="26221" y="6252"/>
                    </a:cubicBezTo>
                    <a:cubicBezTo>
                      <a:pt x="25996" y="6234"/>
                      <a:pt x="25771" y="6225"/>
                      <a:pt x="25547" y="6225"/>
                    </a:cubicBezTo>
                    <a:cubicBezTo>
                      <a:pt x="23536" y="6225"/>
                      <a:pt x="21569" y="6929"/>
                      <a:pt x="20028" y="8272"/>
                    </a:cubicBezTo>
                    <a:cubicBezTo>
                      <a:pt x="18623" y="9414"/>
                      <a:pt x="17393" y="10776"/>
                      <a:pt x="16119" y="12050"/>
                    </a:cubicBezTo>
                    <a:cubicBezTo>
                      <a:pt x="12035" y="16134"/>
                      <a:pt x="7774" y="20131"/>
                      <a:pt x="3821" y="24348"/>
                    </a:cubicBezTo>
                    <a:cubicBezTo>
                      <a:pt x="615" y="27817"/>
                      <a:pt x="0" y="32868"/>
                      <a:pt x="3119" y="36646"/>
                    </a:cubicBezTo>
                    <a:cubicBezTo>
                      <a:pt x="4041" y="37656"/>
                      <a:pt x="4963" y="38622"/>
                      <a:pt x="5974" y="39544"/>
                    </a:cubicBezTo>
                    <a:lnTo>
                      <a:pt x="19150" y="52721"/>
                    </a:lnTo>
                    <a:lnTo>
                      <a:pt x="29164" y="62735"/>
                    </a:lnTo>
                    <a:cubicBezTo>
                      <a:pt x="29296" y="62911"/>
                      <a:pt x="29428" y="63043"/>
                      <a:pt x="29603" y="63218"/>
                    </a:cubicBezTo>
                    <a:cubicBezTo>
                      <a:pt x="29867" y="63482"/>
                      <a:pt x="30174" y="63701"/>
                      <a:pt x="30526" y="63921"/>
                    </a:cubicBezTo>
                    <a:cubicBezTo>
                      <a:pt x="32241" y="65131"/>
                      <a:pt x="34061" y="65702"/>
                      <a:pt x="35862" y="65702"/>
                    </a:cubicBezTo>
                    <a:cubicBezTo>
                      <a:pt x="38442" y="65702"/>
                      <a:pt x="40985" y="64530"/>
                      <a:pt x="43131" y="62384"/>
                    </a:cubicBezTo>
                    <a:lnTo>
                      <a:pt x="51169" y="54390"/>
                    </a:lnTo>
                    <a:cubicBezTo>
                      <a:pt x="53409" y="52150"/>
                      <a:pt x="55781" y="49998"/>
                      <a:pt x="57933" y="47626"/>
                    </a:cubicBezTo>
                    <a:cubicBezTo>
                      <a:pt x="61490" y="43805"/>
                      <a:pt x="61227" y="39457"/>
                      <a:pt x="58679" y="35723"/>
                    </a:cubicBezTo>
                    <a:lnTo>
                      <a:pt x="61710" y="29047"/>
                    </a:lnTo>
                    <a:cubicBezTo>
                      <a:pt x="63028" y="26104"/>
                      <a:pt x="66058" y="21537"/>
                      <a:pt x="65487" y="18155"/>
                    </a:cubicBezTo>
                    <a:cubicBezTo>
                      <a:pt x="64653" y="13455"/>
                      <a:pt x="58811" y="12050"/>
                      <a:pt x="55034" y="10381"/>
                    </a:cubicBezTo>
                    <a:cubicBezTo>
                      <a:pt x="53628" y="9634"/>
                      <a:pt x="52179" y="9019"/>
                      <a:pt x="50730" y="8448"/>
                    </a:cubicBezTo>
                    <a:lnTo>
                      <a:pt x="50466" y="8360"/>
                    </a:lnTo>
                    <a:cubicBezTo>
                      <a:pt x="50422" y="7350"/>
                      <a:pt x="50334" y="6340"/>
                      <a:pt x="50159" y="5330"/>
                    </a:cubicBezTo>
                    <a:cubicBezTo>
                      <a:pt x="49198" y="364"/>
                      <a:pt x="44804" y="145"/>
                      <a:pt x="40774" y="145"/>
                    </a:cubicBezTo>
                    <a:cubicBezTo>
                      <a:pt x="40384" y="145"/>
                      <a:pt x="39997" y="147"/>
                      <a:pt x="39617" y="147"/>
                    </a:cubicBezTo>
                    <a:cubicBezTo>
                      <a:pt x="38219" y="147"/>
                      <a:pt x="36528" y="0"/>
                      <a:pt x="348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5141712" y="1237686"/>
                <a:ext cx="119226" cy="247158"/>
              </a:xfrm>
              <a:custGeom>
                <a:rect b="b" l="l" r="r" t="t"/>
                <a:pathLst>
                  <a:path extrusionOk="0" h="29868" w="14408">
                    <a:moveTo>
                      <a:pt x="1406" y="1"/>
                    </a:moveTo>
                    <a:cubicBezTo>
                      <a:pt x="616" y="1"/>
                      <a:pt x="1" y="616"/>
                      <a:pt x="1" y="1363"/>
                    </a:cubicBezTo>
                    <a:lnTo>
                      <a:pt x="1" y="28462"/>
                    </a:lnTo>
                    <a:cubicBezTo>
                      <a:pt x="1" y="29253"/>
                      <a:pt x="616" y="29868"/>
                      <a:pt x="1406" y="29868"/>
                    </a:cubicBezTo>
                    <a:lnTo>
                      <a:pt x="13002" y="29868"/>
                    </a:lnTo>
                    <a:cubicBezTo>
                      <a:pt x="13748" y="29868"/>
                      <a:pt x="14407" y="29253"/>
                      <a:pt x="14407" y="28462"/>
                    </a:cubicBezTo>
                    <a:lnTo>
                      <a:pt x="14407" y="1363"/>
                    </a:lnTo>
                    <a:cubicBezTo>
                      <a:pt x="14407" y="616"/>
                      <a:pt x="13748" y="1"/>
                      <a:pt x="130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5135539" y="1231149"/>
                <a:ext cx="131572" cy="260240"/>
              </a:xfrm>
              <a:custGeom>
                <a:rect b="b" l="l" r="r" t="t"/>
                <a:pathLst>
                  <a:path extrusionOk="0" h="31449" w="15900">
                    <a:moveTo>
                      <a:pt x="13748" y="1538"/>
                    </a:moveTo>
                    <a:cubicBezTo>
                      <a:pt x="14099" y="1538"/>
                      <a:pt x="14362" y="1801"/>
                      <a:pt x="14362" y="2153"/>
                    </a:cubicBezTo>
                    <a:lnTo>
                      <a:pt x="14362" y="29252"/>
                    </a:lnTo>
                    <a:cubicBezTo>
                      <a:pt x="14362" y="29604"/>
                      <a:pt x="14099" y="29867"/>
                      <a:pt x="13748" y="29867"/>
                    </a:cubicBezTo>
                    <a:lnTo>
                      <a:pt x="2152" y="29867"/>
                    </a:lnTo>
                    <a:cubicBezTo>
                      <a:pt x="1801" y="29867"/>
                      <a:pt x="1537" y="29604"/>
                      <a:pt x="1537" y="29252"/>
                    </a:cubicBezTo>
                    <a:lnTo>
                      <a:pt x="1537" y="2153"/>
                    </a:lnTo>
                    <a:cubicBezTo>
                      <a:pt x="1537" y="1845"/>
                      <a:pt x="1801" y="1538"/>
                      <a:pt x="2152" y="1538"/>
                    </a:cubicBezTo>
                    <a:close/>
                    <a:moveTo>
                      <a:pt x="2152" y="0"/>
                    </a:moveTo>
                    <a:cubicBezTo>
                      <a:pt x="966" y="0"/>
                      <a:pt x="0" y="967"/>
                      <a:pt x="0" y="2153"/>
                    </a:cubicBezTo>
                    <a:lnTo>
                      <a:pt x="0" y="29296"/>
                    </a:lnTo>
                    <a:cubicBezTo>
                      <a:pt x="0" y="30482"/>
                      <a:pt x="966" y="31404"/>
                      <a:pt x="2152" y="31448"/>
                    </a:cubicBezTo>
                    <a:lnTo>
                      <a:pt x="13748" y="31448"/>
                    </a:lnTo>
                    <a:cubicBezTo>
                      <a:pt x="14933" y="31448"/>
                      <a:pt x="15900" y="30438"/>
                      <a:pt x="15900" y="29252"/>
                    </a:cubicBezTo>
                    <a:lnTo>
                      <a:pt x="15900" y="2153"/>
                    </a:lnTo>
                    <a:cubicBezTo>
                      <a:pt x="15900" y="967"/>
                      <a:pt x="14933" y="0"/>
                      <a:pt x="13748"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5163159" y="1257677"/>
                <a:ext cx="25810" cy="139210"/>
              </a:xfrm>
              <a:custGeom>
                <a:rect b="b" l="l" r="r" t="t"/>
                <a:pathLst>
                  <a:path extrusionOk="0" h="16823" w="3119">
                    <a:moveTo>
                      <a:pt x="922" y="1"/>
                    </a:moveTo>
                    <a:cubicBezTo>
                      <a:pt x="395" y="1"/>
                      <a:pt x="0" y="396"/>
                      <a:pt x="0" y="923"/>
                    </a:cubicBezTo>
                    <a:lnTo>
                      <a:pt x="0" y="15900"/>
                    </a:lnTo>
                    <a:cubicBezTo>
                      <a:pt x="0" y="16427"/>
                      <a:pt x="395" y="16823"/>
                      <a:pt x="922" y="16823"/>
                    </a:cubicBezTo>
                    <a:lnTo>
                      <a:pt x="2196" y="16823"/>
                    </a:lnTo>
                    <a:cubicBezTo>
                      <a:pt x="2723" y="16823"/>
                      <a:pt x="3119" y="16427"/>
                      <a:pt x="3119" y="15900"/>
                    </a:cubicBezTo>
                    <a:lnTo>
                      <a:pt x="3119" y="923"/>
                    </a:lnTo>
                    <a:cubicBezTo>
                      <a:pt x="3119" y="396"/>
                      <a:pt x="2723" y="1"/>
                      <a:pt x="21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5156614" y="1251140"/>
                <a:ext cx="38537" cy="152293"/>
              </a:xfrm>
              <a:custGeom>
                <a:rect b="b" l="l" r="r" t="t"/>
                <a:pathLst>
                  <a:path extrusionOk="0" h="18404" w="4657">
                    <a:moveTo>
                      <a:pt x="2987" y="1537"/>
                    </a:moveTo>
                    <a:cubicBezTo>
                      <a:pt x="3075" y="1537"/>
                      <a:pt x="3163" y="1625"/>
                      <a:pt x="3163" y="1713"/>
                    </a:cubicBezTo>
                    <a:lnTo>
                      <a:pt x="3163" y="16690"/>
                    </a:lnTo>
                    <a:cubicBezTo>
                      <a:pt x="3163" y="16778"/>
                      <a:pt x="3075" y="16866"/>
                      <a:pt x="2987" y="16866"/>
                    </a:cubicBezTo>
                    <a:lnTo>
                      <a:pt x="1713" y="16866"/>
                    </a:lnTo>
                    <a:cubicBezTo>
                      <a:pt x="1626" y="16866"/>
                      <a:pt x="1582" y="16778"/>
                      <a:pt x="1582" y="16690"/>
                    </a:cubicBezTo>
                    <a:lnTo>
                      <a:pt x="1582" y="1713"/>
                    </a:lnTo>
                    <a:cubicBezTo>
                      <a:pt x="1582" y="1625"/>
                      <a:pt x="1626" y="1581"/>
                      <a:pt x="1713" y="1581"/>
                    </a:cubicBezTo>
                    <a:lnTo>
                      <a:pt x="2987" y="1537"/>
                    </a:lnTo>
                    <a:close/>
                    <a:moveTo>
                      <a:pt x="1713" y="0"/>
                    </a:moveTo>
                    <a:cubicBezTo>
                      <a:pt x="747" y="0"/>
                      <a:pt x="1" y="791"/>
                      <a:pt x="1" y="1713"/>
                    </a:cubicBezTo>
                    <a:lnTo>
                      <a:pt x="1" y="16690"/>
                    </a:lnTo>
                    <a:cubicBezTo>
                      <a:pt x="1" y="17657"/>
                      <a:pt x="791" y="18403"/>
                      <a:pt x="1713" y="18403"/>
                    </a:cubicBezTo>
                    <a:lnTo>
                      <a:pt x="2987" y="18403"/>
                    </a:lnTo>
                    <a:cubicBezTo>
                      <a:pt x="3910" y="18359"/>
                      <a:pt x="4656" y="17613"/>
                      <a:pt x="4656" y="16690"/>
                    </a:cubicBezTo>
                    <a:lnTo>
                      <a:pt x="4656" y="1713"/>
                    </a:lnTo>
                    <a:cubicBezTo>
                      <a:pt x="4656" y="791"/>
                      <a:pt x="3910" y="0"/>
                      <a:pt x="2987"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5204589" y="1355442"/>
                <a:ext cx="39621" cy="39985"/>
              </a:xfrm>
              <a:custGeom>
                <a:rect b="b" l="l" r="r" t="t"/>
                <a:pathLst>
                  <a:path extrusionOk="0" h="4832" w="4788">
                    <a:moveTo>
                      <a:pt x="879" y="1"/>
                    </a:moveTo>
                    <a:cubicBezTo>
                      <a:pt x="395" y="1"/>
                      <a:pt x="0" y="396"/>
                      <a:pt x="0" y="923"/>
                    </a:cubicBezTo>
                    <a:lnTo>
                      <a:pt x="0" y="3910"/>
                    </a:lnTo>
                    <a:cubicBezTo>
                      <a:pt x="0" y="4393"/>
                      <a:pt x="395" y="4832"/>
                      <a:pt x="879" y="4832"/>
                    </a:cubicBezTo>
                    <a:lnTo>
                      <a:pt x="3909" y="4832"/>
                    </a:lnTo>
                    <a:cubicBezTo>
                      <a:pt x="4392" y="4832"/>
                      <a:pt x="4788" y="4393"/>
                      <a:pt x="4788" y="3910"/>
                    </a:cubicBezTo>
                    <a:lnTo>
                      <a:pt x="4788" y="923"/>
                    </a:lnTo>
                    <a:cubicBezTo>
                      <a:pt x="4788" y="396"/>
                      <a:pt x="4392" y="1"/>
                      <a:pt x="39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5198408" y="1349261"/>
                <a:ext cx="52348" cy="52348"/>
              </a:xfrm>
              <a:custGeom>
                <a:rect b="b" l="l" r="r" t="t"/>
                <a:pathLst>
                  <a:path extrusionOk="0" h="6326" w="6326">
                    <a:moveTo>
                      <a:pt x="4656" y="1538"/>
                    </a:moveTo>
                    <a:cubicBezTo>
                      <a:pt x="4744" y="1538"/>
                      <a:pt x="4788" y="1582"/>
                      <a:pt x="4788" y="1670"/>
                    </a:cubicBezTo>
                    <a:lnTo>
                      <a:pt x="4788" y="4657"/>
                    </a:lnTo>
                    <a:cubicBezTo>
                      <a:pt x="4788" y="4744"/>
                      <a:pt x="4744" y="4788"/>
                      <a:pt x="4656" y="4788"/>
                    </a:cubicBezTo>
                    <a:lnTo>
                      <a:pt x="1626" y="4788"/>
                    </a:lnTo>
                    <a:cubicBezTo>
                      <a:pt x="1582" y="4788"/>
                      <a:pt x="1494" y="4744"/>
                      <a:pt x="1494" y="4657"/>
                    </a:cubicBezTo>
                    <a:lnTo>
                      <a:pt x="1494" y="1670"/>
                    </a:lnTo>
                    <a:cubicBezTo>
                      <a:pt x="1494" y="1582"/>
                      <a:pt x="1582" y="1538"/>
                      <a:pt x="1626" y="1538"/>
                    </a:cubicBezTo>
                    <a:close/>
                    <a:moveTo>
                      <a:pt x="1626" y="1"/>
                    </a:moveTo>
                    <a:cubicBezTo>
                      <a:pt x="747" y="1"/>
                      <a:pt x="1" y="748"/>
                      <a:pt x="1" y="1670"/>
                    </a:cubicBezTo>
                    <a:lnTo>
                      <a:pt x="1" y="4701"/>
                    </a:lnTo>
                    <a:cubicBezTo>
                      <a:pt x="1" y="5579"/>
                      <a:pt x="747" y="6326"/>
                      <a:pt x="1626" y="6326"/>
                    </a:cubicBezTo>
                    <a:lnTo>
                      <a:pt x="4656" y="6326"/>
                    </a:lnTo>
                    <a:cubicBezTo>
                      <a:pt x="5579" y="6326"/>
                      <a:pt x="6325" y="5579"/>
                      <a:pt x="6281" y="4657"/>
                    </a:cubicBezTo>
                    <a:lnTo>
                      <a:pt x="6281" y="1670"/>
                    </a:lnTo>
                    <a:cubicBezTo>
                      <a:pt x="6281" y="748"/>
                      <a:pt x="5579" y="1"/>
                      <a:pt x="4656"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5214403" y="1257677"/>
                <a:ext cx="8" cy="79606"/>
              </a:xfrm>
              <a:custGeom>
                <a:rect b="b" l="l" r="r" t="t"/>
                <a:pathLst>
                  <a:path extrusionOk="0" h="9620" w="1">
                    <a:moveTo>
                      <a:pt x="0" y="9620"/>
                    </a:moveTo>
                    <a:lnTo>
                      <a:pt x="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5208222" y="1257677"/>
                <a:ext cx="12727" cy="79606"/>
              </a:xfrm>
              <a:custGeom>
                <a:rect b="b" l="l" r="r" t="t"/>
                <a:pathLst>
                  <a:path extrusionOk="0" h="9620" w="1538">
                    <a:moveTo>
                      <a:pt x="0" y="1"/>
                    </a:moveTo>
                    <a:lnTo>
                      <a:pt x="0" y="9620"/>
                    </a:lnTo>
                    <a:lnTo>
                      <a:pt x="1538" y="9620"/>
                    </a:lnTo>
                    <a:lnTo>
                      <a:pt x="1538"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a:off x="5234386" y="1257677"/>
                <a:ext cx="8" cy="79606"/>
              </a:xfrm>
              <a:custGeom>
                <a:rect b="b" l="l" r="r" t="t"/>
                <a:pathLst>
                  <a:path extrusionOk="0" h="9620" w="1">
                    <a:moveTo>
                      <a:pt x="1" y="9620"/>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5228213" y="1257677"/>
                <a:ext cx="12727" cy="79606"/>
              </a:xfrm>
              <a:custGeom>
                <a:rect b="b" l="l" r="r" t="t"/>
                <a:pathLst>
                  <a:path extrusionOk="0" h="9620" w="1538">
                    <a:moveTo>
                      <a:pt x="0" y="1"/>
                    </a:moveTo>
                    <a:lnTo>
                      <a:pt x="0" y="9620"/>
                    </a:lnTo>
                    <a:lnTo>
                      <a:pt x="1537" y="9620"/>
                    </a:lnTo>
                    <a:lnTo>
                      <a:pt x="1537"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5182778" y="1303212"/>
                <a:ext cx="206089" cy="266935"/>
              </a:xfrm>
              <a:custGeom>
                <a:rect b="b" l="l" r="r" t="t"/>
                <a:pathLst>
                  <a:path extrusionOk="0" h="32258" w="24905">
                    <a:moveTo>
                      <a:pt x="12748" y="1"/>
                    </a:moveTo>
                    <a:cubicBezTo>
                      <a:pt x="12222" y="1"/>
                      <a:pt x="11724" y="304"/>
                      <a:pt x="11464" y="822"/>
                    </a:cubicBezTo>
                    <a:lnTo>
                      <a:pt x="352" y="25506"/>
                    </a:lnTo>
                    <a:cubicBezTo>
                      <a:pt x="1" y="26209"/>
                      <a:pt x="308" y="27044"/>
                      <a:pt x="1011" y="27351"/>
                    </a:cubicBezTo>
                    <a:lnTo>
                      <a:pt x="11596" y="32138"/>
                    </a:lnTo>
                    <a:cubicBezTo>
                      <a:pt x="11781" y="32219"/>
                      <a:pt x="11974" y="32257"/>
                      <a:pt x="12164" y="32257"/>
                    </a:cubicBezTo>
                    <a:cubicBezTo>
                      <a:pt x="12700" y="32257"/>
                      <a:pt x="13214" y="31954"/>
                      <a:pt x="13441" y="31436"/>
                    </a:cubicBezTo>
                    <a:lnTo>
                      <a:pt x="24597" y="6752"/>
                    </a:lnTo>
                    <a:cubicBezTo>
                      <a:pt x="24904" y="6049"/>
                      <a:pt x="24597" y="5215"/>
                      <a:pt x="23894" y="4907"/>
                    </a:cubicBezTo>
                    <a:lnTo>
                      <a:pt x="13309" y="120"/>
                    </a:lnTo>
                    <a:cubicBezTo>
                      <a:pt x="13125" y="39"/>
                      <a:pt x="12934" y="1"/>
                      <a:pt x="127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a:off x="5175149" y="1296527"/>
                <a:ext cx="220620" cy="279902"/>
              </a:xfrm>
              <a:custGeom>
                <a:rect b="b" l="l" r="r" t="t"/>
                <a:pathLst>
                  <a:path extrusionOk="0" h="33825" w="26661">
                    <a:moveTo>
                      <a:pt x="13660" y="1586"/>
                    </a:moveTo>
                    <a:cubicBezTo>
                      <a:pt x="13748" y="1586"/>
                      <a:pt x="13836" y="1586"/>
                      <a:pt x="13924" y="1630"/>
                    </a:cubicBezTo>
                    <a:lnTo>
                      <a:pt x="24465" y="6374"/>
                    </a:lnTo>
                    <a:cubicBezTo>
                      <a:pt x="24772" y="6550"/>
                      <a:pt x="24948" y="6901"/>
                      <a:pt x="24772" y="7208"/>
                    </a:cubicBezTo>
                    <a:lnTo>
                      <a:pt x="13660" y="31892"/>
                    </a:lnTo>
                    <a:cubicBezTo>
                      <a:pt x="13532" y="32116"/>
                      <a:pt x="13312" y="32270"/>
                      <a:pt x="13083" y="32270"/>
                    </a:cubicBezTo>
                    <a:cubicBezTo>
                      <a:pt x="12997" y="32270"/>
                      <a:pt x="12910" y="32248"/>
                      <a:pt x="12826" y="32200"/>
                    </a:cubicBezTo>
                    <a:lnTo>
                      <a:pt x="2241" y="27456"/>
                    </a:lnTo>
                    <a:cubicBezTo>
                      <a:pt x="1933" y="27325"/>
                      <a:pt x="1801" y="26929"/>
                      <a:pt x="1933" y="26622"/>
                    </a:cubicBezTo>
                    <a:lnTo>
                      <a:pt x="13089" y="1938"/>
                    </a:lnTo>
                    <a:cubicBezTo>
                      <a:pt x="13221" y="1718"/>
                      <a:pt x="13397" y="1586"/>
                      <a:pt x="13660" y="1586"/>
                    </a:cubicBezTo>
                    <a:close/>
                    <a:moveTo>
                      <a:pt x="13638" y="0"/>
                    </a:moveTo>
                    <a:cubicBezTo>
                      <a:pt x="12799" y="0"/>
                      <a:pt x="12000" y="493"/>
                      <a:pt x="11640" y="1279"/>
                    </a:cubicBezTo>
                    <a:lnTo>
                      <a:pt x="528" y="26007"/>
                    </a:lnTo>
                    <a:cubicBezTo>
                      <a:pt x="1" y="27105"/>
                      <a:pt x="528" y="28379"/>
                      <a:pt x="1626" y="28862"/>
                    </a:cubicBezTo>
                    <a:lnTo>
                      <a:pt x="12167" y="33649"/>
                    </a:lnTo>
                    <a:cubicBezTo>
                      <a:pt x="12474" y="33737"/>
                      <a:pt x="12782" y="33825"/>
                      <a:pt x="13089" y="33825"/>
                    </a:cubicBezTo>
                    <a:lnTo>
                      <a:pt x="13045" y="33781"/>
                    </a:lnTo>
                    <a:cubicBezTo>
                      <a:pt x="13880" y="33781"/>
                      <a:pt x="14670" y="33298"/>
                      <a:pt x="15022" y="32507"/>
                    </a:cubicBezTo>
                    <a:lnTo>
                      <a:pt x="26178" y="7823"/>
                    </a:lnTo>
                    <a:cubicBezTo>
                      <a:pt x="26661" y="6725"/>
                      <a:pt x="26178" y="5452"/>
                      <a:pt x="25080" y="4968"/>
                    </a:cubicBezTo>
                    <a:lnTo>
                      <a:pt x="14495" y="181"/>
                    </a:lnTo>
                    <a:cubicBezTo>
                      <a:pt x="14215" y="58"/>
                      <a:pt x="13924" y="0"/>
                      <a:pt x="13638"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a:off x="5237662" y="1329087"/>
                <a:ext cx="78149" cy="132839"/>
              </a:xfrm>
              <a:custGeom>
                <a:rect b="b" l="l" r="r" t="t"/>
                <a:pathLst>
                  <a:path extrusionOk="0" h="16053" w="9444">
                    <a:moveTo>
                      <a:pt x="7246" y="1"/>
                    </a:moveTo>
                    <a:cubicBezTo>
                      <a:pt x="6892" y="1"/>
                      <a:pt x="6532" y="190"/>
                      <a:pt x="6369" y="550"/>
                    </a:cubicBezTo>
                    <a:lnTo>
                      <a:pt x="220" y="14210"/>
                    </a:lnTo>
                    <a:cubicBezTo>
                      <a:pt x="0" y="14693"/>
                      <a:pt x="220" y="15220"/>
                      <a:pt x="659" y="15440"/>
                    </a:cubicBezTo>
                    <a:lnTo>
                      <a:pt x="1845" y="15967"/>
                    </a:lnTo>
                    <a:cubicBezTo>
                      <a:pt x="1972" y="16025"/>
                      <a:pt x="2103" y="16052"/>
                      <a:pt x="2230" y="16052"/>
                    </a:cubicBezTo>
                    <a:cubicBezTo>
                      <a:pt x="2585" y="16052"/>
                      <a:pt x="2913" y="15839"/>
                      <a:pt x="3075" y="15484"/>
                    </a:cubicBezTo>
                    <a:lnTo>
                      <a:pt x="9224" y="1824"/>
                    </a:lnTo>
                    <a:cubicBezTo>
                      <a:pt x="9443" y="1385"/>
                      <a:pt x="9267" y="814"/>
                      <a:pt x="8784" y="638"/>
                    </a:cubicBezTo>
                    <a:lnTo>
                      <a:pt x="7598" y="67"/>
                    </a:lnTo>
                    <a:cubicBezTo>
                      <a:pt x="7487" y="23"/>
                      <a:pt x="7367" y="1"/>
                      <a:pt x="7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a:off x="5230389" y="1322550"/>
                <a:ext cx="92688" cy="145574"/>
              </a:xfrm>
              <a:custGeom>
                <a:rect b="b" l="l" r="r" t="t"/>
                <a:pathLst>
                  <a:path extrusionOk="0" h="17592" w="11201">
                    <a:moveTo>
                      <a:pt x="8170" y="1560"/>
                    </a:moveTo>
                    <a:lnTo>
                      <a:pt x="9312" y="2131"/>
                    </a:lnTo>
                    <a:cubicBezTo>
                      <a:pt x="9400" y="2175"/>
                      <a:pt x="9444" y="2263"/>
                      <a:pt x="9400" y="2307"/>
                    </a:cubicBezTo>
                    <a:lnTo>
                      <a:pt x="3251" y="15966"/>
                    </a:lnTo>
                    <a:cubicBezTo>
                      <a:pt x="3207" y="16010"/>
                      <a:pt x="3207" y="16054"/>
                      <a:pt x="3163" y="16054"/>
                    </a:cubicBezTo>
                    <a:lnTo>
                      <a:pt x="3031" y="16054"/>
                    </a:lnTo>
                    <a:lnTo>
                      <a:pt x="1845" y="15527"/>
                    </a:lnTo>
                    <a:cubicBezTo>
                      <a:pt x="1801" y="15483"/>
                      <a:pt x="1757" y="15395"/>
                      <a:pt x="1801" y="15307"/>
                    </a:cubicBezTo>
                    <a:lnTo>
                      <a:pt x="7950" y="1648"/>
                    </a:lnTo>
                    <a:cubicBezTo>
                      <a:pt x="7950" y="1604"/>
                      <a:pt x="7994" y="1560"/>
                      <a:pt x="8038" y="1560"/>
                    </a:cubicBezTo>
                    <a:close/>
                    <a:moveTo>
                      <a:pt x="8097" y="0"/>
                    </a:moveTo>
                    <a:cubicBezTo>
                      <a:pt x="7457" y="0"/>
                      <a:pt x="6835" y="376"/>
                      <a:pt x="6545" y="989"/>
                    </a:cubicBezTo>
                    <a:lnTo>
                      <a:pt x="396" y="14649"/>
                    </a:lnTo>
                    <a:cubicBezTo>
                      <a:pt x="1" y="15483"/>
                      <a:pt x="396" y="16493"/>
                      <a:pt x="1230" y="16889"/>
                    </a:cubicBezTo>
                    <a:lnTo>
                      <a:pt x="2416" y="17460"/>
                    </a:lnTo>
                    <a:cubicBezTo>
                      <a:pt x="2636" y="17547"/>
                      <a:pt x="2856" y="17591"/>
                      <a:pt x="3119" y="17591"/>
                    </a:cubicBezTo>
                    <a:cubicBezTo>
                      <a:pt x="3295" y="17591"/>
                      <a:pt x="3514" y="17547"/>
                      <a:pt x="3734" y="17460"/>
                    </a:cubicBezTo>
                    <a:cubicBezTo>
                      <a:pt x="4129" y="17328"/>
                      <a:pt x="4481" y="16976"/>
                      <a:pt x="4656" y="16581"/>
                    </a:cubicBezTo>
                    <a:lnTo>
                      <a:pt x="10805" y="2921"/>
                    </a:lnTo>
                    <a:cubicBezTo>
                      <a:pt x="11201" y="2087"/>
                      <a:pt x="10805" y="1077"/>
                      <a:pt x="9971" y="681"/>
                    </a:cubicBezTo>
                    <a:lnTo>
                      <a:pt x="8785" y="154"/>
                    </a:lnTo>
                    <a:cubicBezTo>
                      <a:pt x="8563" y="49"/>
                      <a:pt x="8329" y="0"/>
                      <a:pt x="8097"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a:off x="5275816" y="1435052"/>
                <a:ext cx="49807" cy="47954"/>
              </a:xfrm>
              <a:custGeom>
                <a:rect b="b" l="l" r="r" t="t"/>
                <a:pathLst>
                  <a:path extrusionOk="0" h="5795" w="6019">
                    <a:moveTo>
                      <a:pt x="2272" y="0"/>
                    </a:moveTo>
                    <a:cubicBezTo>
                      <a:pt x="1937" y="0"/>
                      <a:pt x="1611" y="204"/>
                      <a:pt x="1450" y="525"/>
                    </a:cubicBezTo>
                    <a:lnTo>
                      <a:pt x="220" y="3293"/>
                    </a:lnTo>
                    <a:cubicBezTo>
                      <a:pt x="1" y="3732"/>
                      <a:pt x="220" y="4259"/>
                      <a:pt x="660" y="4478"/>
                    </a:cubicBezTo>
                    <a:lnTo>
                      <a:pt x="3383" y="5708"/>
                    </a:lnTo>
                    <a:cubicBezTo>
                      <a:pt x="3512" y="5767"/>
                      <a:pt x="3645" y="5794"/>
                      <a:pt x="3774" y="5794"/>
                    </a:cubicBezTo>
                    <a:cubicBezTo>
                      <a:pt x="4126" y="5794"/>
                      <a:pt x="4452" y="5591"/>
                      <a:pt x="4613" y="5269"/>
                    </a:cubicBezTo>
                    <a:lnTo>
                      <a:pt x="5842" y="2502"/>
                    </a:lnTo>
                    <a:cubicBezTo>
                      <a:pt x="6018" y="2063"/>
                      <a:pt x="5842" y="1536"/>
                      <a:pt x="5359" y="1316"/>
                    </a:cubicBezTo>
                    <a:lnTo>
                      <a:pt x="2636" y="86"/>
                    </a:lnTo>
                    <a:cubicBezTo>
                      <a:pt x="2518" y="27"/>
                      <a:pt x="2394" y="0"/>
                      <a:pt x="22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a:off x="5268551" y="1428829"/>
                <a:ext cx="64338" cy="60465"/>
              </a:xfrm>
              <a:custGeom>
                <a:rect b="b" l="l" r="r" t="t"/>
                <a:pathLst>
                  <a:path extrusionOk="0" h="7307" w="7775">
                    <a:moveTo>
                      <a:pt x="3207" y="1541"/>
                    </a:moveTo>
                    <a:lnTo>
                      <a:pt x="5974" y="2771"/>
                    </a:lnTo>
                    <a:cubicBezTo>
                      <a:pt x="6018" y="2815"/>
                      <a:pt x="6062" y="2903"/>
                      <a:pt x="6018" y="2947"/>
                    </a:cubicBezTo>
                    <a:lnTo>
                      <a:pt x="4788" y="5714"/>
                    </a:lnTo>
                    <a:cubicBezTo>
                      <a:pt x="4788" y="5714"/>
                      <a:pt x="4744" y="5757"/>
                      <a:pt x="4700" y="5757"/>
                    </a:cubicBezTo>
                    <a:lnTo>
                      <a:pt x="4612" y="5757"/>
                    </a:lnTo>
                    <a:lnTo>
                      <a:pt x="1889" y="4528"/>
                    </a:lnTo>
                    <a:cubicBezTo>
                      <a:pt x="1801" y="4484"/>
                      <a:pt x="1757" y="4440"/>
                      <a:pt x="1801" y="4352"/>
                    </a:cubicBezTo>
                    <a:lnTo>
                      <a:pt x="3031" y="1629"/>
                    </a:lnTo>
                    <a:cubicBezTo>
                      <a:pt x="3075" y="1585"/>
                      <a:pt x="3075" y="1541"/>
                      <a:pt x="3119" y="1541"/>
                    </a:cubicBezTo>
                    <a:close/>
                    <a:moveTo>
                      <a:pt x="3161" y="1"/>
                    </a:moveTo>
                    <a:cubicBezTo>
                      <a:pt x="2526" y="1"/>
                      <a:pt x="1919" y="362"/>
                      <a:pt x="1625" y="1014"/>
                    </a:cubicBezTo>
                    <a:lnTo>
                      <a:pt x="396" y="3737"/>
                    </a:lnTo>
                    <a:cubicBezTo>
                      <a:pt x="0" y="4572"/>
                      <a:pt x="396" y="5582"/>
                      <a:pt x="1230" y="5933"/>
                    </a:cubicBezTo>
                    <a:lnTo>
                      <a:pt x="3997" y="7163"/>
                    </a:lnTo>
                    <a:cubicBezTo>
                      <a:pt x="4141" y="7235"/>
                      <a:pt x="4343" y="7306"/>
                      <a:pt x="4532" y="7306"/>
                    </a:cubicBezTo>
                    <a:cubicBezTo>
                      <a:pt x="4574" y="7306"/>
                      <a:pt x="4616" y="7303"/>
                      <a:pt x="4656" y="7295"/>
                    </a:cubicBezTo>
                    <a:cubicBezTo>
                      <a:pt x="4689" y="7297"/>
                      <a:pt x="4723" y="7298"/>
                      <a:pt x="4755" y="7298"/>
                    </a:cubicBezTo>
                    <a:cubicBezTo>
                      <a:pt x="5372" y="7298"/>
                      <a:pt x="5901" y="6912"/>
                      <a:pt x="6193" y="6328"/>
                    </a:cubicBezTo>
                    <a:lnTo>
                      <a:pt x="7423" y="3605"/>
                    </a:lnTo>
                    <a:cubicBezTo>
                      <a:pt x="7774" y="2771"/>
                      <a:pt x="7423" y="1761"/>
                      <a:pt x="6589" y="1409"/>
                    </a:cubicBezTo>
                    <a:lnTo>
                      <a:pt x="3822" y="136"/>
                    </a:lnTo>
                    <a:cubicBezTo>
                      <a:pt x="3606" y="45"/>
                      <a:pt x="3382" y="1"/>
                      <a:pt x="3161"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a:off x="5307432" y="1347813"/>
                <a:ext cx="33083" cy="72696"/>
              </a:xfrm>
              <a:custGeom>
                <a:rect b="b" l="l" r="r" t="t"/>
                <a:pathLst>
                  <a:path extrusionOk="0" h="8785" w="3998">
                    <a:moveTo>
                      <a:pt x="1" y="8785"/>
                    </a:moveTo>
                    <a:lnTo>
                      <a:pt x="3998"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a:off x="5301987" y="1345264"/>
                <a:ext cx="44346" cy="77793"/>
              </a:xfrm>
              <a:custGeom>
                <a:rect b="b" l="l" r="r" t="t"/>
                <a:pathLst>
                  <a:path extrusionOk="0" h="9401" w="5359">
                    <a:moveTo>
                      <a:pt x="3953" y="1"/>
                    </a:moveTo>
                    <a:lnTo>
                      <a:pt x="0" y="8785"/>
                    </a:lnTo>
                    <a:lnTo>
                      <a:pt x="1362" y="9400"/>
                    </a:lnTo>
                    <a:lnTo>
                      <a:pt x="5359" y="616"/>
                    </a:lnTo>
                    <a:lnTo>
                      <a:pt x="3953"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a:off x="5325611" y="1355806"/>
                <a:ext cx="32711" cy="72696"/>
              </a:xfrm>
              <a:custGeom>
                <a:rect b="b" l="l" r="r" t="t"/>
                <a:pathLst>
                  <a:path extrusionOk="0" h="8785" w="3953">
                    <a:moveTo>
                      <a:pt x="0" y="8785"/>
                    </a:moveTo>
                    <a:lnTo>
                      <a:pt x="3953"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a:off x="5319794" y="1353265"/>
                <a:ext cx="44346" cy="77785"/>
              </a:xfrm>
              <a:custGeom>
                <a:rect b="b" l="l" r="r" t="t"/>
                <a:pathLst>
                  <a:path extrusionOk="0" h="9400" w="5359">
                    <a:moveTo>
                      <a:pt x="3997" y="0"/>
                    </a:moveTo>
                    <a:lnTo>
                      <a:pt x="0" y="8784"/>
                    </a:lnTo>
                    <a:lnTo>
                      <a:pt x="1406" y="9399"/>
                    </a:lnTo>
                    <a:lnTo>
                      <a:pt x="5359" y="659"/>
                    </a:lnTo>
                    <a:lnTo>
                      <a:pt x="3997" y="0"/>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a:off x="4930202" y="1286845"/>
                <a:ext cx="420155" cy="413436"/>
              </a:xfrm>
              <a:custGeom>
                <a:rect b="b" l="l" r="r" t="t"/>
                <a:pathLst>
                  <a:path extrusionOk="0" h="49962" w="50774">
                    <a:moveTo>
                      <a:pt x="20309" y="0"/>
                    </a:moveTo>
                    <a:cubicBezTo>
                      <a:pt x="19260" y="0"/>
                      <a:pt x="18206" y="407"/>
                      <a:pt x="17393" y="1219"/>
                    </a:cubicBezTo>
                    <a:lnTo>
                      <a:pt x="1626" y="16987"/>
                    </a:lnTo>
                    <a:cubicBezTo>
                      <a:pt x="0" y="18612"/>
                      <a:pt x="0" y="21204"/>
                      <a:pt x="1626" y="22785"/>
                    </a:cubicBezTo>
                    <a:lnTo>
                      <a:pt x="27583" y="48742"/>
                    </a:lnTo>
                    <a:cubicBezTo>
                      <a:pt x="28374" y="49555"/>
                      <a:pt x="29417" y="49961"/>
                      <a:pt x="30466" y="49961"/>
                    </a:cubicBezTo>
                    <a:cubicBezTo>
                      <a:pt x="31514" y="49961"/>
                      <a:pt x="32568" y="49555"/>
                      <a:pt x="33381" y="48742"/>
                    </a:cubicBezTo>
                    <a:lnTo>
                      <a:pt x="49149" y="32975"/>
                    </a:lnTo>
                    <a:cubicBezTo>
                      <a:pt x="50774" y="31393"/>
                      <a:pt x="50774" y="28802"/>
                      <a:pt x="49149" y="27177"/>
                    </a:cubicBezTo>
                    <a:lnTo>
                      <a:pt x="23191" y="1219"/>
                    </a:lnTo>
                    <a:cubicBezTo>
                      <a:pt x="22400" y="407"/>
                      <a:pt x="21357" y="0"/>
                      <a:pt x="203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a:off x="4923293" y="1280482"/>
                <a:ext cx="433974" cy="426063"/>
              </a:xfrm>
              <a:custGeom>
                <a:rect b="b" l="l" r="r" t="t"/>
                <a:pathLst>
                  <a:path extrusionOk="0" h="51488" w="52444">
                    <a:moveTo>
                      <a:pt x="21127" y="1549"/>
                    </a:moveTo>
                    <a:cubicBezTo>
                      <a:pt x="22006" y="1549"/>
                      <a:pt x="22884" y="1900"/>
                      <a:pt x="23499" y="2515"/>
                    </a:cubicBezTo>
                    <a:lnTo>
                      <a:pt x="49457" y="28473"/>
                    </a:lnTo>
                    <a:cubicBezTo>
                      <a:pt x="50730" y="29791"/>
                      <a:pt x="50730" y="31899"/>
                      <a:pt x="49457" y="33216"/>
                    </a:cubicBezTo>
                    <a:lnTo>
                      <a:pt x="33689" y="48984"/>
                    </a:lnTo>
                    <a:cubicBezTo>
                      <a:pt x="33030" y="49643"/>
                      <a:pt x="32173" y="49973"/>
                      <a:pt x="31317" y="49973"/>
                    </a:cubicBezTo>
                    <a:cubicBezTo>
                      <a:pt x="30461" y="49973"/>
                      <a:pt x="29604" y="49643"/>
                      <a:pt x="28945" y="48984"/>
                    </a:cubicBezTo>
                    <a:lnTo>
                      <a:pt x="2988" y="23071"/>
                    </a:lnTo>
                    <a:cubicBezTo>
                      <a:pt x="1714" y="21753"/>
                      <a:pt x="1714" y="19645"/>
                      <a:pt x="2988" y="18327"/>
                    </a:cubicBezTo>
                    <a:lnTo>
                      <a:pt x="18755" y="2515"/>
                    </a:lnTo>
                    <a:cubicBezTo>
                      <a:pt x="19414" y="1900"/>
                      <a:pt x="20249" y="1549"/>
                      <a:pt x="21127" y="1549"/>
                    </a:cubicBezTo>
                    <a:close/>
                    <a:moveTo>
                      <a:pt x="21133" y="1"/>
                    </a:moveTo>
                    <a:cubicBezTo>
                      <a:pt x="19886" y="1"/>
                      <a:pt x="18646" y="473"/>
                      <a:pt x="17701" y="1417"/>
                    </a:cubicBezTo>
                    <a:lnTo>
                      <a:pt x="1890" y="17229"/>
                    </a:lnTo>
                    <a:cubicBezTo>
                      <a:pt x="1" y="19118"/>
                      <a:pt x="1" y="22236"/>
                      <a:pt x="1890" y="24125"/>
                    </a:cubicBezTo>
                    <a:lnTo>
                      <a:pt x="27847" y="50082"/>
                    </a:lnTo>
                    <a:cubicBezTo>
                      <a:pt x="28770" y="51005"/>
                      <a:pt x="29999" y="51488"/>
                      <a:pt x="31317" y="51488"/>
                    </a:cubicBezTo>
                    <a:cubicBezTo>
                      <a:pt x="32591" y="51488"/>
                      <a:pt x="33821" y="51005"/>
                      <a:pt x="34743" y="50082"/>
                    </a:cubicBezTo>
                    <a:lnTo>
                      <a:pt x="50555" y="34315"/>
                    </a:lnTo>
                    <a:cubicBezTo>
                      <a:pt x="52443" y="32382"/>
                      <a:pt x="52443" y="29307"/>
                      <a:pt x="50555" y="27419"/>
                    </a:cubicBezTo>
                    <a:lnTo>
                      <a:pt x="24597" y="1417"/>
                    </a:lnTo>
                    <a:cubicBezTo>
                      <a:pt x="23631" y="473"/>
                      <a:pt x="22379" y="1"/>
                      <a:pt x="21133"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5031596" y="1391047"/>
                <a:ext cx="179187" cy="165392"/>
              </a:xfrm>
              <a:custGeom>
                <a:rect b="b" l="l" r="r" t="t"/>
                <a:pathLst>
                  <a:path extrusionOk="0" h="19987" w="21654">
                    <a:moveTo>
                      <a:pt x="10717" y="1539"/>
                    </a:moveTo>
                    <a:cubicBezTo>
                      <a:pt x="12957" y="1539"/>
                      <a:pt x="15110" y="2418"/>
                      <a:pt x="16691" y="3999"/>
                    </a:cubicBezTo>
                    <a:cubicBezTo>
                      <a:pt x="19546" y="6854"/>
                      <a:pt x="19985" y="11334"/>
                      <a:pt x="17745" y="14672"/>
                    </a:cubicBezTo>
                    <a:cubicBezTo>
                      <a:pt x="16140" y="17095"/>
                      <a:pt x="13475" y="18436"/>
                      <a:pt x="10736" y="18436"/>
                    </a:cubicBezTo>
                    <a:cubicBezTo>
                      <a:pt x="9652" y="18436"/>
                      <a:pt x="8557" y="18226"/>
                      <a:pt x="7511" y="17790"/>
                    </a:cubicBezTo>
                    <a:cubicBezTo>
                      <a:pt x="3778" y="16253"/>
                      <a:pt x="1670" y="12300"/>
                      <a:pt x="2416" y="8347"/>
                    </a:cubicBezTo>
                    <a:cubicBezTo>
                      <a:pt x="3207" y="4394"/>
                      <a:pt x="6677" y="1539"/>
                      <a:pt x="10717" y="1539"/>
                    </a:cubicBezTo>
                    <a:close/>
                    <a:moveTo>
                      <a:pt x="10690" y="1"/>
                    </a:moveTo>
                    <a:cubicBezTo>
                      <a:pt x="9417" y="1"/>
                      <a:pt x="8129" y="243"/>
                      <a:pt x="6896" y="749"/>
                    </a:cubicBezTo>
                    <a:cubicBezTo>
                      <a:pt x="2504" y="2593"/>
                      <a:pt x="1" y="7249"/>
                      <a:pt x="923" y="11949"/>
                    </a:cubicBezTo>
                    <a:cubicBezTo>
                      <a:pt x="1845" y="16604"/>
                      <a:pt x="5974" y="19986"/>
                      <a:pt x="10717" y="19986"/>
                    </a:cubicBezTo>
                    <a:cubicBezTo>
                      <a:pt x="13353" y="19986"/>
                      <a:pt x="15900" y="18932"/>
                      <a:pt x="17789" y="17043"/>
                    </a:cubicBezTo>
                    <a:cubicBezTo>
                      <a:pt x="21171" y="13662"/>
                      <a:pt x="21654" y="8391"/>
                      <a:pt x="19019" y="4438"/>
                    </a:cubicBezTo>
                    <a:cubicBezTo>
                      <a:pt x="17123" y="1594"/>
                      <a:pt x="13954" y="1"/>
                      <a:pt x="10690"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a:off x="5045042" y="1398329"/>
                <a:ext cx="83238" cy="83602"/>
              </a:xfrm>
              <a:custGeom>
                <a:rect b="b" l="l" r="r" t="t"/>
                <a:pathLst>
                  <a:path extrusionOk="0" h="10103" w="10059">
                    <a:moveTo>
                      <a:pt x="8609" y="0"/>
                    </a:moveTo>
                    <a:cubicBezTo>
                      <a:pt x="7336" y="4085"/>
                      <a:pt x="4085" y="7335"/>
                      <a:pt x="1" y="8609"/>
                    </a:cubicBezTo>
                    <a:lnTo>
                      <a:pt x="440" y="10102"/>
                    </a:lnTo>
                    <a:cubicBezTo>
                      <a:pt x="5052" y="8653"/>
                      <a:pt x="8609" y="5051"/>
                      <a:pt x="10059" y="440"/>
                    </a:cubicBezTo>
                    <a:lnTo>
                      <a:pt x="8609" y="0"/>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a:off x="5090833" y="1444121"/>
                <a:ext cx="105771" cy="105771"/>
              </a:xfrm>
              <a:custGeom>
                <a:rect b="b" l="l" r="r" t="t"/>
                <a:pathLst>
                  <a:path extrusionOk="0" h="12782" w="12782">
                    <a:moveTo>
                      <a:pt x="11245" y="0"/>
                    </a:moveTo>
                    <a:cubicBezTo>
                      <a:pt x="10366" y="5798"/>
                      <a:pt x="5798" y="10366"/>
                      <a:pt x="1" y="11288"/>
                    </a:cubicBezTo>
                    <a:lnTo>
                      <a:pt x="220" y="12782"/>
                    </a:lnTo>
                    <a:cubicBezTo>
                      <a:pt x="6677" y="11815"/>
                      <a:pt x="11772" y="6720"/>
                      <a:pt x="12782" y="220"/>
                    </a:cubicBezTo>
                    <a:lnTo>
                      <a:pt x="11245" y="0"/>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a:off x="5054492" y="1407779"/>
                <a:ext cx="111952" cy="111952"/>
              </a:xfrm>
              <a:custGeom>
                <a:rect b="b" l="l" r="r" t="t"/>
                <a:pathLst>
                  <a:path extrusionOk="0" h="13529" w="13529">
                    <a:moveTo>
                      <a:pt x="11991" y="0"/>
                    </a:moveTo>
                    <a:cubicBezTo>
                      <a:pt x="11420" y="6369"/>
                      <a:pt x="6369" y="11420"/>
                      <a:pt x="1" y="11991"/>
                    </a:cubicBezTo>
                    <a:lnTo>
                      <a:pt x="132" y="13528"/>
                    </a:lnTo>
                    <a:cubicBezTo>
                      <a:pt x="7248" y="12869"/>
                      <a:pt x="12870" y="7247"/>
                      <a:pt x="13528" y="176"/>
                    </a:cubicBezTo>
                    <a:lnTo>
                      <a:pt x="11991" y="0"/>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a:off x="5043586" y="1406496"/>
                <a:ext cx="146848" cy="134700"/>
              </a:xfrm>
              <a:custGeom>
                <a:rect b="b" l="l" r="r" t="t"/>
                <a:pathLst>
                  <a:path extrusionOk="0" h="16278" w="17746">
                    <a:moveTo>
                      <a:pt x="5128" y="1547"/>
                    </a:moveTo>
                    <a:cubicBezTo>
                      <a:pt x="6985" y="1547"/>
                      <a:pt x="9663" y="2746"/>
                      <a:pt x="12167" y="5250"/>
                    </a:cubicBezTo>
                    <a:cubicBezTo>
                      <a:pt x="13704" y="6744"/>
                      <a:pt x="14890" y="8544"/>
                      <a:pt x="15593" y="10565"/>
                    </a:cubicBezTo>
                    <a:cubicBezTo>
                      <a:pt x="16076" y="12102"/>
                      <a:pt x="15944" y="13420"/>
                      <a:pt x="15242" y="14122"/>
                    </a:cubicBezTo>
                    <a:cubicBezTo>
                      <a:pt x="14826" y="14539"/>
                      <a:pt x="14194" y="14751"/>
                      <a:pt x="13417" y="14751"/>
                    </a:cubicBezTo>
                    <a:cubicBezTo>
                      <a:pt x="11570" y="14751"/>
                      <a:pt x="8905" y="13552"/>
                      <a:pt x="6370" y="11048"/>
                    </a:cubicBezTo>
                    <a:cubicBezTo>
                      <a:pt x="2812" y="7446"/>
                      <a:pt x="1890" y="3581"/>
                      <a:pt x="3295" y="2176"/>
                    </a:cubicBezTo>
                    <a:cubicBezTo>
                      <a:pt x="3711" y="1760"/>
                      <a:pt x="4347" y="1547"/>
                      <a:pt x="5128" y="1547"/>
                    </a:cubicBezTo>
                    <a:close/>
                    <a:moveTo>
                      <a:pt x="5103" y="0"/>
                    </a:moveTo>
                    <a:cubicBezTo>
                      <a:pt x="3937" y="0"/>
                      <a:pt x="2927" y="348"/>
                      <a:pt x="2197" y="1078"/>
                    </a:cubicBezTo>
                    <a:cubicBezTo>
                      <a:pt x="1" y="3318"/>
                      <a:pt x="1319" y="8149"/>
                      <a:pt x="5315" y="12102"/>
                    </a:cubicBezTo>
                    <a:cubicBezTo>
                      <a:pt x="7951" y="14781"/>
                      <a:pt x="11025" y="16275"/>
                      <a:pt x="13441" y="16275"/>
                    </a:cubicBezTo>
                    <a:cubicBezTo>
                      <a:pt x="13494" y="16277"/>
                      <a:pt x="13547" y="16278"/>
                      <a:pt x="13600" y="16278"/>
                    </a:cubicBezTo>
                    <a:cubicBezTo>
                      <a:pt x="14601" y="16278"/>
                      <a:pt x="15589" y="15888"/>
                      <a:pt x="16340" y="15220"/>
                    </a:cubicBezTo>
                    <a:cubicBezTo>
                      <a:pt x="17482" y="14078"/>
                      <a:pt x="17745" y="12278"/>
                      <a:pt x="17043" y="10082"/>
                    </a:cubicBezTo>
                    <a:cubicBezTo>
                      <a:pt x="16296" y="7842"/>
                      <a:pt x="14978" y="5821"/>
                      <a:pt x="13265" y="4152"/>
                    </a:cubicBezTo>
                    <a:cubicBezTo>
                      <a:pt x="10600" y="1487"/>
                      <a:pt x="7516" y="0"/>
                      <a:pt x="5103"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5062121" y="1415408"/>
                <a:ext cx="116678" cy="116677"/>
              </a:xfrm>
              <a:custGeom>
                <a:rect b="b" l="l" r="r" t="t"/>
                <a:pathLst>
                  <a:path extrusionOk="0" h="14100" w="14100">
                    <a:moveTo>
                      <a:pt x="1055" y="1"/>
                    </a:moveTo>
                    <a:lnTo>
                      <a:pt x="1" y="1055"/>
                    </a:lnTo>
                    <a:lnTo>
                      <a:pt x="13002" y="14099"/>
                    </a:lnTo>
                    <a:lnTo>
                      <a:pt x="14100" y="13001"/>
                    </a:lnTo>
                    <a:lnTo>
                      <a:pt x="1055"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5159155" y="1591309"/>
                <a:ext cx="39629" cy="39629"/>
              </a:xfrm>
              <a:custGeom>
                <a:rect b="b" l="l" r="r" t="t"/>
                <a:pathLst>
                  <a:path extrusionOk="0" h="4789" w="4789">
                    <a:moveTo>
                      <a:pt x="967" y="1011"/>
                    </a:moveTo>
                    <a:lnTo>
                      <a:pt x="2988" y="2504"/>
                    </a:lnTo>
                    <a:lnTo>
                      <a:pt x="2461" y="3031"/>
                    </a:lnTo>
                    <a:lnTo>
                      <a:pt x="967" y="1011"/>
                    </a:lnTo>
                    <a:close/>
                    <a:moveTo>
                      <a:pt x="792" y="1"/>
                    </a:moveTo>
                    <a:lnTo>
                      <a:pt x="1" y="747"/>
                    </a:lnTo>
                    <a:lnTo>
                      <a:pt x="2900" y="4788"/>
                    </a:lnTo>
                    <a:lnTo>
                      <a:pt x="3427" y="4261"/>
                    </a:lnTo>
                    <a:lnTo>
                      <a:pt x="2856" y="3558"/>
                    </a:lnTo>
                    <a:lnTo>
                      <a:pt x="3515" y="2900"/>
                    </a:lnTo>
                    <a:lnTo>
                      <a:pt x="4261" y="3427"/>
                    </a:lnTo>
                    <a:lnTo>
                      <a:pt x="4788" y="2900"/>
                    </a:lnTo>
                    <a:lnTo>
                      <a:pt x="792"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5173693" y="1574950"/>
                <a:ext cx="40043" cy="35020"/>
              </a:xfrm>
              <a:custGeom>
                <a:rect b="b" l="l" r="r" t="t"/>
                <a:pathLst>
                  <a:path extrusionOk="0" h="4232" w="4839">
                    <a:moveTo>
                      <a:pt x="1340" y="1"/>
                    </a:moveTo>
                    <a:cubicBezTo>
                      <a:pt x="1040" y="1"/>
                      <a:pt x="738" y="121"/>
                      <a:pt x="528" y="353"/>
                    </a:cubicBezTo>
                    <a:cubicBezTo>
                      <a:pt x="1" y="836"/>
                      <a:pt x="45" y="1626"/>
                      <a:pt x="572" y="2066"/>
                    </a:cubicBezTo>
                    <a:cubicBezTo>
                      <a:pt x="996" y="2471"/>
                      <a:pt x="1450" y="2544"/>
                      <a:pt x="1888" y="2544"/>
                    </a:cubicBezTo>
                    <a:cubicBezTo>
                      <a:pt x="2133" y="2544"/>
                      <a:pt x="2373" y="2521"/>
                      <a:pt x="2599" y="2521"/>
                    </a:cubicBezTo>
                    <a:cubicBezTo>
                      <a:pt x="2929" y="2521"/>
                      <a:pt x="3229" y="2570"/>
                      <a:pt x="3471" y="2812"/>
                    </a:cubicBezTo>
                    <a:cubicBezTo>
                      <a:pt x="3734" y="3076"/>
                      <a:pt x="3734" y="3295"/>
                      <a:pt x="3559" y="3471"/>
                    </a:cubicBezTo>
                    <a:cubicBezTo>
                      <a:pt x="3480" y="3550"/>
                      <a:pt x="3392" y="3593"/>
                      <a:pt x="3295" y="3593"/>
                    </a:cubicBezTo>
                    <a:cubicBezTo>
                      <a:pt x="3177" y="3593"/>
                      <a:pt x="3045" y="3528"/>
                      <a:pt x="2900" y="3383"/>
                    </a:cubicBezTo>
                    <a:lnTo>
                      <a:pt x="2680" y="3164"/>
                    </a:lnTo>
                    <a:lnTo>
                      <a:pt x="2153" y="3647"/>
                    </a:lnTo>
                    <a:lnTo>
                      <a:pt x="2373" y="3866"/>
                    </a:lnTo>
                    <a:cubicBezTo>
                      <a:pt x="2630" y="4124"/>
                      <a:pt x="2916" y="4231"/>
                      <a:pt x="3190" y="4231"/>
                    </a:cubicBezTo>
                    <a:cubicBezTo>
                      <a:pt x="4083" y="4231"/>
                      <a:pt x="4838" y="3082"/>
                      <a:pt x="3998" y="2241"/>
                    </a:cubicBezTo>
                    <a:cubicBezTo>
                      <a:pt x="3575" y="1799"/>
                      <a:pt x="3101" y="1727"/>
                      <a:pt x="2644" y="1727"/>
                    </a:cubicBezTo>
                    <a:cubicBezTo>
                      <a:pt x="2423" y="1727"/>
                      <a:pt x="2206" y="1744"/>
                      <a:pt x="2000" y="1744"/>
                    </a:cubicBezTo>
                    <a:cubicBezTo>
                      <a:pt x="1658" y="1744"/>
                      <a:pt x="1346" y="1698"/>
                      <a:pt x="1099" y="1451"/>
                    </a:cubicBezTo>
                    <a:cubicBezTo>
                      <a:pt x="835" y="1231"/>
                      <a:pt x="835" y="1011"/>
                      <a:pt x="1011" y="836"/>
                    </a:cubicBezTo>
                    <a:cubicBezTo>
                      <a:pt x="1090" y="757"/>
                      <a:pt x="1178" y="713"/>
                      <a:pt x="1275" y="713"/>
                    </a:cubicBezTo>
                    <a:cubicBezTo>
                      <a:pt x="1393" y="713"/>
                      <a:pt x="1525" y="779"/>
                      <a:pt x="1670" y="924"/>
                    </a:cubicBezTo>
                    <a:lnTo>
                      <a:pt x="1802" y="1055"/>
                    </a:lnTo>
                    <a:lnTo>
                      <a:pt x="2329" y="528"/>
                    </a:lnTo>
                    <a:lnTo>
                      <a:pt x="2197" y="440"/>
                    </a:lnTo>
                    <a:cubicBezTo>
                      <a:pt x="1991" y="143"/>
                      <a:pt x="1666" y="1"/>
                      <a:pt x="1340"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5188959" y="1559361"/>
                <a:ext cx="40068" cy="35301"/>
              </a:xfrm>
              <a:custGeom>
                <a:rect b="b" l="l" r="r" t="t"/>
                <a:pathLst>
                  <a:path extrusionOk="0" h="4266" w="4842">
                    <a:moveTo>
                      <a:pt x="1313" y="1"/>
                    </a:moveTo>
                    <a:cubicBezTo>
                      <a:pt x="1055" y="1"/>
                      <a:pt x="796" y="123"/>
                      <a:pt x="528" y="392"/>
                    </a:cubicBezTo>
                    <a:cubicBezTo>
                      <a:pt x="1" y="831"/>
                      <a:pt x="1" y="1666"/>
                      <a:pt x="572" y="2105"/>
                    </a:cubicBezTo>
                    <a:cubicBezTo>
                      <a:pt x="977" y="2510"/>
                      <a:pt x="1429" y="2583"/>
                      <a:pt x="1869" y="2583"/>
                    </a:cubicBezTo>
                    <a:cubicBezTo>
                      <a:pt x="2116" y="2583"/>
                      <a:pt x="2359" y="2560"/>
                      <a:pt x="2589" y="2560"/>
                    </a:cubicBezTo>
                    <a:cubicBezTo>
                      <a:pt x="2923" y="2560"/>
                      <a:pt x="3228" y="2609"/>
                      <a:pt x="3470" y="2852"/>
                    </a:cubicBezTo>
                    <a:cubicBezTo>
                      <a:pt x="3734" y="3115"/>
                      <a:pt x="3690" y="3335"/>
                      <a:pt x="3514" y="3466"/>
                    </a:cubicBezTo>
                    <a:cubicBezTo>
                      <a:pt x="3426" y="3554"/>
                      <a:pt x="3339" y="3609"/>
                      <a:pt x="3240" y="3609"/>
                    </a:cubicBezTo>
                    <a:cubicBezTo>
                      <a:pt x="3141" y="3609"/>
                      <a:pt x="3031" y="3554"/>
                      <a:pt x="2899" y="3422"/>
                    </a:cubicBezTo>
                    <a:lnTo>
                      <a:pt x="2636" y="3159"/>
                    </a:lnTo>
                    <a:lnTo>
                      <a:pt x="2153" y="3686"/>
                    </a:lnTo>
                    <a:lnTo>
                      <a:pt x="2372" y="3906"/>
                    </a:lnTo>
                    <a:cubicBezTo>
                      <a:pt x="2616" y="4159"/>
                      <a:pt x="2892" y="4265"/>
                      <a:pt x="3160" y="4265"/>
                    </a:cubicBezTo>
                    <a:cubicBezTo>
                      <a:pt x="4050" y="4265"/>
                      <a:pt x="4842" y="3091"/>
                      <a:pt x="3997" y="2281"/>
                    </a:cubicBezTo>
                    <a:cubicBezTo>
                      <a:pt x="3555" y="1838"/>
                      <a:pt x="3079" y="1766"/>
                      <a:pt x="2625" y="1766"/>
                    </a:cubicBezTo>
                    <a:cubicBezTo>
                      <a:pt x="2406" y="1766"/>
                      <a:pt x="2192" y="1783"/>
                      <a:pt x="1990" y="1783"/>
                    </a:cubicBezTo>
                    <a:cubicBezTo>
                      <a:pt x="1652" y="1783"/>
                      <a:pt x="1345" y="1737"/>
                      <a:pt x="1099" y="1490"/>
                    </a:cubicBezTo>
                    <a:cubicBezTo>
                      <a:pt x="835" y="1226"/>
                      <a:pt x="835" y="1051"/>
                      <a:pt x="1011" y="875"/>
                    </a:cubicBezTo>
                    <a:cubicBezTo>
                      <a:pt x="1094" y="792"/>
                      <a:pt x="1186" y="748"/>
                      <a:pt x="1284" y="748"/>
                    </a:cubicBezTo>
                    <a:cubicBezTo>
                      <a:pt x="1394" y="748"/>
                      <a:pt x="1510" y="803"/>
                      <a:pt x="1626" y="919"/>
                    </a:cubicBezTo>
                    <a:lnTo>
                      <a:pt x="1757" y="1095"/>
                    </a:lnTo>
                    <a:lnTo>
                      <a:pt x="2328" y="568"/>
                    </a:lnTo>
                    <a:lnTo>
                      <a:pt x="2197" y="436"/>
                    </a:lnTo>
                    <a:cubicBezTo>
                      <a:pt x="1894" y="157"/>
                      <a:pt x="1604" y="1"/>
                      <a:pt x="1313"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5203133" y="1543556"/>
                <a:ext cx="33083" cy="38677"/>
              </a:xfrm>
              <a:custGeom>
                <a:rect b="b" l="l" r="r" t="t"/>
                <a:pathLst>
                  <a:path extrusionOk="0" h="4674" w="3998">
                    <a:moveTo>
                      <a:pt x="1543" y="754"/>
                    </a:moveTo>
                    <a:cubicBezTo>
                      <a:pt x="1637" y="754"/>
                      <a:pt x="1735" y="809"/>
                      <a:pt x="1845" y="940"/>
                    </a:cubicBezTo>
                    <a:lnTo>
                      <a:pt x="2416" y="1467"/>
                    </a:lnTo>
                    <a:cubicBezTo>
                      <a:pt x="2636" y="1731"/>
                      <a:pt x="2636" y="1907"/>
                      <a:pt x="2460" y="2082"/>
                    </a:cubicBezTo>
                    <a:lnTo>
                      <a:pt x="2197" y="2346"/>
                    </a:lnTo>
                    <a:lnTo>
                      <a:pt x="1011" y="1160"/>
                    </a:lnTo>
                    <a:lnTo>
                      <a:pt x="1274" y="896"/>
                    </a:lnTo>
                    <a:cubicBezTo>
                      <a:pt x="1362" y="809"/>
                      <a:pt x="1450" y="754"/>
                      <a:pt x="1543" y="754"/>
                    </a:cubicBezTo>
                    <a:close/>
                    <a:moveTo>
                      <a:pt x="1586" y="0"/>
                    </a:moveTo>
                    <a:cubicBezTo>
                      <a:pt x="1291" y="0"/>
                      <a:pt x="998" y="122"/>
                      <a:pt x="791" y="369"/>
                    </a:cubicBezTo>
                    <a:lnTo>
                      <a:pt x="1" y="1204"/>
                    </a:lnTo>
                    <a:lnTo>
                      <a:pt x="3470" y="4674"/>
                    </a:lnTo>
                    <a:lnTo>
                      <a:pt x="3997" y="4103"/>
                    </a:lnTo>
                    <a:lnTo>
                      <a:pt x="2724" y="2829"/>
                    </a:lnTo>
                    <a:lnTo>
                      <a:pt x="2943" y="2565"/>
                    </a:lnTo>
                    <a:cubicBezTo>
                      <a:pt x="3470" y="2126"/>
                      <a:pt x="3470" y="1292"/>
                      <a:pt x="2899" y="896"/>
                    </a:cubicBezTo>
                    <a:lnTo>
                      <a:pt x="2460" y="457"/>
                    </a:lnTo>
                    <a:cubicBezTo>
                      <a:pt x="2251" y="155"/>
                      <a:pt x="1918" y="0"/>
                      <a:pt x="1586"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5218399" y="1528761"/>
                <a:ext cx="42525" cy="33886"/>
              </a:xfrm>
              <a:custGeom>
                <a:rect b="b" l="l" r="r" t="t"/>
                <a:pathLst>
                  <a:path extrusionOk="0" h="4095" w="5139">
                    <a:moveTo>
                      <a:pt x="1533" y="629"/>
                    </a:moveTo>
                    <a:cubicBezTo>
                      <a:pt x="1647" y="629"/>
                      <a:pt x="1768" y="695"/>
                      <a:pt x="1889" y="840"/>
                    </a:cubicBezTo>
                    <a:lnTo>
                      <a:pt x="3777" y="2728"/>
                    </a:lnTo>
                    <a:cubicBezTo>
                      <a:pt x="4041" y="2948"/>
                      <a:pt x="4041" y="3168"/>
                      <a:pt x="3865" y="3343"/>
                    </a:cubicBezTo>
                    <a:cubicBezTo>
                      <a:pt x="3786" y="3422"/>
                      <a:pt x="3698" y="3466"/>
                      <a:pt x="3602" y="3466"/>
                    </a:cubicBezTo>
                    <a:cubicBezTo>
                      <a:pt x="3483" y="3466"/>
                      <a:pt x="3352" y="3400"/>
                      <a:pt x="3206" y="3255"/>
                    </a:cubicBezTo>
                    <a:lnTo>
                      <a:pt x="1362" y="1411"/>
                    </a:lnTo>
                    <a:cubicBezTo>
                      <a:pt x="1098" y="1147"/>
                      <a:pt x="1098" y="928"/>
                      <a:pt x="1274" y="752"/>
                    </a:cubicBezTo>
                    <a:cubicBezTo>
                      <a:pt x="1353" y="673"/>
                      <a:pt x="1441" y="629"/>
                      <a:pt x="1533" y="629"/>
                    </a:cubicBezTo>
                    <a:close/>
                    <a:moveTo>
                      <a:pt x="1858" y="1"/>
                    </a:moveTo>
                    <a:cubicBezTo>
                      <a:pt x="1009" y="1"/>
                      <a:pt x="1" y="1321"/>
                      <a:pt x="835" y="1982"/>
                    </a:cubicBezTo>
                    <a:lnTo>
                      <a:pt x="2635" y="3782"/>
                    </a:lnTo>
                    <a:cubicBezTo>
                      <a:pt x="2801" y="4003"/>
                      <a:pt x="3016" y="4095"/>
                      <a:pt x="3244" y="4095"/>
                    </a:cubicBezTo>
                    <a:cubicBezTo>
                      <a:pt x="4104" y="4095"/>
                      <a:pt x="5138" y="2783"/>
                      <a:pt x="4305" y="2157"/>
                    </a:cubicBezTo>
                    <a:lnTo>
                      <a:pt x="2460" y="313"/>
                    </a:lnTo>
                    <a:cubicBezTo>
                      <a:pt x="2295" y="93"/>
                      <a:pt x="2082" y="1"/>
                      <a:pt x="1858"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5235114" y="1511087"/>
                <a:ext cx="42898" cy="39166"/>
              </a:xfrm>
              <a:custGeom>
                <a:rect b="b" l="l" r="r" t="t"/>
                <a:pathLst>
                  <a:path extrusionOk="0" h="4733" w="5184">
                    <a:moveTo>
                      <a:pt x="1600" y="855"/>
                    </a:moveTo>
                    <a:cubicBezTo>
                      <a:pt x="1714" y="855"/>
                      <a:pt x="1832" y="922"/>
                      <a:pt x="1977" y="1043"/>
                    </a:cubicBezTo>
                    <a:lnTo>
                      <a:pt x="2285" y="1395"/>
                    </a:lnTo>
                    <a:cubicBezTo>
                      <a:pt x="2592" y="1702"/>
                      <a:pt x="2548" y="1878"/>
                      <a:pt x="2328" y="2097"/>
                    </a:cubicBezTo>
                    <a:lnTo>
                      <a:pt x="2109" y="2317"/>
                    </a:lnTo>
                    <a:lnTo>
                      <a:pt x="1011" y="1219"/>
                    </a:lnTo>
                    <a:lnTo>
                      <a:pt x="1318" y="999"/>
                    </a:lnTo>
                    <a:cubicBezTo>
                      <a:pt x="1417" y="900"/>
                      <a:pt x="1507" y="855"/>
                      <a:pt x="1600" y="855"/>
                    </a:cubicBezTo>
                    <a:close/>
                    <a:moveTo>
                      <a:pt x="1604" y="0"/>
                    </a:moveTo>
                    <a:cubicBezTo>
                      <a:pt x="1296" y="0"/>
                      <a:pt x="989" y="143"/>
                      <a:pt x="791" y="428"/>
                    </a:cubicBezTo>
                    <a:lnTo>
                      <a:pt x="1" y="1263"/>
                    </a:lnTo>
                    <a:lnTo>
                      <a:pt x="3470" y="4733"/>
                    </a:lnTo>
                    <a:lnTo>
                      <a:pt x="3997" y="4206"/>
                    </a:lnTo>
                    <a:lnTo>
                      <a:pt x="2592" y="2800"/>
                    </a:lnTo>
                    <a:lnTo>
                      <a:pt x="2768" y="2580"/>
                    </a:lnTo>
                    <a:cubicBezTo>
                      <a:pt x="2888" y="2480"/>
                      <a:pt x="3000" y="2425"/>
                      <a:pt x="3119" y="2425"/>
                    </a:cubicBezTo>
                    <a:cubicBezTo>
                      <a:pt x="3260" y="2425"/>
                      <a:pt x="3412" y="2502"/>
                      <a:pt x="3602" y="2668"/>
                    </a:cubicBezTo>
                    <a:lnTo>
                      <a:pt x="4129" y="3239"/>
                    </a:lnTo>
                    <a:cubicBezTo>
                      <a:pt x="4261" y="3371"/>
                      <a:pt x="4437" y="3503"/>
                      <a:pt x="4612" y="3591"/>
                    </a:cubicBezTo>
                    <a:lnTo>
                      <a:pt x="5183" y="3064"/>
                    </a:lnTo>
                    <a:cubicBezTo>
                      <a:pt x="4964" y="2976"/>
                      <a:pt x="4832" y="2844"/>
                      <a:pt x="4700" y="2712"/>
                    </a:cubicBezTo>
                    <a:lnTo>
                      <a:pt x="4129" y="2141"/>
                    </a:lnTo>
                    <a:cubicBezTo>
                      <a:pt x="3866" y="1845"/>
                      <a:pt x="3602" y="1696"/>
                      <a:pt x="3320" y="1696"/>
                    </a:cubicBezTo>
                    <a:cubicBezTo>
                      <a:pt x="3226" y="1696"/>
                      <a:pt x="3130" y="1713"/>
                      <a:pt x="3031" y="1746"/>
                    </a:cubicBezTo>
                    <a:cubicBezTo>
                      <a:pt x="3163" y="1395"/>
                      <a:pt x="3031" y="955"/>
                      <a:pt x="2680" y="692"/>
                    </a:cubicBezTo>
                    <a:lnTo>
                      <a:pt x="2416" y="428"/>
                    </a:lnTo>
                    <a:cubicBezTo>
                      <a:pt x="2219" y="143"/>
                      <a:pt x="1911" y="0"/>
                      <a:pt x="1604"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5250380" y="1492461"/>
                <a:ext cx="38173" cy="37800"/>
              </a:xfrm>
              <a:custGeom>
                <a:rect b="b" l="l" r="r" t="t"/>
                <a:pathLst>
                  <a:path extrusionOk="0" h="4568" w="4613">
                    <a:moveTo>
                      <a:pt x="1669" y="0"/>
                    </a:moveTo>
                    <a:lnTo>
                      <a:pt x="0" y="1669"/>
                    </a:lnTo>
                    <a:lnTo>
                      <a:pt x="527" y="2152"/>
                    </a:lnTo>
                    <a:lnTo>
                      <a:pt x="1054" y="1581"/>
                    </a:lnTo>
                    <a:lnTo>
                      <a:pt x="4041" y="4568"/>
                    </a:lnTo>
                    <a:lnTo>
                      <a:pt x="4612" y="4041"/>
                    </a:lnTo>
                    <a:lnTo>
                      <a:pt x="1625" y="1054"/>
                    </a:lnTo>
                    <a:lnTo>
                      <a:pt x="2152" y="483"/>
                    </a:lnTo>
                    <a:lnTo>
                      <a:pt x="1669" y="0"/>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5006517" y="1503267"/>
                <a:ext cx="89784" cy="88509"/>
              </a:xfrm>
              <a:custGeom>
                <a:rect b="b" l="l" r="r" t="t"/>
                <a:pathLst>
                  <a:path extrusionOk="0" h="10696" w="10850">
                    <a:moveTo>
                      <a:pt x="841" y="1"/>
                    </a:moveTo>
                    <a:cubicBezTo>
                      <a:pt x="638" y="1"/>
                      <a:pt x="440" y="78"/>
                      <a:pt x="308" y="231"/>
                    </a:cubicBezTo>
                    <a:cubicBezTo>
                      <a:pt x="1" y="539"/>
                      <a:pt x="1" y="1022"/>
                      <a:pt x="308" y="1329"/>
                    </a:cubicBezTo>
                    <a:lnTo>
                      <a:pt x="9444" y="10465"/>
                    </a:lnTo>
                    <a:cubicBezTo>
                      <a:pt x="9576" y="10619"/>
                      <a:pt x="9773" y="10696"/>
                      <a:pt x="9977" y="10696"/>
                    </a:cubicBezTo>
                    <a:cubicBezTo>
                      <a:pt x="10180" y="10696"/>
                      <a:pt x="10388" y="10619"/>
                      <a:pt x="10542" y="10465"/>
                    </a:cubicBezTo>
                    <a:cubicBezTo>
                      <a:pt x="10850" y="10158"/>
                      <a:pt x="10850" y="9674"/>
                      <a:pt x="10542" y="9367"/>
                    </a:cubicBezTo>
                    <a:lnTo>
                      <a:pt x="1406" y="231"/>
                    </a:lnTo>
                    <a:cubicBezTo>
                      <a:pt x="1253" y="78"/>
                      <a:pt x="1044" y="1"/>
                      <a:pt x="841" y="1"/>
                    </a:cubicBezTo>
                    <a:close/>
                  </a:path>
                </a:pathLst>
              </a:custGeom>
              <a:solidFill>
                <a:srgbClr val="FDF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4" name="Google Shape;634;p20"/>
          <p:cNvGrpSpPr/>
          <p:nvPr/>
        </p:nvGrpSpPr>
        <p:grpSpPr>
          <a:xfrm>
            <a:off x="1365873" y="1582887"/>
            <a:ext cx="881390" cy="890657"/>
            <a:chOff x="2127150" y="1165525"/>
            <a:chExt cx="438262" cy="616670"/>
          </a:xfrm>
        </p:grpSpPr>
        <p:sp>
          <p:nvSpPr>
            <p:cNvPr id="635" name="Google Shape;635;p20"/>
            <p:cNvSpPr/>
            <p:nvPr/>
          </p:nvSpPr>
          <p:spPr>
            <a:xfrm>
              <a:off x="2152294" y="1190308"/>
              <a:ext cx="413118" cy="591887"/>
            </a:xfrm>
            <a:custGeom>
              <a:rect b="b" l="l" r="r" t="t"/>
              <a:pathLst>
                <a:path extrusionOk="0" h="65132" w="45460">
                  <a:moveTo>
                    <a:pt x="17169" y="1"/>
                  </a:moveTo>
                  <a:cubicBezTo>
                    <a:pt x="15740" y="1"/>
                    <a:pt x="14330" y="99"/>
                    <a:pt x="13046" y="454"/>
                  </a:cubicBezTo>
                  <a:cubicBezTo>
                    <a:pt x="8039" y="1816"/>
                    <a:pt x="5535" y="7921"/>
                    <a:pt x="7863" y="12138"/>
                  </a:cubicBezTo>
                  <a:lnTo>
                    <a:pt x="7863" y="15168"/>
                  </a:lnTo>
                  <a:cubicBezTo>
                    <a:pt x="4042" y="16047"/>
                    <a:pt x="923" y="18374"/>
                    <a:pt x="308" y="22942"/>
                  </a:cubicBezTo>
                  <a:cubicBezTo>
                    <a:pt x="1" y="25358"/>
                    <a:pt x="177" y="27949"/>
                    <a:pt x="177" y="30365"/>
                  </a:cubicBezTo>
                  <a:lnTo>
                    <a:pt x="177" y="52941"/>
                  </a:lnTo>
                  <a:cubicBezTo>
                    <a:pt x="177" y="54610"/>
                    <a:pt x="89" y="56279"/>
                    <a:pt x="528" y="57904"/>
                  </a:cubicBezTo>
                  <a:cubicBezTo>
                    <a:pt x="1626" y="61813"/>
                    <a:pt x="4876" y="64185"/>
                    <a:pt x="8654" y="64756"/>
                  </a:cubicBezTo>
                  <a:cubicBezTo>
                    <a:pt x="9005" y="64843"/>
                    <a:pt x="9356" y="64887"/>
                    <a:pt x="9708" y="64887"/>
                  </a:cubicBezTo>
                  <a:lnTo>
                    <a:pt x="24158" y="64887"/>
                  </a:lnTo>
                  <a:cubicBezTo>
                    <a:pt x="26390" y="64887"/>
                    <a:pt x="29038" y="65132"/>
                    <a:pt x="31664" y="65132"/>
                  </a:cubicBezTo>
                  <a:cubicBezTo>
                    <a:pt x="34823" y="65132"/>
                    <a:pt x="37950" y="64778"/>
                    <a:pt x="40277" y="63218"/>
                  </a:cubicBezTo>
                  <a:cubicBezTo>
                    <a:pt x="45460" y="59661"/>
                    <a:pt x="44406" y="52765"/>
                    <a:pt x="44406" y="47275"/>
                  </a:cubicBezTo>
                  <a:lnTo>
                    <a:pt x="44406" y="28081"/>
                  </a:lnTo>
                  <a:cubicBezTo>
                    <a:pt x="44406" y="25709"/>
                    <a:pt x="44625" y="23250"/>
                    <a:pt x="43835" y="21010"/>
                  </a:cubicBezTo>
                  <a:cubicBezTo>
                    <a:pt x="42561" y="17496"/>
                    <a:pt x="39926" y="15783"/>
                    <a:pt x="36763" y="15124"/>
                  </a:cubicBezTo>
                  <a:lnTo>
                    <a:pt x="36763" y="12094"/>
                  </a:lnTo>
                  <a:cubicBezTo>
                    <a:pt x="39003" y="8009"/>
                    <a:pt x="36763" y="2036"/>
                    <a:pt x="31888" y="586"/>
                  </a:cubicBezTo>
                  <a:cubicBezTo>
                    <a:pt x="30451" y="136"/>
                    <a:pt x="28846" y="20"/>
                    <a:pt x="27232" y="20"/>
                  </a:cubicBezTo>
                  <a:cubicBezTo>
                    <a:pt x="25542" y="20"/>
                    <a:pt x="23841" y="147"/>
                    <a:pt x="22313" y="147"/>
                  </a:cubicBezTo>
                  <a:cubicBezTo>
                    <a:pt x="20695" y="147"/>
                    <a:pt x="18917" y="1"/>
                    <a:pt x="17169" y="1"/>
                  </a:cubicBezTo>
                  <a:close/>
                </a:path>
              </a:pathLst>
            </a:custGeom>
            <a:solidFill>
              <a:srgbClr val="C0B3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2127150" y="1165525"/>
              <a:ext cx="413118" cy="591887"/>
            </a:xfrm>
            <a:custGeom>
              <a:rect b="b" l="l" r="r" t="t"/>
              <a:pathLst>
                <a:path extrusionOk="0" h="65132" w="45460">
                  <a:moveTo>
                    <a:pt x="27487" y="1"/>
                  </a:moveTo>
                  <a:cubicBezTo>
                    <a:pt x="25721" y="1"/>
                    <a:pt x="23929" y="151"/>
                    <a:pt x="22313" y="151"/>
                  </a:cubicBezTo>
                  <a:cubicBezTo>
                    <a:pt x="20719" y="151"/>
                    <a:pt x="18952" y="5"/>
                    <a:pt x="17209" y="5"/>
                  </a:cubicBezTo>
                  <a:cubicBezTo>
                    <a:pt x="15783" y="5"/>
                    <a:pt x="14374" y="103"/>
                    <a:pt x="13090" y="458"/>
                  </a:cubicBezTo>
                  <a:cubicBezTo>
                    <a:pt x="8039" y="1820"/>
                    <a:pt x="5535" y="7881"/>
                    <a:pt x="7863" y="12141"/>
                  </a:cubicBezTo>
                  <a:lnTo>
                    <a:pt x="7863" y="15128"/>
                  </a:lnTo>
                  <a:cubicBezTo>
                    <a:pt x="4042" y="16050"/>
                    <a:pt x="967" y="18378"/>
                    <a:pt x="352" y="22946"/>
                  </a:cubicBezTo>
                  <a:cubicBezTo>
                    <a:pt x="1" y="25318"/>
                    <a:pt x="221" y="27909"/>
                    <a:pt x="221" y="30325"/>
                  </a:cubicBezTo>
                  <a:lnTo>
                    <a:pt x="221" y="52945"/>
                  </a:lnTo>
                  <a:cubicBezTo>
                    <a:pt x="221" y="54570"/>
                    <a:pt x="133" y="56283"/>
                    <a:pt x="572" y="57864"/>
                  </a:cubicBezTo>
                  <a:cubicBezTo>
                    <a:pt x="1670" y="61773"/>
                    <a:pt x="4876" y="64145"/>
                    <a:pt x="8697" y="64760"/>
                  </a:cubicBezTo>
                  <a:cubicBezTo>
                    <a:pt x="9049" y="64847"/>
                    <a:pt x="9400" y="64891"/>
                    <a:pt x="9752" y="64891"/>
                  </a:cubicBezTo>
                  <a:lnTo>
                    <a:pt x="24158" y="64891"/>
                  </a:lnTo>
                  <a:cubicBezTo>
                    <a:pt x="26391" y="64891"/>
                    <a:pt x="29025" y="65131"/>
                    <a:pt x="31630" y="65131"/>
                  </a:cubicBezTo>
                  <a:cubicBezTo>
                    <a:pt x="34815" y="65131"/>
                    <a:pt x="37958" y="64773"/>
                    <a:pt x="40277" y="63178"/>
                  </a:cubicBezTo>
                  <a:cubicBezTo>
                    <a:pt x="45460" y="59665"/>
                    <a:pt x="44406" y="52769"/>
                    <a:pt x="44406" y="47279"/>
                  </a:cubicBezTo>
                  <a:lnTo>
                    <a:pt x="44406" y="28041"/>
                  </a:lnTo>
                  <a:cubicBezTo>
                    <a:pt x="44406" y="25713"/>
                    <a:pt x="44625" y="23254"/>
                    <a:pt x="43879" y="21014"/>
                  </a:cubicBezTo>
                  <a:cubicBezTo>
                    <a:pt x="42605" y="17456"/>
                    <a:pt x="39926" y="15787"/>
                    <a:pt x="36763" y="15084"/>
                  </a:cubicBezTo>
                  <a:lnTo>
                    <a:pt x="36763" y="12098"/>
                  </a:lnTo>
                  <a:cubicBezTo>
                    <a:pt x="39003" y="7969"/>
                    <a:pt x="36763" y="2039"/>
                    <a:pt x="31932" y="546"/>
                  </a:cubicBezTo>
                  <a:cubicBezTo>
                    <a:pt x="30559" y="116"/>
                    <a:pt x="29032" y="1"/>
                    <a:pt x="27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a:off x="2284806" y="1308180"/>
              <a:ext cx="90221" cy="43529"/>
            </a:xfrm>
            <a:custGeom>
              <a:rect b="b" l="l" r="r" t="t"/>
              <a:pathLst>
                <a:path extrusionOk="0" h="4790" w="9928">
                  <a:moveTo>
                    <a:pt x="7502" y="1"/>
                  </a:moveTo>
                  <a:cubicBezTo>
                    <a:pt x="7476" y="1"/>
                    <a:pt x="7450" y="1"/>
                    <a:pt x="7424" y="2"/>
                  </a:cubicBezTo>
                  <a:lnTo>
                    <a:pt x="2461" y="2"/>
                  </a:lnTo>
                  <a:cubicBezTo>
                    <a:pt x="1099" y="2"/>
                    <a:pt x="1" y="1100"/>
                    <a:pt x="1" y="2462"/>
                  </a:cubicBezTo>
                  <a:lnTo>
                    <a:pt x="1" y="4790"/>
                  </a:lnTo>
                  <a:lnTo>
                    <a:pt x="2373" y="4790"/>
                  </a:lnTo>
                  <a:lnTo>
                    <a:pt x="2373" y="2462"/>
                  </a:lnTo>
                  <a:cubicBezTo>
                    <a:pt x="2373" y="2418"/>
                    <a:pt x="2417" y="2374"/>
                    <a:pt x="2461" y="2374"/>
                  </a:cubicBezTo>
                  <a:lnTo>
                    <a:pt x="7468" y="2374"/>
                  </a:lnTo>
                  <a:cubicBezTo>
                    <a:pt x="7512" y="2374"/>
                    <a:pt x="7555" y="2418"/>
                    <a:pt x="7555" y="2462"/>
                  </a:cubicBezTo>
                  <a:lnTo>
                    <a:pt x="7555" y="4790"/>
                  </a:lnTo>
                  <a:lnTo>
                    <a:pt x="9927" y="4790"/>
                  </a:lnTo>
                  <a:lnTo>
                    <a:pt x="9927" y="2462"/>
                  </a:lnTo>
                  <a:cubicBezTo>
                    <a:pt x="9927" y="1126"/>
                    <a:pt x="8870" y="1"/>
                    <a:pt x="7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2277627" y="1300610"/>
              <a:ext cx="104579" cy="57887"/>
            </a:xfrm>
            <a:custGeom>
              <a:rect b="b" l="l" r="r" t="t"/>
              <a:pathLst>
                <a:path extrusionOk="0" h="6370" w="11508">
                  <a:moveTo>
                    <a:pt x="8258" y="1582"/>
                  </a:moveTo>
                  <a:cubicBezTo>
                    <a:pt x="9180" y="1582"/>
                    <a:pt x="9971" y="2372"/>
                    <a:pt x="9971" y="3295"/>
                  </a:cubicBezTo>
                  <a:lnTo>
                    <a:pt x="9971" y="4832"/>
                  </a:lnTo>
                  <a:lnTo>
                    <a:pt x="9092" y="4832"/>
                  </a:lnTo>
                  <a:lnTo>
                    <a:pt x="9092" y="3295"/>
                  </a:lnTo>
                  <a:cubicBezTo>
                    <a:pt x="9092" y="2812"/>
                    <a:pt x="8741" y="2460"/>
                    <a:pt x="8258" y="2460"/>
                  </a:cubicBezTo>
                  <a:lnTo>
                    <a:pt x="3294" y="2460"/>
                  </a:lnTo>
                  <a:cubicBezTo>
                    <a:pt x="2811" y="2460"/>
                    <a:pt x="2416" y="2812"/>
                    <a:pt x="2416" y="3295"/>
                  </a:cubicBezTo>
                  <a:lnTo>
                    <a:pt x="2416" y="4876"/>
                  </a:lnTo>
                  <a:lnTo>
                    <a:pt x="1582" y="4876"/>
                  </a:lnTo>
                  <a:lnTo>
                    <a:pt x="1582" y="3295"/>
                  </a:lnTo>
                  <a:cubicBezTo>
                    <a:pt x="1582" y="2372"/>
                    <a:pt x="2328" y="1582"/>
                    <a:pt x="3251" y="1582"/>
                  </a:cubicBezTo>
                  <a:close/>
                  <a:moveTo>
                    <a:pt x="3251" y="1"/>
                  </a:moveTo>
                  <a:cubicBezTo>
                    <a:pt x="1450" y="1"/>
                    <a:pt x="0" y="1494"/>
                    <a:pt x="44" y="3295"/>
                  </a:cubicBezTo>
                  <a:lnTo>
                    <a:pt x="44" y="6369"/>
                  </a:lnTo>
                  <a:lnTo>
                    <a:pt x="3953" y="6369"/>
                  </a:lnTo>
                  <a:lnTo>
                    <a:pt x="3953" y="3954"/>
                  </a:lnTo>
                  <a:lnTo>
                    <a:pt x="7555" y="3954"/>
                  </a:lnTo>
                  <a:lnTo>
                    <a:pt x="7555" y="6369"/>
                  </a:lnTo>
                  <a:lnTo>
                    <a:pt x="11508" y="6369"/>
                  </a:lnTo>
                  <a:lnTo>
                    <a:pt x="11508" y="3295"/>
                  </a:lnTo>
                  <a:cubicBezTo>
                    <a:pt x="11508" y="1494"/>
                    <a:pt x="10058" y="1"/>
                    <a:pt x="8258"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2173450" y="1343323"/>
              <a:ext cx="312937" cy="367217"/>
            </a:xfrm>
            <a:custGeom>
              <a:rect b="b" l="l" r="r" t="t"/>
              <a:pathLst>
                <a:path extrusionOk="0" h="40409" w="34436">
                  <a:moveTo>
                    <a:pt x="4657" y="0"/>
                  </a:moveTo>
                  <a:cubicBezTo>
                    <a:pt x="2065" y="0"/>
                    <a:pt x="1" y="2064"/>
                    <a:pt x="1" y="4656"/>
                  </a:cubicBezTo>
                  <a:lnTo>
                    <a:pt x="1" y="35752"/>
                  </a:lnTo>
                  <a:cubicBezTo>
                    <a:pt x="1" y="38344"/>
                    <a:pt x="2065" y="40408"/>
                    <a:pt x="4657" y="40408"/>
                  </a:cubicBezTo>
                  <a:lnTo>
                    <a:pt x="29824" y="40408"/>
                  </a:lnTo>
                  <a:cubicBezTo>
                    <a:pt x="32371" y="40408"/>
                    <a:pt x="34435" y="38344"/>
                    <a:pt x="34435" y="35752"/>
                  </a:cubicBezTo>
                  <a:lnTo>
                    <a:pt x="34435" y="4656"/>
                  </a:lnTo>
                  <a:cubicBezTo>
                    <a:pt x="34435" y="2064"/>
                    <a:pt x="32371" y="0"/>
                    <a:pt x="298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2166271" y="1336135"/>
              <a:ext cx="327295" cy="381584"/>
            </a:xfrm>
            <a:custGeom>
              <a:rect b="b" l="l" r="r" t="t"/>
              <a:pathLst>
                <a:path extrusionOk="0" h="41990" w="36016">
                  <a:moveTo>
                    <a:pt x="30614" y="1582"/>
                  </a:moveTo>
                  <a:cubicBezTo>
                    <a:pt x="32722" y="1582"/>
                    <a:pt x="34435" y="3295"/>
                    <a:pt x="34435" y="5447"/>
                  </a:cubicBezTo>
                  <a:lnTo>
                    <a:pt x="34435" y="36587"/>
                  </a:lnTo>
                  <a:cubicBezTo>
                    <a:pt x="34435" y="38696"/>
                    <a:pt x="32722" y="40408"/>
                    <a:pt x="30614" y="40408"/>
                  </a:cubicBezTo>
                  <a:lnTo>
                    <a:pt x="5403" y="40408"/>
                  </a:lnTo>
                  <a:cubicBezTo>
                    <a:pt x="3294" y="40408"/>
                    <a:pt x="1581" y="38696"/>
                    <a:pt x="1581" y="36587"/>
                  </a:cubicBezTo>
                  <a:lnTo>
                    <a:pt x="1581" y="5447"/>
                  </a:lnTo>
                  <a:cubicBezTo>
                    <a:pt x="1581" y="3295"/>
                    <a:pt x="3294" y="1582"/>
                    <a:pt x="5403" y="1582"/>
                  </a:cubicBezTo>
                  <a:close/>
                  <a:moveTo>
                    <a:pt x="5403" y="1"/>
                  </a:moveTo>
                  <a:cubicBezTo>
                    <a:pt x="2460" y="45"/>
                    <a:pt x="44" y="2460"/>
                    <a:pt x="0" y="5447"/>
                  </a:cubicBezTo>
                  <a:lnTo>
                    <a:pt x="0" y="36587"/>
                  </a:lnTo>
                  <a:cubicBezTo>
                    <a:pt x="44" y="39530"/>
                    <a:pt x="2460" y="41946"/>
                    <a:pt x="5403" y="41990"/>
                  </a:cubicBezTo>
                  <a:lnTo>
                    <a:pt x="30614" y="41990"/>
                  </a:lnTo>
                  <a:cubicBezTo>
                    <a:pt x="33556" y="41990"/>
                    <a:pt x="36016" y="39530"/>
                    <a:pt x="36016" y="36587"/>
                  </a:cubicBezTo>
                  <a:lnTo>
                    <a:pt x="36016" y="5447"/>
                  </a:lnTo>
                  <a:cubicBezTo>
                    <a:pt x="36016" y="2460"/>
                    <a:pt x="33556" y="1"/>
                    <a:pt x="30614"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2173450" y="1343323"/>
              <a:ext cx="53098" cy="53089"/>
            </a:xfrm>
            <a:custGeom>
              <a:rect b="b" l="l" r="r" t="t"/>
              <a:pathLst>
                <a:path extrusionOk="0" h="5842" w="5843">
                  <a:moveTo>
                    <a:pt x="4613" y="0"/>
                  </a:moveTo>
                  <a:cubicBezTo>
                    <a:pt x="2065" y="0"/>
                    <a:pt x="1" y="2064"/>
                    <a:pt x="1" y="4656"/>
                  </a:cubicBezTo>
                  <a:lnTo>
                    <a:pt x="1" y="5842"/>
                  </a:lnTo>
                  <a:cubicBezTo>
                    <a:pt x="3251" y="5842"/>
                    <a:pt x="5842" y="3250"/>
                    <a:pt x="5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2166671" y="1336135"/>
              <a:ext cx="67057" cy="67466"/>
            </a:xfrm>
            <a:custGeom>
              <a:rect b="b" l="l" r="r" t="t"/>
              <a:pathLst>
                <a:path extrusionOk="0" h="7424" w="7379">
                  <a:moveTo>
                    <a:pt x="5754" y="1582"/>
                  </a:moveTo>
                  <a:cubicBezTo>
                    <a:pt x="5403" y="3778"/>
                    <a:pt x="3733" y="5447"/>
                    <a:pt x="1537" y="5798"/>
                  </a:cubicBezTo>
                  <a:lnTo>
                    <a:pt x="1537" y="5447"/>
                  </a:lnTo>
                  <a:cubicBezTo>
                    <a:pt x="1537" y="3295"/>
                    <a:pt x="3250" y="1582"/>
                    <a:pt x="5359" y="1582"/>
                  </a:cubicBezTo>
                  <a:close/>
                  <a:moveTo>
                    <a:pt x="5359" y="1"/>
                  </a:moveTo>
                  <a:cubicBezTo>
                    <a:pt x="2416" y="45"/>
                    <a:pt x="0" y="2460"/>
                    <a:pt x="0" y="5447"/>
                  </a:cubicBezTo>
                  <a:lnTo>
                    <a:pt x="0" y="7423"/>
                  </a:lnTo>
                  <a:lnTo>
                    <a:pt x="747" y="7423"/>
                  </a:lnTo>
                  <a:cubicBezTo>
                    <a:pt x="4392" y="7423"/>
                    <a:pt x="7379" y="4437"/>
                    <a:pt x="7379" y="791"/>
                  </a:cubicBezTo>
                  <a:lnTo>
                    <a:pt x="7379"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2433284" y="1343323"/>
              <a:ext cx="53098" cy="53089"/>
            </a:xfrm>
            <a:custGeom>
              <a:rect b="b" l="l" r="r" t="t"/>
              <a:pathLst>
                <a:path extrusionOk="0" h="5842" w="5843">
                  <a:moveTo>
                    <a:pt x="1" y="0"/>
                  </a:moveTo>
                  <a:cubicBezTo>
                    <a:pt x="1" y="3250"/>
                    <a:pt x="2636" y="5842"/>
                    <a:pt x="5842" y="5842"/>
                  </a:cubicBezTo>
                  <a:lnTo>
                    <a:pt x="5842" y="4656"/>
                  </a:lnTo>
                  <a:cubicBezTo>
                    <a:pt x="5842" y="2064"/>
                    <a:pt x="3778" y="0"/>
                    <a:pt x="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2426505" y="1336534"/>
              <a:ext cx="67057" cy="67066"/>
            </a:xfrm>
            <a:custGeom>
              <a:rect b="b" l="l" r="r" t="t"/>
              <a:pathLst>
                <a:path extrusionOk="0" h="7380" w="7379">
                  <a:moveTo>
                    <a:pt x="1977" y="1538"/>
                  </a:moveTo>
                  <a:cubicBezTo>
                    <a:pt x="4085" y="1538"/>
                    <a:pt x="5842" y="3251"/>
                    <a:pt x="5842" y="5403"/>
                  </a:cubicBezTo>
                  <a:lnTo>
                    <a:pt x="5842" y="5798"/>
                  </a:lnTo>
                  <a:cubicBezTo>
                    <a:pt x="3646" y="5447"/>
                    <a:pt x="1933" y="3734"/>
                    <a:pt x="1581" y="1538"/>
                  </a:cubicBezTo>
                  <a:close/>
                  <a:moveTo>
                    <a:pt x="0" y="1"/>
                  </a:moveTo>
                  <a:lnTo>
                    <a:pt x="0" y="791"/>
                  </a:lnTo>
                  <a:cubicBezTo>
                    <a:pt x="44" y="4393"/>
                    <a:pt x="2943" y="7335"/>
                    <a:pt x="6588" y="7379"/>
                  </a:cubicBezTo>
                  <a:lnTo>
                    <a:pt x="7379" y="7379"/>
                  </a:lnTo>
                  <a:lnTo>
                    <a:pt x="7379" y="5403"/>
                  </a:lnTo>
                  <a:cubicBezTo>
                    <a:pt x="7335" y="2416"/>
                    <a:pt x="4919" y="1"/>
                    <a:pt x="1977"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a:off x="2173450" y="1657460"/>
              <a:ext cx="53098" cy="53098"/>
            </a:xfrm>
            <a:custGeom>
              <a:rect b="b" l="l" r="r" t="t"/>
              <a:pathLst>
                <a:path extrusionOk="0" h="5843" w="5843">
                  <a:moveTo>
                    <a:pt x="1" y="0"/>
                  </a:moveTo>
                  <a:lnTo>
                    <a:pt x="1" y="1230"/>
                  </a:lnTo>
                  <a:cubicBezTo>
                    <a:pt x="1" y="3778"/>
                    <a:pt x="2065" y="5842"/>
                    <a:pt x="4613" y="5842"/>
                  </a:cubicBezTo>
                  <a:lnTo>
                    <a:pt x="5842" y="5842"/>
                  </a:lnTo>
                  <a:cubicBezTo>
                    <a:pt x="5842" y="2636"/>
                    <a:pt x="325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a:off x="2166271" y="1650271"/>
              <a:ext cx="67457" cy="67466"/>
            </a:xfrm>
            <a:custGeom>
              <a:rect b="b" l="l" r="r" t="t"/>
              <a:pathLst>
                <a:path extrusionOk="0" h="7424" w="7423">
                  <a:moveTo>
                    <a:pt x="1581" y="1626"/>
                  </a:moveTo>
                  <a:cubicBezTo>
                    <a:pt x="3734" y="1933"/>
                    <a:pt x="5447" y="3646"/>
                    <a:pt x="5798" y="5842"/>
                  </a:cubicBezTo>
                  <a:lnTo>
                    <a:pt x="5403" y="5842"/>
                  </a:lnTo>
                  <a:cubicBezTo>
                    <a:pt x="3294" y="5842"/>
                    <a:pt x="1581" y="4130"/>
                    <a:pt x="1581" y="1977"/>
                  </a:cubicBezTo>
                  <a:lnTo>
                    <a:pt x="1581" y="1626"/>
                  </a:lnTo>
                  <a:close/>
                  <a:moveTo>
                    <a:pt x="0" y="1"/>
                  </a:moveTo>
                  <a:lnTo>
                    <a:pt x="0" y="2021"/>
                  </a:lnTo>
                  <a:cubicBezTo>
                    <a:pt x="44" y="4964"/>
                    <a:pt x="2460" y="7380"/>
                    <a:pt x="5403" y="7424"/>
                  </a:cubicBezTo>
                  <a:lnTo>
                    <a:pt x="7423" y="7424"/>
                  </a:lnTo>
                  <a:lnTo>
                    <a:pt x="7379" y="6589"/>
                  </a:lnTo>
                  <a:cubicBezTo>
                    <a:pt x="7379" y="2988"/>
                    <a:pt x="4436" y="45"/>
                    <a:pt x="791"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a:off x="2433284" y="1657460"/>
              <a:ext cx="53098" cy="53098"/>
            </a:xfrm>
            <a:custGeom>
              <a:rect b="b" l="l" r="r" t="t"/>
              <a:pathLst>
                <a:path extrusionOk="0" h="5843" w="5843">
                  <a:moveTo>
                    <a:pt x="5842" y="0"/>
                  </a:moveTo>
                  <a:cubicBezTo>
                    <a:pt x="2636" y="0"/>
                    <a:pt x="1" y="2592"/>
                    <a:pt x="1" y="5842"/>
                  </a:cubicBezTo>
                  <a:lnTo>
                    <a:pt x="1231" y="5842"/>
                  </a:lnTo>
                  <a:cubicBezTo>
                    <a:pt x="3778" y="5842"/>
                    <a:pt x="5842" y="3778"/>
                    <a:pt x="5842" y="1230"/>
                  </a:cubicBezTo>
                  <a:lnTo>
                    <a:pt x="58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a:off x="2426505" y="1650671"/>
              <a:ext cx="66657" cy="67066"/>
            </a:xfrm>
            <a:custGeom>
              <a:rect b="b" l="l" r="r" t="t"/>
              <a:pathLst>
                <a:path extrusionOk="0" h="7380" w="7335">
                  <a:moveTo>
                    <a:pt x="5798" y="1582"/>
                  </a:moveTo>
                  <a:lnTo>
                    <a:pt x="5798" y="1977"/>
                  </a:lnTo>
                  <a:cubicBezTo>
                    <a:pt x="5798" y="4086"/>
                    <a:pt x="4085" y="5798"/>
                    <a:pt x="1977" y="5798"/>
                  </a:cubicBezTo>
                  <a:lnTo>
                    <a:pt x="1581" y="5798"/>
                  </a:lnTo>
                  <a:cubicBezTo>
                    <a:pt x="1889" y="3646"/>
                    <a:pt x="3602" y="1889"/>
                    <a:pt x="5798" y="1582"/>
                  </a:cubicBezTo>
                  <a:close/>
                  <a:moveTo>
                    <a:pt x="6588" y="1"/>
                  </a:moveTo>
                  <a:cubicBezTo>
                    <a:pt x="2943" y="1"/>
                    <a:pt x="0" y="2944"/>
                    <a:pt x="0" y="6589"/>
                  </a:cubicBezTo>
                  <a:lnTo>
                    <a:pt x="0" y="7380"/>
                  </a:lnTo>
                  <a:lnTo>
                    <a:pt x="1977" y="7380"/>
                  </a:lnTo>
                  <a:cubicBezTo>
                    <a:pt x="4919" y="7336"/>
                    <a:pt x="7335" y="4964"/>
                    <a:pt x="7335" y="1977"/>
                  </a:cubicBezTo>
                  <a:lnTo>
                    <a:pt x="7335"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2236516" y="1486223"/>
              <a:ext cx="45510" cy="224325"/>
            </a:xfrm>
            <a:custGeom>
              <a:rect b="b" l="l" r="r" t="t"/>
              <a:pathLst>
                <a:path extrusionOk="0" h="24685" w="5008">
                  <a:moveTo>
                    <a:pt x="0" y="0"/>
                  </a:moveTo>
                  <a:lnTo>
                    <a:pt x="0" y="24684"/>
                  </a:lnTo>
                  <a:lnTo>
                    <a:pt x="5007" y="24684"/>
                  </a:lnTo>
                  <a:lnTo>
                    <a:pt x="50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a:off x="2229328" y="1479435"/>
              <a:ext cx="59487" cy="238292"/>
            </a:xfrm>
            <a:custGeom>
              <a:rect b="b" l="l" r="r" t="t"/>
              <a:pathLst>
                <a:path extrusionOk="0" h="26222" w="6546">
                  <a:moveTo>
                    <a:pt x="5008" y="1538"/>
                  </a:moveTo>
                  <a:lnTo>
                    <a:pt x="5008" y="24640"/>
                  </a:lnTo>
                  <a:lnTo>
                    <a:pt x="1538" y="24640"/>
                  </a:lnTo>
                  <a:lnTo>
                    <a:pt x="1538" y="1538"/>
                  </a:lnTo>
                  <a:close/>
                  <a:moveTo>
                    <a:pt x="1" y="0"/>
                  </a:moveTo>
                  <a:lnTo>
                    <a:pt x="1" y="26222"/>
                  </a:lnTo>
                  <a:lnTo>
                    <a:pt x="6545" y="26222"/>
                  </a:lnTo>
                  <a:lnTo>
                    <a:pt x="6545" y="0"/>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a:off x="2236516" y="1343323"/>
              <a:ext cx="45510" cy="217936"/>
            </a:xfrm>
            <a:custGeom>
              <a:rect b="b" l="l" r="r" t="t"/>
              <a:pathLst>
                <a:path extrusionOk="0" h="23982" w="5008">
                  <a:moveTo>
                    <a:pt x="0" y="0"/>
                  </a:moveTo>
                  <a:lnTo>
                    <a:pt x="0" y="21478"/>
                  </a:lnTo>
                  <a:cubicBezTo>
                    <a:pt x="0" y="22839"/>
                    <a:pt x="1098" y="23981"/>
                    <a:pt x="2504" y="23981"/>
                  </a:cubicBezTo>
                  <a:cubicBezTo>
                    <a:pt x="3866" y="23981"/>
                    <a:pt x="5007" y="22839"/>
                    <a:pt x="5007" y="21478"/>
                  </a:cubicBezTo>
                  <a:lnTo>
                    <a:pt x="50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2229328" y="1336135"/>
              <a:ext cx="59487" cy="231913"/>
            </a:xfrm>
            <a:custGeom>
              <a:rect b="b" l="l" r="r" t="t"/>
              <a:pathLst>
                <a:path extrusionOk="0" h="25520" w="6546">
                  <a:moveTo>
                    <a:pt x="5008" y="1582"/>
                  </a:moveTo>
                  <a:lnTo>
                    <a:pt x="5008" y="22269"/>
                  </a:lnTo>
                  <a:cubicBezTo>
                    <a:pt x="5008" y="23411"/>
                    <a:pt x="4140" y="23982"/>
                    <a:pt x="3273" y="23982"/>
                  </a:cubicBezTo>
                  <a:cubicBezTo>
                    <a:pt x="2406" y="23982"/>
                    <a:pt x="1538" y="23411"/>
                    <a:pt x="1538" y="22269"/>
                  </a:cubicBezTo>
                  <a:lnTo>
                    <a:pt x="1538" y="1582"/>
                  </a:lnTo>
                  <a:close/>
                  <a:moveTo>
                    <a:pt x="1" y="1"/>
                  </a:moveTo>
                  <a:lnTo>
                    <a:pt x="1" y="22225"/>
                  </a:lnTo>
                  <a:cubicBezTo>
                    <a:pt x="1" y="24070"/>
                    <a:pt x="1450" y="25519"/>
                    <a:pt x="3295" y="25519"/>
                  </a:cubicBezTo>
                  <a:cubicBezTo>
                    <a:pt x="5096" y="25519"/>
                    <a:pt x="6545" y="24070"/>
                    <a:pt x="6545" y="22269"/>
                  </a:cubicBezTo>
                  <a:lnTo>
                    <a:pt x="6545"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a:off x="2227338" y="1456678"/>
              <a:ext cx="63467" cy="77844"/>
            </a:xfrm>
            <a:custGeom>
              <a:rect b="b" l="l" r="r" t="t"/>
              <a:pathLst>
                <a:path extrusionOk="0" h="8566" w="6984">
                  <a:moveTo>
                    <a:pt x="3514" y="1933"/>
                  </a:moveTo>
                  <a:cubicBezTo>
                    <a:pt x="4480" y="1933"/>
                    <a:pt x="5227" y="2724"/>
                    <a:pt x="5227" y="3690"/>
                  </a:cubicBezTo>
                  <a:lnTo>
                    <a:pt x="5227" y="5359"/>
                  </a:lnTo>
                  <a:cubicBezTo>
                    <a:pt x="5227" y="6501"/>
                    <a:pt x="4359" y="7072"/>
                    <a:pt x="3492" y="7072"/>
                  </a:cubicBezTo>
                  <a:cubicBezTo>
                    <a:pt x="2625" y="7072"/>
                    <a:pt x="1757" y="6501"/>
                    <a:pt x="1757" y="5359"/>
                  </a:cubicBezTo>
                  <a:lnTo>
                    <a:pt x="1757" y="3690"/>
                  </a:lnTo>
                  <a:cubicBezTo>
                    <a:pt x="1757" y="2724"/>
                    <a:pt x="2548" y="1933"/>
                    <a:pt x="3514" y="1933"/>
                  </a:cubicBezTo>
                  <a:close/>
                  <a:moveTo>
                    <a:pt x="3470" y="1"/>
                  </a:moveTo>
                  <a:cubicBezTo>
                    <a:pt x="1494" y="1"/>
                    <a:pt x="0" y="1714"/>
                    <a:pt x="220" y="3690"/>
                  </a:cubicBezTo>
                  <a:lnTo>
                    <a:pt x="220" y="5272"/>
                  </a:lnTo>
                  <a:cubicBezTo>
                    <a:pt x="220" y="7116"/>
                    <a:pt x="1669" y="8566"/>
                    <a:pt x="3514" y="8566"/>
                  </a:cubicBezTo>
                  <a:cubicBezTo>
                    <a:pt x="5271" y="8566"/>
                    <a:pt x="6720" y="7116"/>
                    <a:pt x="6764" y="5359"/>
                  </a:cubicBezTo>
                  <a:lnTo>
                    <a:pt x="6764" y="3690"/>
                  </a:lnTo>
                  <a:cubicBezTo>
                    <a:pt x="6984" y="1714"/>
                    <a:pt x="5447" y="1"/>
                    <a:pt x="3470"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a:off x="2254073" y="1485024"/>
              <a:ext cx="9996" cy="54689"/>
            </a:xfrm>
            <a:custGeom>
              <a:rect b="b" l="l" r="r" t="t"/>
              <a:pathLst>
                <a:path extrusionOk="0" h="6018" w="1100">
                  <a:moveTo>
                    <a:pt x="572" y="0"/>
                  </a:moveTo>
                  <a:cubicBezTo>
                    <a:pt x="265" y="0"/>
                    <a:pt x="1" y="220"/>
                    <a:pt x="1" y="527"/>
                  </a:cubicBezTo>
                  <a:lnTo>
                    <a:pt x="1" y="5491"/>
                  </a:lnTo>
                  <a:cubicBezTo>
                    <a:pt x="1" y="5798"/>
                    <a:pt x="265" y="6018"/>
                    <a:pt x="572" y="6018"/>
                  </a:cubicBezTo>
                  <a:cubicBezTo>
                    <a:pt x="879" y="6018"/>
                    <a:pt x="1099" y="5798"/>
                    <a:pt x="1099" y="5491"/>
                  </a:cubicBezTo>
                  <a:lnTo>
                    <a:pt x="1099" y="527"/>
                  </a:lnTo>
                  <a:cubicBezTo>
                    <a:pt x="1099" y="220"/>
                    <a:pt x="879" y="0"/>
                    <a:pt x="572"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a:off x="2377806" y="1550085"/>
              <a:ext cx="45510" cy="160467"/>
            </a:xfrm>
            <a:custGeom>
              <a:rect b="b" l="l" r="r" t="t"/>
              <a:pathLst>
                <a:path extrusionOk="0" h="17658" w="5008">
                  <a:moveTo>
                    <a:pt x="1" y="1"/>
                  </a:moveTo>
                  <a:lnTo>
                    <a:pt x="1" y="17657"/>
                  </a:lnTo>
                  <a:lnTo>
                    <a:pt x="5008" y="17657"/>
                  </a:lnTo>
                  <a:lnTo>
                    <a:pt x="50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a:off x="2371018" y="1543296"/>
              <a:ext cx="59487" cy="174435"/>
            </a:xfrm>
            <a:custGeom>
              <a:rect b="b" l="l" r="r" t="t"/>
              <a:pathLst>
                <a:path extrusionOk="0" h="19195" w="6546">
                  <a:moveTo>
                    <a:pt x="5008" y="1538"/>
                  </a:moveTo>
                  <a:lnTo>
                    <a:pt x="5008" y="17613"/>
                  </a:lnTo>
                  <a:lnTo>
                    <a:pt x="1538" y="17613"/>
                  </a:lnTo>
                  <a:lnTo>
                    <a:pt x="1538" y="1538"/>
                  </a:lnTo>
                  <a:close/>
                  <a:moveTo>
                    <a:pt x="1" y="1"/>
                  </a:moveTo>
                  <a:lnTo>
                    <a:pt x="1" y="19195"/>
                  </a:lnTo>
                  <a:lnTo>
                    <a:pt x="6545" y="19195"/>
                  </a:lnTo>
                  <a:lnTo>
                    <a:pt x="6545"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a:off x="2377806" y="1343323"/>
              <a:ext cx="45510" cy="281794"/>
            </a:xfrm>
            <a:custGeom>
              <a:rect b="b" l="l" r="r" t="t"/>
              <a:pathLst>
                <a:path extrusionOk="0" h="31009" w="5008">
                  <a:moveTo>
                    <a:pt x="1" y="0"/>
                  </a:moveTo>
                  <a:lnTo>
                    <a:pt x="1" y="28505"/>
                  </a:lnTo>
                  <a:cubicBezTo>
                    <a:pt x="1" y="29867"/>
                    <a:pt x="1143" y="31009"/>
                    <a:pt x="2504" y="31009"/>
                  </a:cubicBezTo>
                  <a:cubicBezTo>
                    <a:pt x="3910" y="31009"/>
                    <a:pt x="5008" y="29867"/>
                    <a:pt x="5008" y="28505"/>
                  </a:cubicBezTo>
                  <a:lnTo>
                    <a:pt x="50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0"/>
            <p:cNvSpPr/>
            <p:nvPr/>
          </p:nvSpPr>
          <p:spPr>
            <a:xfrm>
              <a:off x="2370627" y="1336135"/>
              <a:ext cx="59878" cy="295771"/>
            </a:xfrm>
            <a:custGeom>
              <a:rect b="b" l="l" r="r" t="t"/>
              <a:pathLst>
                <a:path extrusionOk="0" h="32547" w="6589">
                  <a:moveTo>
                    <a:pt x="5051" y="1582"/>
                  </a:moveTo>
                  <a:lnTo>
                    <a:pt x="5051" y="29296"/>
                  </a:lnTo>
                  <a:cubicBezTo>
                    <a:pt x="5117" y="30504"/>
                    <a:pt x="4217" y="31108"/>
                    <a:pt x="3316" y="31108"/>
                  </a:cubicBezTo>
                  <a:cubicBezTo>
                    <a:pt x="2416" y="31108"/>
                    <a:pt x="1515" y="30504"/>
                    <a:pt x="1581" y="29296"/>
                  </a:cubicBezTo>
                  <a:lnTo>
                    <a:pt x="1581" y="1582"/>
                  </a:lnTo>
                  <a:close/>
                  <a:moveTo>
                    <a:pt x="0" y="1"/>
                  </a:moveTo>
                  <a:lnTo>
                    <a:pt x="0" y="29252"/>
                  </a:lnTo>
                  <a:cubicBezTo>
                    <a:pt x="0" y="31097"/>
                    <a:pt x="1493" y="32547"/>
                    <a:pt x="3294" y="32547"/>
                  </a:cubicBezTo>
                  <a:cubicBezTo>
                    <a:pt x="5095" y="32547"/>
                    <a:pt x="6588" y="31097"/>
                    <a:pt x="6588" y="29296"/>
                  </a:cubicBezTo>
                  <a:lnTo>
                    <a:pt x="6588"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0"/>
            <p:cNvSpPr/>
            <p:nvPr/>
          </p:nvSpPr>
          <p:spPr>
            <a:xfrm>
              <a:off x="2370627" y="1527038"/>
              <a:ext cx="59878" cy="71355"/>
            </a:xfrm>
            <a:custGeom>
              <a:rect b="b" l="l" r="r" t="t"/>
              <a:pathLst>
                <a:path extrusionOk="0" h="7852" w="6589">
                  <a:moveTo>
                    <a:pt x="3294" y="1219"/>
                  </a:moveTo>
                  <a:cubicBezTo>
                    <a:pt x="4260" y="1219"/>
                    <a:pt x="5051" y="2010"/>
                    <a:pt x="5051" y="2976"/>
                  </a:cubicBezTo>
                  <a:lnTo>
                    <a:pt x="5051" y="4601"/>
                  </a:lnTo>
                  <a:cubicBezTo>
                    <a:pt x="5117" y="5831"/>
                    <a:pt x="4217" y="6446"/>
                    <a:pt x="3316" y="6446"/>
                  </a:cubicBezTo>
                  <a:cubicBezTo>
                    <a:pt x="2416" y="6446"/>
                    <a:pt x="1515" y="5831"/>
                    <a:pt x="1581" y="4601"/>
                  </a:cubicBezTo>
                  <a:lnTo>
                    <a:pt x="1581" y="2976"/>
                  </a:lnTo>
                  <a:cubicBezTo>
                    <a:pt x="1581" y="2010"/>
                    <a:pt x="2372" y="1219"/>
                    <a:pt x="3294" y="1219"/>
                  </a:cubicBezTo>
                  <a:close/>
                  <a:moveTo>
                    <a:pt x="3289" y="0"/>
                  </a:moveTo>
                  <a:cubicBezTo>
                    <a:pt x="1757" y="0"/>
                    <a:pt x="220" y="977"/>
                    <a:pt x="0" y="2932"/>
                  </a:cubicBezTo>
                  <a:lnTo>
                    <a:pt x="0" y="4557"/>
                  </a:lnTo>
                  <a:cubicBezTo>
                    <a:pt x="0" y="6402"/>
                    <a:pt x="1493" y="7851"/>
                    <a:pt x="3294" y="7851"/>
                  </a:cubicBezTo>
                  <a:cubicBezTo>
                    <a:pt x="5095" y="7851"/>
                    <a:pt x="6588" y="6358"/>
                    <a:pt x="6544" y="4557"/>
                  </a:cubicBezTo>
                  <a:lnTo>
                    <a:pt x="6544" y="2932"/>
                  </a:lnTo>
                  <a:cubicBezTo>
                    <a:pt x="6347" y="977"/>
                    <a:pt x="4820" y="0"/>
                    <a:pt x="3289"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a:off x="2395772" y="1548885"/>
              <a:ext cx="9987" cy="54698"/>
            </a:xfrm>
            <a:custGeom>
              <a:rect b="b" l="l" r="r" t="t"/>
              <a:pathLst>
                <a:path extrusionOk="0" h="6019" w="1099">
                  <a:moveTo>
                    <a:pt x="527" y="1"/>
                  </a:moveTo>
                  <a:cubicBezTo>
                    <a:pt x="220" y="1"/>
                    <a:pt x="0" y="220"/>
                    <a:pt x="0" y="528"/>
                  </a:cubicBezTo>
                  <a:lnTo>
                    <a:pt x="0" y="5491"/>
                  </a:lnTo>
                  <a:cubicBezTo>
                    <a:pt x="0" y="5798"/>
                    <a:pt x="220" y="6018"/>
                    <a:pt x="527" y="6018"/>
                  </a:cubicBezTo>
                  <a:cubicBezTo>
                    <a:pt x="835" y="6018"/>
                    <a:pt x="1098" y="5798"/>
                    <a:pt x="1098" y="5491"/>
                  </a:cubicBezTo>
                  <a:lnTo>
                    <a:pt x="1098" y="528"/>
                  </a:lnTo>
                  <a:cubicBezTo>
                    <a:pt x="1098" y="220"/>
                    <a:pt x="835" y="1"/>
                    <a:pt x="527"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a:off x="2242904" y="1245927"/>
              <a:ext cx="17166" cy="97400"/>
            </a:xfrm>
            <a:custGeom>
              <a:rect b="b" l="l" r="r" t="t"/>
              <a:pathLst>
                <a:path extrusionOk="0" h="10718" w="1889">
                  <a:moveTo>
                    <a:pt x="0" y="0"/>
                  </a:moveTo>
                  <a:lnTo>
                    <a:pt x="0" y="10717"/>
                  </a:lnTo>
                  <a:lnTo>
                    <a:pt x="1889" y="10717"/>
                  </a:lnTo>
                  <a:lnTo>
                    <a:pt x="18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a:off x="2236116" y="1238738"/>
              <a:ext cx="31143" cy="111767"/>
            </a:xfrm>
            <a:custGeom>
              <a:rect b="b" l="l" r="r" t="t"/>
              <a:pathLst>
                <a:path extrusionOk="0" h="12299" w="3427">
                  <a:moveTo>
                    <a:pt x="1845" y="1538"/>
                  </a:moveTo>
                  <a:lnTo>
                    <a:pt x="1845" y="10762"/>
                  </a:lnTo>
                  <a:lnTo>
                    <a:pt x="1538" y="10762"/>
                  </a:lnTo>
                  <a:lnTo>
                    <a:pt x="1538" y="1538"/>
                  </a:lnTo>
                  <a:close/>
                  <a:moveTo>
                    <a:pt x="1" y="1"/>
                  </a:moveTo>
                  <a:lnTo>
                    <a:pt x="1" y="12299"/>
                  </a:lnTo>
                  <a:lnTo>
                    <a:pt x="3426" y="12299"/>
                  </a:lnTo>
                  <a:lnTo>
                    <a:pt x="3426"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a:off x="2399761" y="1245927"/>
              <a:ext cx="17166" cy="97400"/>
            </a:xfrm>
            <a:custGeom>
              <a:rect b="b" l="l" r="r" t="t"/>
              <a:pathLst>
                <a:path extrusionOk="0" h="10718" w="1889">
                  <a:moveTo>
                    <a:pt x="0" y="0"/>
                  </a:moveTo>
                  <a:lnTo>
                    <a:pt x="0" y="10717"/>
                  </a:lnTo>
                  <a:lnTo>
                    <a:pt x="1889" y="10717"/>
                  </a:lnTo>
                  <a:lnTo>
                    <a:pt x="18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a:off x="2392973" y="1238738"/>
              <a:ext cx="31143" cy="111767"/>
            </a:xfrm>
            <a:custGeom>
              <a:rect b="b" l="l" r="r" t="t"/>
              <a:pathLst>
                <a:path extrusionOk="0" h="12299" w="3427">
                  <a:moveTo>
                    <a:pt x="1889" y="1538"/>
                  </a:moveTo>
                  <a:lnTo>
                    <a:pt x="1889" y="10718"/>
                  </a:lnTo>
                  <a:lnTo>
                    <a:pt x="1538" y="10718"/>
                  </a:lnTo>
                  <a:lnTo>
                    <a:pt x="1538" y="1538"/>
                  </a:lnTo>
                  <a:close/>
                  <a:moveTo>
                    <a:pt x="1" y="1"/>
                  </a:moveTo>
                  <a:lnTo>
                    <a:pt x="1" y="12299"/>
                  </a:lnTo>
                  <a:lnTo>
                    <a:pt x="3427" y="12299"/>
                  </a:lnTo>
                  <a:lnTo>
                    <a:pt x="3427" y="1"/>
                  </a:ln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2234917" y="1210802"/>
              <a:ext cx="190001" cy="47500"/>
            </a:xfrm>
            <a:custGeom>
              <a:rect b="b" l="l" r="r" t="t"/>
              <a:pathLst>
                <a:path extrusionOk="0" h="5227" w="20908">
                  <a:moveTo>
                    <a:pt x="3427" y="0"/>
                  </a:moveTo>
                  <a:cubicBezTo>
                    <a:pt x="1538" y="0"/>
                    <a:pt x="1" y="1537"/>
                    <a:pt x="1" y="3426"/>
                  </a:cubicBezTo>
                  <a:lnTo>
                    <a:pt x="1" y="4480"/>
                  </a:lnTo>
                  <a:cubicBezTo>
                    <a:pt x="1" y="4876"/>
                    <a:pt x="352" y="5227"/>
                    <a:pt x="791" y="5227"/>
                  </a:cubicBezTo>
                  <a:lnTo>
                    <a:pt x="2504" y="5227"/>
                  </a:lnTo>
                  <a:cubicBezTo>
                    <a:pt x="2943" y="5227"/>
                    <a:pt x="3295" y="4876"/>
                    <a:pt x="3295" y="4480"/>
                  </a:cubicBezTo>
                  <a:lnTo>
                    <a:pt x="3295" y="3426"/>
                  </a:lnTo>
                  <a:cubicBezTo>
                    <a:pt x="3295" y="3382"/>
                    <a:pt x="3339" y="3294"/>
                    <a:pt x="3427" y="3294"/>
                  </a:cubicBezTo>
                  <a:lnTo>
                    <a:pt x="17525" y="3294"/>
                  </a:lnTo>
                  <a:cubicBezTo>
                    <a:pt x="17569" y="3294"/>
                    <a:pt x="17613" y="3382"/>
                    <a:pt x="17613" y="3426"/>
                  </a:cubicBezTo>
                  <a:lnTo>
                    <a:pt x="17613" y="4480"/>
                  </a:lnTo>
                  <a:cubicBezTo>
                    <a:pt x="17613" y="4876"/>
                    <a:pt x="17965" y="5227"/>
                    <a:pt x="18404" y="5227"/>
                  </a:cubicBezTo>
                  <a:lnTo>
                    <a:pt x="20161" y="5227"/>
                  </a:lnTo>
                  <a:cubicBezTo>
                    <a:pt x="20556" y="5227"/>
                    <a:pt x="20907" y="4876"/>
                    <a:pt x="20907" y="4436"/>
                  </a:cubicBezTo>
                  <a:lnTo>
                    <a:pt x="20907" y="3426"/>
                  </a:lnTo>
                  <a:cubicBezTo>
                    <a:pt x="20907" y="1537"/>
                    <a:pt x="19370" y="0"/>
                    <a:pt x="17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a:off x="2228137" y="1204013"/>
              <a:ext cx="203960" cy="61477"/>
            </a:xfrm>
            <a:custGeom>
              <a:rect b="b" l="l" r="r" t="t"/>
              <a:pathLst>
                <a:path extrusionOk="0" h="6765" w="22444">
                  <a:moveTo>
                    <a:pt x="18271" y="1538"/>
                  </a:moveTo>
                  <a:cubicBezTo>
                    <a:pt x="19721" y="1538"/>
                    <a:pt x="20907" y="2724"/>
                    <a:pt x="20907" y="4173"/>
                  </a:cubicBezTo>
                  <a:lnTo>
                    <a:pt x="20907" y="5227"/>
                  </a:lnTo>
                  <a:lnTo>
                    <a:pt x="19150" y="5227"/>
                  </a:lnTo>
                  <a:lnTo>
                    <a:pt x="19150" y="4173"/>
                  </a:lnTo>
                  <a:cubicBezTo>
                    <a:pt x="19150" y="3690"/>
                    <a:pt x="18755" y="3295"/>
                    <a:pt x="18271" y="3295"/>
                  </a:cubicBezTo>
                  <a:lnTo>
                    <a:pt x="4173" y="3295"/>
                  </a:lnTo>
                  <a:cubicBezTo>
                    <a:pt x="3646" y="3295"/>
                    <a:pt x="3250" y="3690"/>
                    <a:pt x="3250" y="4173"/>
                  </a:cubicBezTo>
                  <a:lnTo>
                    <a:pt x="3250" y="5227"/>
                  </a:lnTo>
                  <a:lnTo>
                    <a:pt x="1537" y="5227"/>
                  </a:lnTo>
                  <a:lnTo>
                    <a:pt x="1537" y="4173"/>
                  </a:lnTo>
                  <a:cubicBezTo>
                    <a:pt x="1537" y="2724"/>
                    <a:pt x="2679" y="1538"/>
                    <a:pt x="4173" y="1538"/>
                  </a:cubicBezTo>
                  <a:close/>
                  <a:moveTo>
                    <a:pt x="4173" y="1"/>
                  </a:moveTo>
                  <a:cubicBezTo>
                    <a:pt x="1845" y="1"/>
                    <a:pt x="0" y="1889"/>
                    <a:pt x="0" y="4173"/>
                  </a:cubicBezTo>
                  <a:lnTo>
                    <a:pt x="0" y="5227"/>
                  </a:lnTo>
                  <a:cubicBezTo>
                    <a:pt x="0" y="6062"/>
                    <a:pt x="659" y="6764"/>
                    <a:pt x="1537" y="6764"/>
                  </a:cubicBezTo>
                  <a:lnTo>
                    <a:pt x="3250" y="6764"/>
                  </a:lnTo>
                  <a:cubicBezTo>
                    <a:pt x="4129" y="6764"/>
                    <a:pt x="4831" y="6062"/>
                    <a:pt x="4831" y="5227"/>
                  </a:cubicBezTo>
                  <a:lnTo>
                    <a:pt x="4831" y="4832"/>
                  </a:lnTo>
                  <a:lnTo>
                    <a:pt x="17613" y="4832"/>
                  </a:lnTo>
                  <a:lnTo>
                    <a:pt x="17613" y="5227"/>
                  </a:lnTo>
                  <a:cubicBezTo>
                    <a:pt x="17613" y="6062"/>
                    <a:pt x="18271" y="6764"/>
                    <a:pt x="19150" y="6764"/>
                  </a:cubicBezTo>
                  <a:lnTo>
                    <a:pt x="20907" y="6764"/>
                  </a:lnTo>
                  <a:cubicBezTo>
                    <a:pt x="21741" y="6764"/>
                    <a:pt x="22444" y="6062"/>
                    <a:pt x="22444" y="5227"/>
                  </a:cubicBezTo>
                  <a:lnTo>
                    <a:pt x="22444" y="4173"/>
                  </a:lnTo>
                  <a:cubicBezTo>
                    <a:pt x="22444" y="1889"/>
                    <a:pt x="20555" y="1"/>
                    <a:pt x="18271"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a:off x="2192633" y="1416736"/>
              <a:ext cx="14358" cy="103816"/>
            </a:xfrm>
            <a:custGeom>
              <a:rect b="b" l="l" r="r" t="t"/>
              <a:pathLst>
                <a:path extrusionOk="0" h="11424" w="1580">
                  <a:moveTo>
                    <a:pt x="715" y="0"/>
                  </a:moveTo>
                  <a:cubicBezTo>
                    <a:pt x="311" y="0"/>
                    <a:pt x="1" y="336"/>
                    <a:pt x="42" y="750"/>
                  </a:cubicBezTo>
                  <a:lnTo>
                    <a:pt x="42" y="10677"/>
                  </a:lnTo>
                  <a:cubicBezTo>
                    <a:pt x="42" y="11072"/>
                    <a:pt x="349" y="11423"/>
                    <a:pt x="789" y="11423"/>
                  </a:cubicBezTo>
                  <a:cubicBezTo>
                    <a:pt x="1228" y="11423"/>
                    <a:pt x="1579" y="11072"/>
                    <a:pt x="1579" y="10677"/>
                  </a:cubicBezTo>
                  <a:lnTo>
                    <a:pt x="1579" y="750"/>
                  </a:lnTo>
                  <a:cubicBezTo>
                    <a:pt x="1579" y="336"/>
                    <a:pt x="1267" y="0"/>
                    <a:pt x="863" y="0"/>
                  </a:cubicBezTo>
                  <a:cubicBezTo>
                    <a:pt x="838" y="0"/>
                    <a:pt x="814" y="1"/>
                    <a:pt x="789" y="4"/>
                  </a:cubicBezTo>
                  <a:cubicBezTo>
                    <a:pt x="764" y="1"/>
                    <a:pt x="739" y="0"/>
                    <a:pt x="715" y="0"/>
                  </a:cubicBezTo>
                  <a:close/>
                </a:path>
              </a:pathLst>
            </a:custGeom>
            <a:solidFill>
              <a:srgbClr val="FDF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a:off x="2193006" y="1538107"/>
              <a:ext cx="13986" cy="41921"/>
            </a:xfrm>
            <a:custGeom>
              <a:rect b="b" l="l" r="r" t="t"/>
              <a:pathLst>
                <a:path extrusionOk="0" h="4613" w="1539">
                  <a:moveTo>
                    <a:pt x="748" y="1"/>
                  </a:moveTo>
                  <a:cubicBezTo>
                    <a:pt x="308" y="1"/>
                    <a:pt x="1" y="352"/>
                    <a:pt x="1" y="792"/>
                  </a:cubicBezTo>
                  <a:lnTo>
                    <a:pt x="1" y="3866"/>
                  </a:lnTo>
                  <a:cubicBezTo>
                    <a:pt x="1" y="4261"/>
                    <a:pt x="308" y="4613"/>
                    <a:pt x="748" y="4613"/>
                  </a:cubicBezTo>
                  <a:cubicBezTo>
                    <a:pt x="1187" y="4613"/>
                    <a:pt x="1538" y="4261"/>
                    <a:pt x="1538" y="3822"/>
                  </a:cubicBezTo>
                  <a:lnTo>
                    <a:pt x="1538" y="792"/>
                  </a:lnTo>
                  <a:cubicBezTo>
                    <a:pt x="1494" y="352"/>
                    <a:pt x="1187" y="1"/>
                    <a:pt x="748" y="1"/>
                  </a:cubicBezTo>
                  <a:close/>
                </a:path>
              </a:pathLst>
            </a:custGeom>
            <a:solidFill>
              <a:srgbClr val="FDF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2309160" y="1358491"/>
              <a:ext cx="41512" cy="13977"/>
            </a:xfrm>
            <a:custGeom>
              <a:rect b="b" l="l" r="r" t="t"/>
              <a:pathLst>
                <a:path extrusionOk="0" h="1538" w="4568">
                  <a:moveTo>
                    <a:pt x="791" y="0"/>
                  </a:moveTo>
                  <a:cubicBezTo>
                    <a:pt x="352" y="0"/>
                    <a:pt x="0" y="352"/>
                    <a:pt x="0" y="791"/>
                  </a:cubicBezTo>
                  <a:cubicBezTo>
                    <a:pt x="0" y="1186"/>
                    <a:pt x="352" y="1537"/>
                    <a:pt x="791" y="1537"/>
                  </a:cubicBezTo>
                  <a:lnTo>
                    <a:pt x="3821" y="1537"/>
                  </a:lnTo>
                  <a:cubicBezTo>
                    <a:pt x="4217" y="1537"/>
                    <a:pt x="4568" y="1186"/>
                    <a:pt x="4568" y="791"/>
                  </a:cubicBezTo>
                  <a:cubicBezTo>
                    <a:pt x="4568" y="352"/>
                    <a:pt x="4217" y="0"/>
                    <a:pt x="3821" y="0"/>
                  </a:cubicBezTo>
                  <a:close/>
                </a:path>
              </a:pathLst>
            </a:custGeom>
            <a:solidFill>
              <a:srgbClr val="FDF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20"/>
          <p:cNvSpPr txBox="1"/>
          <p:nvPr/>
        </p:nvSpPr>
        <p:spPr>
          <a:xfrm>
            <a:off x="3454975" y="2840775"/>
            <a:ext cx="23817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exend Deca"/>
                <a:ea typeface="Lexend Deca"/>
                <a:cs typeface="Lexend Deca"/>
                <a:sym typeface="Lexend Deca"/>
              </a:rPr>
              <a:t>UA_aircraft_spending</a:t>
            </a:r>
            <a:r>
              <a:rPr b="1" lang="en" sz="1200">
                <a:solidFill>
                  <a:schemeClr val="dk1"/>
                </a:solidFill>
                <a:latin typeface="Lexend Deca"/>
                <a:ea typeface="Lexend Deca"/>
                <a:cs typeface="Lexend Deca"/>
                <a:sym typeface="Lexend Deca"/>
              </a:rPr>
              <a:t>.csv</a:t>
            </a:r>
            <a:endParaRPr b="1" sz="1200">
              <a:solidFill>
                <a:schemeClr val="dk1"/>
              </a:solidFill>
              <a:latin typeface="Lexend Deca"/>
              <a:ea typeface="Lexend Deca"/>
              <a:cs typeface="Lexend Deca"/>
              <a:sym typeface="Lexend Deca"/>
            </a:endParaRPr>
          </a:p>
        </p:txBody>
      </p:sp>
      <p:sp>
        <p:nvSpPr>
          <p:cNvPr id="671" name="Google Shape;671;p20"/>
          <p:cNvSpPr/>
          <p:nvPr/>
        </p:nvSpPr>
        <p:spPr>
          <a:xfrm>
            <a:off x="6367275" y="1027850"/>
            <a:ext cx="2549700" cy="40578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txBox="1"/>
          <p:nvPr/>
        </p:nvSpPr>
        <p:spPr>
          <a:xfrm>
            <a:off x="6457975" y="3513500"/>
            <a:ext cx="2549700" cy="14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900">
                <a:solidFill>
                  <a:srgbClr val="212529"/>
                </a:solidFill>
                <a:latin typeface="Lexend Deca"/>
                <a:ea typeface="Lexend Deca"/>
                <a:cs typeface="Lexend Deca"/>
                <a:sym typeface="Lexend Deca"/>
              </a:rPr>
              <a:t>What’s the trend of overall UA Average salaries for each type of employee over time? Is there any correlation between the average salary s and each type of employee position? Explain what you’ve found through each diagram and point out important insights.</a:t>
            </a:r>
            <a:endParaRPr b="1" sz="900">
              <a:solidFill>
                <a:srgbClr val="212529"/>
              </a:solidFill>
              <a:latin typeface="Lexend Deca"/>
              <a:ea typeface="Lexend Deca"/>
              <a:cs typeface="Lexend Deca"/>
              <a:sym typeface="Lexend Deca"/>
            </a:endParaRPr>
          </a:p>
          <a:p>
            <a:pPr indent="0" lvl="0" marL="0" rtl="0" algn="l">
              <a:lnSpc>
                <a:spcPct val="150000"/>
              </a:lnSpc>
              <a:spcBef>
                <a:spcPts val="0"/>
              </a:spcBef>
              <a:spcAft>
                <a:spcPts val="0"/>
              </a:spcAft>
              <a:buNone/>
            </a:pPr>
            <a:r>
              <a:t/>
            </a:r>
            <a:endParaRPr b="1" sz="600">
              <a:solidFill>
                <a:srgbClr val="212529"/>
              </a:solidFill>
              <a:latin typeface="Lexend Deca"/>
              <a:ea typeface="Lexend Deca"/>
              <a:cs typeface="Lexend Deca"/>
              <a:sym typeface="Lexend Deca"/>
            </a:endParaRPr>
          </a:p>
        </p:txBody>
      </p:sp>
      <p:sp>
        <p:nvSpPr>
          <p:cNvPr id="673" name="Google Shape;673;p20"/>
          <p:cNvSpPr txBox="1"/>
          <p:nvPr/>
        </p:nvSpPr>
        <p:spPr>
          <a:xfrm>
            <a:off x="6433725" y="2841063"/>
            <a:ext cx="24168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Lexend Deca"/>
                <a:ea typeface="Lexend Deca"/>
                <a:cs typeface="Lexend Deca"/>
                <a:sym typeface="Lexend Deca"/>
              </a:rPr>
              <a:t>UA_salary_benefits.csv</a:t>
            </a:r>
            <a:endParaRPr b="1" sz="1200">
              <a:solidFill>
                <a:schemeClr val="lt1"/>
              </a:solidFill>
              <a:latin typeface="Lexend Deca"/>
              <a:ea typeface="Lexend Deca"/>
              <a:cs typeface="Lexend Deca"/>
              <a:sym typeface="Lexend Deca"/>
            </a:endParaRPr>
          </a:p>
        </p:txBody>
      </p:sp>
      <p:cxnSp>
        <p:nvCxnSpPr>
          <p:cNvPr id="674" name="Google Shape;674;p20"/>
          <p:cNvCxnSpPr/>
          <p:nvPr/>
        </p:nvCxnSpPr>
        <p:spPr>
          <a:xfrm>
            <a:off x="6367275" y="2709323"/>
            <a:ext cx="2549700" cy="600"/>
          </a:xfrm>
          <a:prstGeom prst="straightConnector1">
            <a:avLst/>
          </a:prstGeom>
          <a:noFill/>
          <a:ln cap="flat" cmpd="sng" w="28575">
            <a:solidFill>
              <a:schemeClr val="lt1"/>
            </a:solidFill>
            <a:prstDash val="solid"/>
            <a:round/>
            <a:headEnd len="med" w="med" type="none"/>
            <a:tailEnd len="med" w="med" type="none"/>
          </a:ln>
        </p:spPr>
      </p:cxnSp>
      <p:cxnSp>
        <p:nvCxnSpPr>
          <p:cNvPr id="675" name="Google Shape;675;p20"/>
          <p:cNvCxnSpPr/>
          <p:nvPr/>
        </p:nvCxnSpPr>
        <p:spPr>
          <a:xfrm>
            <a:off x="6367275" y="3321405"/>
            <a:ext cx="2549700" cy="24300"/>
          </a:xfrm>
          <a:prstGeom prst="straightConnector1">
            <a:avLst/>
          </a:prstGeom>
          <a:noFill/>
          <a:ln cap="flat" cmpd="sng" w="28575">
            <a:solidFill>
              <a:schemeClr val="lt1"/>
            </a:solidFill>
            <a:prstDash val="solid"/>
            <a:round/>
            <a:headEnd len="med" w="med" type="none"/>
            <a:tailEnd len="med" w="med" type="none"/>
          </a:ln>
        </p:spPr>
      </p:cxnSp>
      <p:grpSp>
        <p:nvGrpSpPr>
          <p:cNvPr id="676" name="Google Shape;676;p20"/>
          <p:cNvGrpSpPr/>
          <p:nvPr/>
        </p:nvGrpSpPr>
        <p:grpSpPr>
          <a:xfrm>
            <a:off x="7082529" y="1482461"/>
            <a:ext cx="1118154" cy="844986"/>
            <a:chOff x="1591304" y="-117614"/>
            <a:chExt cx="1118154" cy="844986"/>
          </a:xfrm>
        </p:grpSpPr>
        <p:sp>
          <p:nvSpPr>
            <p:cNvPr id="677" name="Google Shape;677;p20"/>
            <p:cNvSpPr/>
            <p:nvPr/>
          </p:nvSpPr>
          <p:spPr>
            <a:xfrm>
              <a:off x="1636482" y="-76690"/>
              <a:ext cx="1072976" cy="804062"/>
            </a:xfrm>
            <a:custGeom>
              <a:rect b="b" l="l" r="r" t="t"/>
              <a:pathLst>
                <a:path extrusionOk="0" h="53740" w="65708">
                  <a:moveTo>
                    <a:pt x="28847" y="1"/>
                  </a:moveTo>
                  <a:cubicBezTo>
                    <a:pt x="26677" y="1"/>
                    <a:pt x="24504" y="231"/>
                    <a:pt x="22840" y="1412"/>
                  </a:cubicBezTo>
                  <a:cubicBezTo>
                    <a:pt x="21610" y="2422"/>
                    <a:pt x="20600" y="3652"/>
                    <a:pt x="19853" y="5013"/>
                  </a:cubicBezTo>
                  <a:cubicBezTo>
                    <a:pt x="18876" y="4850"/>
                    <a:pt x="17899" y="4760"/>
                    <a:pt x="16922" y="4760"/>
                  </a:cubicBezTo>
                  <a:cubicBezTo>
                    <a:pt x="16581" y="4760"/>
                    <a:pt x="16241" y="4771"/>
                    <a:pt x="15900" y="4793"/>
                  </a:cubicBezTo>
                  <a:cubicBezTo>
                    <a:pt x="12738" y="4793"/>
                    <a:pt x="10103" y="5716"/>
                    <a:pt x="8873" y="8088"/>
                  </a:cubicBezTo>
                  <a:cubicBezTo>
                    <a:pt x="3251" y="10240"/>
                    <a:pt x="45" y="15730"/>
                    <a:pt x="1" y="21791"/>
                  </a:cubicBezTo>
                  <a:lnTo>
                    <a:pt x="1" y="36241"/>
                  </a:lnTo>
                  <a:cubicBezTo>
                    <a:pt x="1" y="41775"/>
                    <a:pt x="528" y="47002"/>
                    <a:pt x="5227" y="50735"/>
                  </a:cubicBezTo>
                  <a:cubicBezTo>
                    <a:pt x="8829" y="53546"/>
                    <a:pt x="12914" y="53722"/>
                    <a:pt x="17218" y="53722"/>
                  </a:cubicBezTo>
                  <a:lnTo>
                    <a:pt x="46865" y="53722"/>
                  </a:lnTo>
                  <a:cubicBezTo>
                    <a:pt x="47796" y="53722"/>
                    <a:pt x="48727" y="53739"/>
                    <a:pt x="49654" y="53739"/>
                  </a:cubicBezTo>
                  <a:cubicBezTo>
                    <a:pt x="52358" y="53739"/>
                    <a:pt x="55031" y="53593"/>
                    <a:pt x="57582" y="52448"/>
                  </a:cubicBezTo>
                  <a:cubicBezTo>
                    <a:pt x="63555" y="49813"/>
                    <a:pt x="65707" y="44103"/>
                    <a:pt x="65707" y="37998"/>
                  </a:cubicBezTo>
                  <a:lnTo>
                    <a:pt x="65707" y="22099"/>
                  </a:lnTo>
                  <a:cubicBezTo>
                    <a:pt x="65707" y="14149"/>
                    <a:pt x="60525" y="7780"/>
                    <a:pt x="52487" y="7209"/>
                  </a:cubicBezTo>
                  <a:cubicBezTo>
                    <a:pt x="52311" y="7209"/>
                    <a:pt x="52136" y="7165"/>
                    <a:pt x="51960" y="7165"/>
                  </a:cubicBezTo>
                  <a:lnTo>
                    <a:pt x="46997" y="7165"/>
                  </a:lnTo>
                  <a:cubicBezTo>
                    <a:pt x="45899" y="5057"/>
                    <a:pt x="44713" y="2729"/>
                    <a:pt x="42868" y="1412"/>
                  </a:cubicBezTo>
                  <a:cubicBezTo>
                    <a:pt x="41204" y="231"/>
                    <a:pt x="39031" y="1"/>
                    <a:pt x="36862" y="1"/>
                  </a:cubicBezTo>
                  <a:cubicBezTo>
                    <a:pt x="35481" y="1"/>
                    <a:pt x="34101" y="94"/>
                    <a:pt x="32854" y="94"/>
                  </a:cubicBezTo>
                  <a:cubicBezTo>
                    <a:pt x="31607" y="94"/>
                    <a:pt x="30228" y="1"/>
                    <a:pt x="28847" y="1"/>
                  </a:cubicBezTo>
                  <a:close/>
                </a:path>
              </a:pathLst>
            </a:custGeom>
            <a:solidFill>
              <a:srgbClr val="C0B3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1591304" y="-117614"/>
              <a:ext cx="1072976" cy="804241"/>
            </a:xfrm>
            <a:custGeom>
              <a:rect b="b" l="l" r="r" t="t"/>
              <a:pathLst>
                <a:path extrusionOk="0" h="53752" w="65708">
                  <a:moveTo>
                    <a:pt x="28757" y="0"/>
                  </a:moveTo>
                  <a:cubicBezTo>
                    <a:pt x="26614" y="0"/>
                    <a:pt x="24474" y="237"/>
                    <a:pt x="22840" y="1423"/>
                  </a:cubicBezTo>
                  <a:cubicBezTo>
                    <a:pt x="21610" y="2390"/>
                    <a:pt x="20600" y="3619"/>
                    <a:pt x="19897" y="5025"/>
                  </a:cubicBezTo>
                  <a:cubicBezTo>
                    <a:pt x="18909" y="4827"/>
                    <a:pt x="17921" y="4728"/>
                    <a:pt x="16914" y="4728"/>
                  </a:cubicBezTo>
                  <a:cubicBezTo>
                    <a:pt x="16578" y="4728"/>
                    <a:pt x="16241" y="4739"/>
                    <a:pt x="15900" y="4761"/>
                  </a:cubicBezTo>
                  <a:cubicBezTo>
                    <a:pt x="12782" y="4761"/>
                    <a:pt x="10103" y="5728"/>
                    <a:pt x="8873" y="8056"/>
                  </a:cubicBezTo>
                  <a:cubicBezTo>
                    <a:pt x="3251" y="10252"/>
                    <a:pt x="45" y="15742"/>
                    <a:pt x="1" y="21803"/>
                  </a:cubicBezTo>
                  <a:lnTo>
                    <a:pt x="1" y="36253"/>
                  </a:lnTo>
                  <a:cubicBezTo>
                    <a:pt x="1" y="41787"/>
                    <a:pt x="528" y="47014"/>
                    <a:pt x="5227" y="50703"/>
                  </a:cubicBezTo>
                  <a:cubicBezTo>
                    <a:pt x="8829" y="53558"/>
                    <a:pt x="12914" y="53734"/>
                    <a:pt x="17218" y="53734"/>
                  </a:cubicBezTo>
                  <a:lnTo>
                    <a:pt x="46865" y="53734"/>
                  </a:lnTo>
                  <a:cubicBezTo>
                    <a:pt x="47796" y="53734"/>
                    <a:pt x="48727" y="53751"/>
                    <a:pt x="49654" y="53751"/>
                  </a:cubicBezTo>
                  <a:cubicBezTo>
                    <a:pt x="52358" y="53751"/>
                    <a:pt x="55031" y="53605"/>
                    <a:pt x="57582" y="52460"/>
                  </a:cubicBezTo>
                  <a:cubicBezTo>
                    <a:pt x="63555" y="49825"/>
                    <a:pt x="65707" y="44115"/>
                    <a:pt x="65707" y="38010"/>
                  </a:cubicBezTo>
                  <a:lnTo>
                    <a:pt x="65707" y="22110"/>
                  </a:lnTo>
                  <a:cubicBezTo>
                    <a:pt x="65707" y="14161"/>
                    <a:pt x="60569" y="7792"/>
                    <a:pt x="52531" y="7177"/>
                  </a:cubicBezTo>
                  <a:lnTo>
                    <a:pt x="47041" y="7177"/>
                  </a:lnTo>
                  <a:cubicBezTo>
                    <a:pt x="45943" y="5025"/>
                    <a:pt x="44713" y="2697"/>
                    <a:pt x="42912" y="1423"/>
                  </a:cubicBezTo>
                  <a:cubicBezTo>
                    <a:pt x="41252" y="237"/>
                    <a:pt x="39117" y="0"/>
                    <a:pt x="36992" y="0"/>
                  </a:cubicBezTo>
                  <a:cubicBezTo>
                    <a:pt x="35575" y="0"/>
                    <a:pt x="34163" y="106"/>
                    <a:pt x="32898" y="106"/>
                  </a:cubicBezTo>
                  <a:cubicBezTo>
                    <a:pt x="31615" y="106"/>
                    <a:pt x="30185" y="0"/>
                    <a:pt x="287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1791378" y="15408"/>
              <a:ext cx="127680" cy="72955"/>
            </a:xfrm>
            <a:custGeom>
              <a:rect b="b" l="l" r="r" t="t"/>
              <a:pathLst>
                <a:path extrusionOk="0" h="4876" w="7819">
                  <a:moveTo>
                    <a:pt x="6106" y="1537"/>
                  </a:moveTo>
                  <a:cubicBezTo>
                    <a:pt x="6194" y="1537"/>
                    <a:pt x="6282" y="1625"/>
                    <a:pt x="6282" y="1713"/>
                  </a:cubicBezTo>
                  <a:lnTo>
                    <a:pt x="6282" y="3338"/>
                  </a:lnTo>
                  <a:lnTo>
                    <a:pt x="1538" y="3338"/>
                  </a:lnTo>
                  <a:lnTo>
                    <a:pt x="1538" y="1713"/>
                  </a:lnTo>
                  <a:cubicBezTo>
                    <a:pt x="1538" y="1625"/>
                    <a:pt x="1626" y="1537"/>
                    <a:pt x="1714" y="1537"/>
                  </a:cubicBezTo>
                  <a:close/>
                  <a:moveTo>
                    <a:pt x="1714" y="0"/>
                  </a:moveTo>
                  <a:cubicBezTo>
                    <a:pt x="791" y="0"/>
                    <a:pt x="1" y="791"/>
                    <a:pt x="1" y="1713"/>
                  </a:cubicBezTo>
                  <a:lnTo>
                    <a:pt x="1" y="4875"/>
                  </a:lnTo>
                  <a:lnTo>
                    <a:pt x="7819" y="4875"/>
                  </a:lnTo>
                  <a:lnTo>
                    <a:pt x="7819" y="1713"/>
                  </a:lnTo>
                  <a:cubicBezTo>
                    <a:pt x="7819" y="791"/>
                    <a:pt x="7072" y="0"/>
                    <a:pt x="6106"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1670916" y="62722"/>
              <a:ext cx="913748" cy="550709"/>
            </a:xfrm>
            <a:custGeom>
              <a:rect b="b" l="l" r="r" t="t"/>
              <a:pathLst>
                <a:path extrusionOk="0" h="36807" w="55957">
                  <a:moveTo>
                    <a:pt x="8872" y="0"/>
                  </a:moveTo>
                  <a:cubicBezTo>
                    <a:pt x="3953" y="0"/>
                    <a:pt x="0" y="3953"/>
                    <a:pt x="0" y="8873"/>
                  </a:cubicBezTo>
                  <a:lnTo>
                    <a:pt x="0" y="27935"/>
                  </a:lnTo>
                  <a:cubicBezTo>
                    <a:pt x="0" y="32854"/>
                    <a:pt x="3953" y="36807"/>
                    <a:pt x="8872" y="36807"/>
                  </a:cubicBezTo>
                  <a:lnTo>
                    <a:pt x="47084" y="36807"/>
                  </a:lnTo>
                  <a:cubicBezTo>
                    <a:pt x="52003" y="36807"/>
                    <a:pt x="55956" y="32854"/>
                    <a:pt x="55956" y="27935"/>
                  </a:cubicBezTo>
                  <a:lnTo>
                    <a:pt x="55956" y="8873"/>
                  </a:lnTo>
                  <a:cubicBezTo>
                    <a:pt x="55956" y="3953"/>
                    <a:pt x="52003" y="0"/>
                    <a:pt x="470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1658720" y="51545"/>
              <a:ext cx="938128" cy="573062"/>
            </a:xfrm>
            <a:custGeom>
              <a:rect b="b" l="l" r="r" t="t"/>
              <a:pathLst>
                <a:path extrusionOk="0" h="38301" w="57450">
                  <a:moveTo>
                    <a:pt x="47831" y="1494"/>
                  </a:moveTo>
                  <a:cubicBezTo>
                    <a:pt x="52311" y="1494"/>
                    <a:pt x="55913" y="5140"/>
                    <a:pt x="55913" y="9620"/>
                  </a:cubicBezTo>
                  <a:lnTo>
                    <a:pt x="55913" y="28682"/>
                  </a:lnTo>
                  <a:cubicBezTo>
                    <a:pt x="55913" y="33118"/>
                    <a:pt x="52311" y="36763"/>
                    <a:pt x="47831" y="36763"/>
                  </a:cubicBezTo>
                  <a:lnTo>
                    <a:pt x="9619" y="36763"/>
                  </a:lnTo>
                  <a:cubicBezTo>
                    <a:pt x="5183" y="36763"/>
                    <a:pt x="1538" y="33162"/>
                    <a:pt x="1538" y="28682"/>
                  </a:cubicBezTo>
                  <a:lnTo>
                    <a:pt x="1538" y="9620"/>
                  </a:lnTo>
                  <a:cubicBezTo>
                    <a:pt x="1538" y="5140"/>
                    <a:pt x="5139" y="1538"/>
                    <a:pt x="9619" y="1538"/>
                  </a:cubicBezTo>
                  <a:lnTo>
                    <a:pt x="47831" y="1494"/>
                  </a:lnTo>
                  <a:close/>
                  <a:moveTo>
                    <a:pt x="9619" y="1"/>
                  </a:moveTo>
                  <a:cubicBezTo>
                    <a:pt x="4305" y="1"/>
                    <a:pt x="0" y="4305"/>
                    <a:pt x="0" y="9620"/>
                  </a:cubicBezTo>
                  <a:lnTo>
                    <a:pt x="0" y="28682"/>
                  </a:lnTo>
                  <a:cubicBezTo>
                    <a:pt x="0" y="33996"/>
                    <a:pt x="4305" y="38300"/>
                    <a:pt x="9619" y="38300"/>
                  </a:cubicBezTo>
                  <a:lnTo>
                    <a:pt x="47831" y="38300"/>
                  </a:lnTo>
                  <a:cubicBezTo>
                    <a:pt x="53145" y="38300"/>
                    <a:pt x="57450" y="33996"/>
                    <a:pt x="57450" y="28682"/>
                  </a:cubicBezTo>
                  <a:lnTo>
                    <a:pt x="57450" y="9620"/>
                  </a:lnTo>
                  <a:cubicBezTo>
                    <a:pt x="57450" y="4305"/>
                    <a:pt x="53145" y="1"/>
                    <a:pt x="47831"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1880313" y="127513"/>
              <a:ext cx="495599" cy="421122"/>
            </a:xfrm>
            <a:custGeom>
              <a:rect b="b" l="l" r="r" t="t"/>
              <a:pathLst>
                <a:path extrusionOk="0" h="28146" w="30350">
                  <a:moveTo>
                    <a:pt x="15138" y="1"/>
                  </a:moveTo>
                  <a:cubicBezTo>
                    <a:pt x="8372" y="1"/>
                    <a:pt x="2417" y="4847"/>
                    <a:pt x="1274" y="11746"/>
                  </a:cubicBezTo>
                  <a:cubicBezTo>
                    <a:pt x="0" y="19432"/>
                    <a:pt x="5183" y="26679"/>
                    <a:pt x="12825" y="27953"/>
                  </a:cubicBezTo>
                  <a:cubicBezTo>
                    <a:pt x="13608" y="28083"/>
                    <a:pt x="14386" y="28145"/>
                    <a:pt x="15154" y="28145"/>
                  </a:cubicBezTo>
                  <a:cubicBezTo>
                    <a:pt x="21926" y="28145"/>
                    <a:pt x="27888" y="23265"/>
                    <a:pt x="29032" y="16401"/>
                  </a:cubicBezTo>
                  <a:cubicBezTo>
                    <a:pt x="30350" y="8715"/>
                    <a:pt x="25167" y="1468"/>
                    <a:pt x="17481" y="194"/>
                  </a:cubicBezTo>
                  <a:cubicBezTo>
                    <a:pt x="16693" y="64"/>
                    <a:pt x="15910" y="1"/>
                    <a:pt x="151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1803575" y="115512"/>
              <a:ext cx="566616" cy="445346"/>
            </a:xfrm>
            <a:custGeom>
              <a:rect b="b" l="l" r="r" t="t"/>
              <a:pathLst>
                <a:path extrusionOk="0" h="29765" w="34699">
                  <a:moveTo>
                    <a:pt x="19853" y="1567"/>
                  </a:moveTo>
                  <a:cubicBezTo>
                    <a:pt x="27232" y="1567"/>
                    <a:pt x="33161" y="7541"/>
                    <a:pt x="33161" y="14876"/>
                  </a:cubicBezTo>
                  <a:cubicBezTo>
                    <a:pt x="33161" y="22906"/>
                    <a:pt x="26595" y="28238"/>
                    <a:pt x="19750" y="28238"/>
                  </a:cubicBezTo>
                  <a:cubicBezTo>
                    <a:pt x="16488" y="28238"/>
                    <a:pt x="13162" y="27027"/>
                    <a:pt x="10454" y="24319"/>
                  </a:cubicBezTo>
                  <a:cubicBezTo>
                    <a:pt x="2065" y="15930"/>
                    <a:pt x="7994" y="1567"/>
                    <a:pt x="19853" y="1567"/>
                  </a:cubicBezTo>
                  <a:close/>
                  <a:moveTo>
                    <a:pt x="19745" y="0"/>
                  </a:moveTo>
                  <a:cubicBezTo>
                    <a:pt x="16098" y="0"/>
                    <a:pt x="12380" y="1354"/>
                    <a:pt x="9356" y="4378"/>
                  </a:cubicBezTo>
                  <a:cubicBezTo>
                    <a:pt x="1" y="13734"/>
                    <a:pt x="6633" y="29765"/>
                    <a:pt x="19853" y="29765"/>
                  </a:cubicBezTo>
                  <a:cubicBezTo>
                    <a:pt x="28066" y="29721"/>
                    <a:pt x="34699" y="23089"/>
                    <a:pt x="34699" y="14876"/>
                  </a:cubicBezTo>
                  <a:cubicBezTo>
                    <a:pt x="34699" y="5929"/>
                    <a:pt x="27378" y="0"/>
                    <a:pt x="19745"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1964921" y="203496"/>
              <a:ext cx="325642" cy="268779"/>
            </a:xfrm>
            <a:custGeom>
              <a:rect b="b" l="l" r="r" t="t"/>
              <a:pathLst>
                <a:path extrusionOk="0" h="17964" w="19942">
                  <a:moveTo>
                    <a:pt x="9987" y="1"/>
                  </a:moveTo>
                  <a:cubicBezTo>
                    <a:pt x="7813" y="1"/>
                    <a:pt x="5635" y="784"/>
                    <a:pt x="3910" y="2363"/>
                  </a:cubicBezTo>
                  <a:cubicBezTo>
                    <a:pt x="264" y="5701"/>
                    <a:pt x="1" y="11411"/>
                    <a:pt x="3383" y="15057"/>
                  </a:cubicBezTo>
                  <a:cubicBezTo>
                    <a:pt x="5146" y="16982"/>
                    <a:pt x="7558" y="17964"/>
                    <a:pt x="9978" y="17964"/>
                  </a:cubicBezTo>
                  <a:cubicBezTo>
                    <a:pt x="12142" y="17964"/>
                    <a:pt x="14312" y="17180"/>
                    <a:pt x="16032" y="15584"/>
                  </a:cubicBezTo>
                  <a:cubicBezTo>
                    <a:pt x="19678" y="12246"/>
                    <a:pt x="19941" y="6580"/>
                    <a:pt x="16603" y="2890"/>
                  </a:cubicBezTo>
                  <a:cubicBezTo>
                    <a:pt x="14822" y="970"/>
                    <a:pt x="12407" y="1"/>
                    <a:pt x="99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1914731" y="191809"/>
              <a:ext cx="372246" cy="292179"/>
            </a:xfrm>
            <a:custGeom>
              <a:rect b="b" l="l" r="r" t="t"/>
              <a:pathLst>
                <a:path extrusionOk="0" h="19528" w="22796">
                  <a:moveTo>
                    <a:pt x="12991" y="1563"/>
                  </a:moveTo>
                  <a:cubicBezTo>
                    <a:pt x="13009" y="1563"/>
                    <a:pt x="13027" y="1563"/>
                    <a:pt x="13045" y="1563"/>
                  </a:cubicBezTo>
                  <a:lnTo>
                    <a:pt x="13045" y="1607"/>
                  </a:lnTo>
                  <a:cubicBezTo>
                    <a:pt x="17569" y="1607"/>
                    <a:pt x="21214" y="5253"/>
                    <a:pt x="21258" y="9777"/>
                  </a:cubicBezTo>
                  <a:cubicBezTo>
                    <a:pt x="21258" y="14712"/>
                    <a:pt x="17193" y="17997"/>
                    <a:pt x="12959" y="17997"/>
                  </a:cubicBezTo>
                  <a:cubicBezTo>
                    <a:pt x="10938" y="17997"/>
                    <a:pt x="8878" y="17249"/>
                    <a:pt x="7204" y="15574"/>
                  </a:cubicBezTo>
                  <a:cubicBezTo>
                    <a:pt x="2077" y="10404"/>
                    <a:pt x="5692" y="1563"/>
                    <a:pt x="12991" y="1563"/>
                  </a:cubicBezTo>
                  <a:close/>
                  <a:moveTo>
                    <a:pt x="12981" y="1"/>
                  </a:moveTo>
                  <a:cubicBezTo>
                    <a:pt x="10584" y="1"/>
                    <a:pt x="8139" y="891"/>
                    <a:pt x="6149" y="2881"/>
                  </a:cubicBezTo>
                  <a:cubicBezTo>
                    <a:pt x="0" y="9030"/>
                    <a:pt x="4349" y="19527"/>
                    <a:pt x="13045" y="19527"/>
                  </a:cubicBezTo>
                  <a:cubicBezTo>
                    <a:pt x="18447" y="19483"/>
                    <a:pt x="22796" y="15135"/>
                    <a:pt x="22796" y="9777"/>
                  </a:cubicBezTo>
                  <a:cubicBezTo>
                    <a:pt x="22796" y="3894"/>
                    <a:pt x="17992" y="1"/>
                    <a:pt x="12981"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2332088" y="106100"/>
              <a:ext cx="162821" cy="67703"/>
            </a:xfrm>
            <a:custGeom>
              <a:rect b="b" l="l" r="r" t="t"/>
              <a:pathLst>
                <a:path extrusionOk="0" h="4525" w="9971">
                  <a:moveTo>
                    <a:pt x="1494" y="0"/>
                  </a:moveTo>
                  <a:cubicBezTo>
                    <a:pt x="660" y="0"/>
                    <a:pt x="1" y="659"/>
                    <a:pt x="1" y="1494"/>
                  </a:cubicBezTo>
                  <a:lnTo>
                    <a:pt x="1" y="3075"/>
                  </a:lnTo>
                  <a:cubicBezTo>
                    <a:pt x="1" y="3865"/>
                    <a:pt x="660" y="4524"/>
                    <a:pt x="1494" y="4524"/>
                  </a:cubicBezTo>
                  <a:lnTo>
                    <a:pt x="8478" y="4524"/>
                  </a:lnTo>
                  <a:cubicBezTo>
                    <a:pt x="9312" y="4524"/>
                    <a:pt x="9971" y="3865"/>
                    <a:pt x="9971" y="3075"/>
                  </a:cubicBezTo>
                  <a:lnTo>
                    <a:pt x="9971" y="1494"/>
                  </a:lnTo>
                  <a:cubicBezTo>
                    <a:pt x="9971" y="659"/>
                    <a:pt x="9312" y="0"/>
                    <a:pt x="8478" y="0"/>
                  </a:cubicBezTo>
                  <a:close/>
                </a:path>
              </a:pathLst>
            </a:custGeom>
            <a:solidFill>
              <a:srgbClr val="FFF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2319908" y="94908"/>
              <a:ext cx="187201" cy="90715"/>
            </a:xfrm>
            <a:custGeom>
              <a:rect b="b" l="l" r="r" t="t"/>
              <a:pathLst>
                <a:path extrusionOk="0" h="6063" w="11464">
                  <a:moveTo>
                    <a:pt x="2173" y="1535"/>
                  </a:moveTo>
                  <a:cubicBezTo>
                    <a:pt x="2195" y="1535"/>
                    <a:pt x="2218" y="1536"/>
                    <a:pt x="2240" y="1539"/>
                  </a:cubicBezTo>
                  <a:lnTo>
                    <a:pt x="9224" y="1539"/>
                  </a:lnTo>
                  <a:cubicBezTo>
                    <a:pt x="9619" y="1539"/>
                    <a:pt x="9926" y="1846"/>
                    <a:pt x="9926" y="2242"/>
                  </a:cubicBezTo>
                  <a:lnTo>
                    <a:pt x="9926" y="3823"/>
                  </a:lnTo>
                  <a:cubicBezTo>
                    <a:pt x="9926" y="4218"/>
                    <a:pt x="9619" y="4525"/>
                    <a:pt x="9224" y="4525"/>
                  </a:cubicBezTo>
                  <a:lnTo>
                    <a:pt x="2240" y="4525"/>
                  </a:lnTo>
                  <a:cubicBezTo>
                    <a:pt x="1845" y="4525"/>
                    <a:pt x="1537" y="4218"/>
                    <a:pt x="1537" y="3823"/>
                  </a:cubicBezTo>
                  <a:lnTo>
                    <a:pt x="1537" y="2242"/>
                  </a:lnTo>
                  <a:cubicBezTo>
                    <a:pt x="1537" y="1869"/>
                    <a:pt x="1811" y="1535"/>
                    <a:pt x="2173" y="1535"/>
                  </a:cubicBezTo>
                  <a:close/>
                  <a:moveTo>
                    <a:pt x="2163" y="0"/>
                  </a:moveTo>
                  <a:cubicBezTo>
                    <a:pt x="968" y="0"/>
                    <a:pt x="0" y="995"/>
                    <a:pt x="0" y="2242"/>
                  </a:cubicBezTo>
                  <a:lnTo>
                    <a:pt x="0" y="3823"/>
                  </a:lnTo>
                  <a:cubicBezTo>
                    <a:pt x="0" y="5053"/>
                    <a:pt x="1010" y="6063"/>
                    <a:pt x="2240" y="6063"/>
                  </a:cubicBezTo>
                  <a:lnTo>
                    <a:pt x="9224" y="6063"/>
                  </a:lnTo>
                  <a:cubicBezTo>
                    <a:pt x="10453" y="6063"/>
                    <a:pt x="11464" y="5053"/>
                    <a:pt x="11464" y="3823"/>
                  </a:cubicBezTo>
                  <a:lnTo>
                    <a:pt x="11464" y="2242"/>
                  </a:lnTo>
                  <a:cubicBezTo>
                    <a:pt x="11464" y="968"/>
                    <a:pt x="10453" y="2"/>
                    <a:pt x="9224" y="2"/>
                  </a:cubicBezTo>
                  <a:lnTo>
                    <a:pt x="2240" y="2"/>
                  </a:lnTo>
                  <a:cubicBezTo>
                    <a:pt x="2214" y="1"/>
                    <a:pt x="2188" y="0"/>
                    <a:pt x="2163" y="0"/>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1855202" y="100833"/>
              <a:ext cx="85370" cy="78222"/>
            </a:xfrm>
            <a:custGeom>
              <a:rect b="b" l="l" r="r" t="t"/>
              <a:pathLst>
                <a:path extrusionOk="0" h="5228" w="5228">
                  <a:moveTo>
                    <a:pt x="2592" y="1"/>
                  </a:moveTo>
                  <a:cubicBezTo>
                    <a:pt x="1143" y="1"/>
                    <a:pt x="1" y="1187"/>
                    <a:pt x="1" y="2636"/>
                  </a:cubicBezTo>
                  <a:cubicBezTo>
                    <a:pt x="1" y="4086"/>
                    <a:pt x="1143" y="5228"/>
                    <a:pt x="2592" y="5228"/>
                  </a:cubicBezTo>
                  <a:cubicBezTo>
                    <a:pt x="4042" y="5228"/>
                    <a:pt x="5228" y="4086"/>
                    <a:pt x="5228" y="2636"/>
                  </a:cubicBezTo>
                  <a:cubicBezTo>
                    <a:pt x="5228" y="1187"/>
                    <a:pt x="4042" y="1"/>
                    <a:pt x="25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1823657" y="89087"/>
              <a:ext cx="129836" cy="101802"/>
            </a:xfrm>
            <a:custGeom>
              <a:rect b="b" l="l" r="r" t="t"/>
              <a:pathLst>
                <a:path extrusionOk="0" h="6804" w="7951">
                  <a:moveTo>
                    <a:pt x="4604" y="1575"/>
                  </a:moveTo>
                  <a:cubicBezTo>
                    <a:pt x="5620" y="1575"/>
                    <a:pt x="6413" y="2394"/>
                    <a:pt x="6413" y="3421"/>
                  </a:cubicBezTo>
                  <a:cubicBezTo>
                    <a:pt x="6413" y="4527"/>
                    <a:pt x="5477" y="5267"/>
                    <a:pt x="4520" y="5267"/>
                  </a:cubicBezTo>
                  <a:cubicBezTo>
                    <a:pt x="4070" y="5267"/>
                    <a:pt x="3615" y="5104"/>
                    <a:pt x="3251" y="4739"/>
                  </a:cubicBezTo>
                  <a:cubicBezTo>
                    <a:pt x="2065" y="3553"/>
                    <a:pt x="2899" y="1576"/>
                    <a:pt x="4524" y="1576"/>
                  </a:cubicBezTo>
                  <a:cubicBezTo>
                    <a:pt x="4551" y="1575"/>
                    <a:pt x="4577" y="1575"/>
                    <a:pt x="4604" y="1575"/>
                  </a:cubicBezTo>
                  <a:close/>
                  <a:moveTo>
                    <a:pt x="4510" y="1"/>
                  </a:moveTo>
                  <a:cubicBezTo>
                    <a:pt x="3678" y="1"/>
                    <a:pt x="2833" y="311"/>
                    <a:pt x="2153" y="1005"/>
                  </a:cubicBezTo>
                  <a:cubicBezTo>
                    <a:pt x="0" y="3158"/>
                    <a:pt x="1538" y="6803"/>
                    <a:pt x="4524" y="6803"/>
                  </a:cubicBezTo>
                  <a:cubicBezTo>
                    <a:pt x="6413" y="6803"/>
                    <a:pt x="7950" y="5266"/>
                    <a:pt x="7950" y="3421"/>
                  </a:cubicBezTo>
                  <a:cubicBezTo>
                    <a:pt x="7950" y="1368"/>
                    <a:pt x="6257" y="1"/>
                    <a:pt x="4510" y="1"/>
                  </a:cubicBezTo>
                  <a:close/>
                </a:path>
              </a:pathLst>
            </a:custGeom>
            <a:solidFill>
              <a:srgbClr val="462B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1715375" y="338090"/>
              <a:ext cx="25115" cy="171540"/>
            </a:xfrm>
            <a:custGeom>
              <a:rect b="b" l="l" r="r" t="t"/>
              <a:pathLst>
                <a:path extrusionOk="0" h="11465" w="1538">
                  <a:moveTo>
                    <a:pt x="747" y="1"/>
                  </a:moveTo>
                  <a:cubicBezTo>
                    <a:pt x="352" y="1"/>
                    <a:pt x="0" y="308"/>
                    <a:pt x="0" y="747"/>
                  </a:cubicBezTo>
                  <a:lnTo>
                    <a:pt x="0" y="10674"/>
                  </a:lnTo>
                  <a:cubicBezTo>
                    <a:pt x="0" y="11113"/>
                    <a:pt x="352" y="11464"/>
                    <a:pt x="747" y="11464"/>
                  </a:cubicBezTo>
                  <a:cubicBezTo>
                    <a:pt x="1186" y="11464"/>
                    <a:pt x="1537" y="11113"/>
                    <a:pt x="1537" y="10674"/>
                  </a:cubicBezTo>
                  <a:lnTo>
                    <a:pt x="1537" y="747"/>
                  </a:lnTo>
                  <a:cubicBezTo>
                    <a:pt x="1537" y="308"/>
                    <a:pt x="1186" y="1"/>
                    <a:pt x="747" y="1"/>
                  </a:cubicBezTo>
                  <a:close/>
                </a:path>
              </a:pathLst>
            </a:custGeom>
            <a:solidFill>
              <a:srgbClr val="FDF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1715375" y="204019"/>
              <a:ext cx="25115" cy="91358"/>
            </a:xfrm>
            <a:custGeom>
              <a:rect b="b" l="l" r="r" t="t"/>
              <a:pathLst>
                <a:path extrusionOk="0" h="6106" w="1538">
                  <a:moveTo>
                    <a:pt x="747" y="1"/>
                  </a:moveTo>
                  <a:cubicBezTo>
                    <a:pt x="352" y="1"/>
                    <a:pt x="0" y="352"/>
                    <a:pt x="0" y="791"/>
                  </a:cubicBezTo>
                  <a:lnTo>
                    <a:pt x="0" y="5315"/>
                  </a:lnTo>
                  <a:cubicBezTo>
                    <a:pt x="0" y="5754"/>
                    <a:pt x="352" y="6106"/>
                    <a:pt x="747" y="6106"/>
                  </a:cubicBezTo>
                  <a:cubicBezTo>
                    <a:pt x="1186" y="6106"/>
                    <a:pt x="1494" y="5754"/>
                    <a:pt x="1537" y="5359"/>
                  </a:cubicBezTo>
                  <a:lnTo>
                    <a:pt x="1537" y="791"/>
                  </a:lnTo>
                  <a:cubicBezTo>
                    <a:pt x="1537" y="352"/>
                    <a:pt x="1186" y="1"/>
                    <a:pt x="747" y="1"/>
                  </a:cubicBezTo>
                  <a:close/>
                </a:path>
              </a:pathLst>
            </a:custGeom>
            <a:solidFill>
              <a:srgbClr val="FDF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20"/>
          <p:cNvSpPr txBox="1"/>
          <p:nvPr/>
        </p:nvSpPr>
        <p:spPr>
          <a:xfrm>
            <a:off x="3532175" y="3513500"/>
            <a:ext cx="2549700" cy="114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rgbClr val="212529"/>
                </a:solidFill>
                <a:latin typeface="Lexend Deca"/>
                <a:ea typeface="Lexend Deca"/>
                <a:cs typeface="Lexend Deca"/>
                <a:sym typeface="Lexend Deca"/>
              </a:rPr>
              <a:t>Which</a:t>
            </a:r>
            <a:r>
              <a:rPr b="1" lang="en" sz="1000">
                <a:solidFill>
                  <a:srgbClr val="212529"/>
                </a:solidFill>
                <a:latin typeface="Lexend Deca"/>
                <a:ea typeface="Lexend Deca"/>
                <a:cs typeface="Lexend Deca"/>
                <a:sym typeface="Lexend Deca"/>
              </a:rPr>
              <a:t> type of aircraft(small narrowbodies, large narrowbodies, and widebodies) has the highest salary for a pilot over the years? Do they have similar salary trends over years?</a:t>
            </a:r>
            <a:endParaRPr b="1" sz="800">
              <a:solidFill>
                <a:srgbClr val="212529"/>
              </a:solidFill>
              <a:latin typeface="Lexend Deca"/>
              <a:ea typeface="Lexend Deca"/>
              <a:cs typeface="Lexend Deca"/>
              <a:sym typeface="Lexend De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21"/>
          <p:cNvSpPr txBox="1"/>
          <p:nvPr>
            <p:ph type="title"/>
          </p:nvPr>
        </p:nvSpPr>
        <p:spPr>
          <a:xfrm>
            <a:off x="457200" y="445025"/>
            <a:ext cx="8229600" cy="5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latin typeface="Lexend Deca Medium"/>
                <a:ea typeface="Lexend Deca Medium"/>
                <a:cs typeface="Lexend Deca Medium"/>
                <a:sym typeface="Lexend Deca Medium"/>
              </a:rPr>
              <a:t>Methodology</a:t>
            </a:r>
            <a:endParaRPr sz="3000">
              <a:latin typeface="Lexend Deca Medium"/>
              <a:ea typeface="Lexend Deca Medium"/>
              <a:cs typeface="Lexend Deca Medium"/>
              <a:sym typeface="Lexend Deca Medium"/>
            </a:endParaRPr>
          </a:p>
        </p:txBody>
      </p:sp>
      <p:sp>
        <p:nvSpPr>
          <p:cNvPr id="698" name="Google Shape;698;p21"/>
          <p:cNvSpPr/>
          <p:nvPr/>
        </p:nvSpPr>
        <p:spPr>
          <a:xfrm>
            <a:off x="7212279" y="2843760"/>
            <a:ext cx="117000" cy="21577"/>
          </a:xfrm>
          <a:custGeom>
            <a:rect b="b" l="l" r="r" t="t"/>
            <a:pathLst>
              <a:path extrusionOk="0" h="180" w="976">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1"/>
          <p:cNvSpPr/>
          <p:nvPr/>
        </p:nvSpPr>
        <p:spPr>
          <a:xfrm>
            <a:off x="4152659" y="1201713"/>
            <a:ext cx="694608" cy="694574"/>
          </a:xfrm>
          <a:custGeom>
            <a:rect b="b" l="l" r="r" t="t"/>
            <a:pathLst>
              <a:path extrusionOk="0" h="4578" w="4578">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0" name="Google Shape;700;p21"/>
          <p:cNvGrpSpPr/>
          <p:nvPr/>
        </p:nvGrpSpPr>
        <p:grpSpPr>
          <a:xfrm>
            <a:off x="4269419" y="1326516"/>
            <a:ext cx="461088" cy="444960"/>
            <a:chOff x="4718468" y="2306984"/>
            <a:chExt cx="364294" cy="351552"/>
          </a:xfrm>
        </p:grpSpPr>
        <p:sp>
          <p:nvSpPr>
            <p:cNvPr id="701" name="Google Shape;701;p21"/>
            <p:cNvSpPr/>
            <p:nvPr/>
          </p:nvSpPr>
          <p:spPr>
            <a:xfrm>
              <a:off x="4718468" y="2472869"/>
              <a:ext cx="55593" cy="57195"/>
            </a:xfrm>
            <a:custGeom>
              <a:rect b="b" l="l" r="r" t="t"/>
              <a:pathLst>
                <a:path extrusionOk="0" h="2177" w="2116">
                  <a:moveTo>
                    <a:pt x="784" y="408"/>
                  </a:moveTo>
                  <a:cubicBezTo>
                    <a:pt x="930" y="449"/>
                    <a:pt x="1034" y="560"/>
                    <a:pt x="1082" y="699"/>
                  </a:cubicBezTo>
                  <a:cubicBezTo>
                    <a:pt x="1110" y="762"/>
                    <a:pt x="1124" y="824"/>
                    <a:pt x="1124" y="893"/>
                  </a:cubicBezTo>
                  <a:cubicBezTo>
                    <a:pt x="840" y="831"/>
                    <a:pt x="625" y="748"/>
                    <a:pt x="576" y="651"/>
                  </a:cubicBezTo>
                  <a:cubicBezTo>
                    <a:pt x="555" y="609"/>
                    <a:pt x="604" y="533"/>
                    <a:pt x="632" y="491"/>
                  </a:cubicBezTo>
                  <a:cubicBezTo>
                    <a:pt x="659" y="442"/>
                    <a:pt x="715" y="408"/>
                    <a:pt x="763" y="408"/>
                  </a:cubicBezTo>
                  <a:close/>
                  <a:moveTo>
                    <a:pt x="765" y="1"/>
                  </a:moveTo>
                  <a:cubicBezTo>
                    <a:pt x="584" y="1"/>
                    <a:pt x="415" y="89"/>
                    <a:pt x="306" y="241"/>
                  </a:cubicBezTo>
                  <a:cubicBezTo>
                    <a:pt x="111" y="498"/>
                    <a:pt x="146" y="706"/>
                    <a:pt x="208" y="831"/>
                  </a:cubicBezTo>
                  <a:cubicBezTo>
                    <a:pt x="312" y="1046"/>
                    <a:pt x="576" y="1192"/>
                    <a:pt x="1013" y="1289"/>
                  </a:cubicBezTo>
                  <a:cubicBezTo>
                    <a:pt x="999" y="1303"/>
                    <a:pt x="985" y="1323"/>
                    <a:pt x="971" y="1344"/>
                  </a:cubicBezTo>
                  <a:cubicBezTo>
                    <a:pt x="791" y="1587"/>
                    <a:pt x="514" y="1733"/>
                    <a:pt x="208" y="1746"/>
                  </a:cubicBezTo>
                  <a:cubicBezTo>
                    <a:pt x="91" y="1753"/>
                    <a:pt x="0" y="1844"/>
                    <a:pt x="0" y="1961"/>
                  </a:cubicBezTo>
                  <a:cubicBezTo>
                    <a:pt x="0" y="2079"/>
                    <a:pt x="91" y="2170"/>
                    <a:pt x="201" y="2177"/>
                  </a:cubicBezTo>
                  <a:lnTo>
                    <a:pt x="250" y="2177"/>
                  </a:lnTo>
                  <a:cubicBezTo>
                    <a:pt x="500" y="2177"/>
                    <a:pt x="909" y="2086"/>
                    <a:pt x="1297" y="1594"/>
                  </a:cubicBezTo>
                  <a:cubicBezTo>
                    <a:pt x="1353" y="1525"/>
                    <a:pt x="1401" y="1441"/>
                    <a:pt x="1443" y="1358"/>
                  </a:cubicBezTo>
                  <a:cubicBezTo>
                    <a:pt x="1700" y="1386"/>
                    <a:pt x="1901" y="1386"/>
                    <a:pt x="1908" y="1386"/>
                  </a:cubicBezTo>
                  <a:cubicBezTo>
                    <a:pt x="1912" y="1386"/>
                    <a:pt x="1916" y="1386"/>
                    <a:pt x="1920" y="1386"/>
                  </a:cubicBezTo>
                  <a:cubicBezTo>
                    <a:pt x="2032" y="1386"/>
                    <a:pt x="2116" y="1292"/>
                    <a:pt x="2116" y="1178"/>
                  </a:cubicBezTo>
                  <a:cubicBezTo>
                    <a:pt x="2116" y="1067"/>
                    <a:pt x="2019" y="977"/>
                    <a:pt x="1908" y="977"/>
                  </a:cubicBezTo>
                  <a:cubicBezTo>
                    <a:pt x="1790" y="977"/>
                    <a:pt x="1665" y="970"/>
                    <a:pt x="1540" y="956"/>
                  </a:cubicBezTo>
                  <a:cubicBezTo>
                    <a:pt x="1540" y="817"/>
                    <a:pt x="1519" y="678"/>
                    <a:pt x="1464" y="547"/>
                  </a:cubicBezTo>
                  <a:cubicBezTo>
                    <a:pt x="1346" y="255"/>
                    <a:pt x="1103" y="40"/>
                    <a:pt x="840" y="5"/>
                  </a:cubicBezTo>
                  <a:cubicBezTo>
                    <a:pt x="815" y="2"/>
                    <a:pt x="790" y="1"/>
                    <a:pt x="7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1"/>
            <p:cNvSpPr/>
            <p:nvPr/>
          </p:nvSpPr>
          <p:spPr>
            <a:xfrm>
              <a:off x="4764392" y="2405927"/>
              <a:ext cx="318370" cy="252610"/>
            </a:xfrm>
            <a:custGeom>
              <a:rect b="b" l="l" r="r" t="t"/>
              <a:pathLst>
                <a:path extrusionOk="0" h="9615" w="12118">
                  <a:moveTo>
                    <a:pt x="5251" y="1"/>
                  </a:moveTo>
                  <a:cubicBezTo>
                    <a:pt x="2352" y="1"/>
                    <a:pt x="0" y="1326"/>
                    <a:pt x="0" y="4253"/>
                  </a:cubicBezTo>
                  <a:cubicBezTo>
                    <a:pt x="0" y="5938"/>
                    <a:pt x="826" y="7124"/>
                    <a:pt x="2109" y="7804"/>
                  </a:cubicBezTo>
                  <a:cubicBezTo>
                    <a:pt x="2137" y="7825"/>
                    <a:pt x="2157" y="7853"/>
                    <a:pt x="2164" y="7887"/>
                  </a:cubicBezTo>
                  <a:lnTo>
                    <a:pt x="2456" y="9379"/>
                  </a:lnTo>
                  <a:cubicBezTo>
                    <a:pt x="2476" y="9517"/>
                    <a:pt x="2601" y="9615"/>
                    <a:pt x="2747" y="9615"/>
                  </a:cubicBezTo>
                  <a:lnTo>
                    <a:pt x="3711" y="9615"/>
                  </a:lnTo>
                  <a:cubicBezTo>
                    <a:pt x="3857" y="9615"/>
                    <a:pt x="3975" y="9517"/>
                    <a:pt x="4002" y="9379"/>
                  </a:cubicBezTo>
                  <a:lnTo>
                    <a:pt x="4162" y="8546"/>
                  </a:lnTo>
                  <a:cubicBezTo>
                    <a:pt x="4168" y="8495"/>
                    <a:pt x="4222" y="8455"/>
                    <a:pt x="4280" y="8455"/>
                  </a:cubicBezTo>
                  <a:cubicBezTo>
                    <a:pt x="4285" y="8455"/>
                    <a:pt x="4289" y="8456"/>
                    <a:pt x="4294" y="8456"/>
                  </a:cubicBezTo>
                  <a:cubicBezTo>
                    <a:pt x="4613" y="8491"/>
                    <a:pt x="4932" y="8512"/>
                    <a:pt x="5251" y="8512"/>
                  </a:cubicBezTo>
                  <a:cubicBezTo>
                    <a:pt x="5688" y="8512"/>
                    <a:pt x="6125" y="8477"/>
                    <a:pt x="6562" y="8415"/>
                  </a:cubicBezTo>
                  <a:cubicBezTo>
                    <a:pt x="6570" y="8413"/>
                    <a:pt x="6578" y="8412"/>
                    <a:pt x="6586" y="8412"/>
                  </a:cubicBezTo>
                  <a:cubicBezTo>
                    <a:pt x="6638" y="8412"/>
                    <a:pt x="6682" y="8450"/>
                    <a:pt x="6694" y="8505"/>
                  </a:cubicBezTo>
                  <a:lnTo>
                    <a:pt x="6860" y="9372"/>
                  </a:lnTo>
                  <a:cubicBezTo>
                    <a:pt x="6888" y="9510"/>
                    <a:pt x="7006" y="9615"/>
                    <a:pt x="7151" y="9615"/>
                  </a:cubicBezTo>
                  <a:lnTo>
                    <a:pt x="8116" y="9615"/>
                  </a:lnTo>
                  <a:cubicBezTo>
                    <a:pt x="8261" y="9615"/>
                    <a:pt x="8379" y="9510"/>
                    <a:pt x="8407" y="9372"/>
                  </a:cubicBezTo>
                  <a:lnTo>
                    <a:pt x="8705" y="7797"/>
                  </a:lnTo>
                  <a:cubicBezTo>
                    <a:pt x="8712" y="7763"/>
                    <a:pt x="8733" y="7728"/>
                    <a:pt x="8768" y="7714"/>
                  </a:cubicBezTo>
                  <a:cubicBezTo>
                    <a:pt x="9524" y="7319"/>
                    <a:pt x="10155" y="6771"/>
                    <a:pt x="10557" y="6084"/>
                  </a:cubicBezTo>
                  <a:cubicBezTo>
                    <a:pt x="10606" y="5987"/>
                    <a:pt x="10696" y="5918"/>
                    <a:pt x="10793" y="5883"/>
                  </a:cubicBezTo>
                  <a:lnTo>
                    <a:pt x="11722" y="5592"/>
                  </a:lnTo>
                  <a:cubicBezTo>
                    <a:pt x="11958" y="5515"/>
                    <a:pt x="12118" y="5293"/>
                    <a:pt x="12118" y="5044"/>
                  </a:cubicBezTo>
                  <a:lnTo>
                    <a:pt x="12118" y="4093"/>
                  </a:lnTo>
                  <a:cubicBezTo>
                    <a:pt x="12118" y="3844"/>
                    <a:pt x="11958" y="3629"/>
                    <a:pt x="11722" y="3552"/>
                  </a:cubicBezTo>
                  <a:lnTo>
                    <a:pt x="11147" y="3372"/>
                  </a:lnTo>
                  <a:cubicBezTo>
                    <a:pt x="11008" y="3323"/>
                    <a:pt x="10904" y="3212"/>
                    <a:pt x="10862" y="3081"/>
                  </a:cubicBezTo>
                  <a:cubicBezTo>
                    <a:pt x="10196" y="965"/>
                    <a:pt x="7734" y="1"/>
                    <a:pt x="5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1"/>
            <p:cNvSpPr/>
            <p:nvPr/>
          </p:nvSpPr>
          <p:spPr>
            <a:xfrm>
              <a:off x="4764760" y="2495595"/>
              <a:ext cx="318002" cy="162574"/>
            </a:xfrm>
            <a:custGeom>
              <a:rect b="b" l="l" r="r" t="t"/>
              <a:pathLst>
                <a:path extrusionOk="0" h="6188" w="12104">
                  <a:moveTo>
                    <a:pt x="11285" y="1"/>
                  </a:moveTo>
                  <a:lnTo>
                    <a:pt x="11285" y="507"/>
                  </a:lnTo>
                  <a:cubicBezTo>
                    <a:pt x="11285" y="1131"/>
                    <a:pt x="10890" y="1686"/>
                    <a:pt x="10293" y="1887"/>
                  </a:cubicBezTo>
                  <a:cubicBezTo>
                    <a:pt x="10030" y="1970"/>
                    <a:pt x="9794" y="2144"/>
                    <a:pt x="9621" y="2366"/>
                  </a:cubicBezTo>
                  <a:cubicBezTo>
                    <a:pt x="9413" y="2643"/>
                    <a:pt x="9163" y="2893"/>
                    <a:pt x="8885" y="3108"/>
                  </a:cubicBezTo>
                  <a:cubicBezTo>
                    <a:pt x="8559" y="3365"/>
                    <a:pt x="8337" y="3739"/>
                    <a:pt x="8275" y="4155"/>
                  </a:cubicBezTo>
                  <a:cubicBezTo>
                    <a:pt x="8226" y="4454"/>
                    <a:pt x="8192" y="4766"/>
                    <a:pt x="8171" y="4988"/>
                  </a:cubicBezTo>
                  <a:cubicBezTo>
                    <a:pt x="8150" y="5161"/>
                    <a:pt x="8004" y="5293"/>
                    <a:pt x="7831" y="5293"/>
                  </a:cubicBezTo>
                  <a:lnTo>
                    <a:pt x="7137" y="5293"/>
                  </a:lnTo>
                  <a:cubicBezTo>
                    <a:pt x="6999" y="5293"/>
                    <a:pt x="6874" y="5189"/>
                    <a:pt x="6853" y="5050"/>
                  </a:cubicBezTo>
                  <a:lnTo>
                    <a:pt x="6687" y="4183"/>
                  </a:lnTo>
                  <a:cubicBezTo>
                    <a:pt x="6674" y="4125"/>
                    <a:pt x="6619" y="4085"/>
                    <a:pt x="6562" y="4085"/>
                  </a:cubicBezTo>
                  <a:cubicBezTo>
                    <a:pt x="6557" y="4085"/>
                    <a:pt x="6552" y="4085"/>
                    <a:pt x="6548" y="4086"/>
                  </a:cubicBezTo>
                  <a:cubicBezTo>
                    <a:pt x="6118" y="4155"/>
                    <a:pt x="5681" y="4183"/>
                    <a:pt x="5244" y="4183"/>
                  </a:cubicBezTo>
                  <a:cubicBezTo>
                    <a:pt x="4925" y="4183"/>
                    <a:pt x="4599" y="4169"/>
                    <a:pt x="4280" y="4135"/>
                  </a:cubicBezTo>
                  <a:cubicBezTo>
                    <a:pt x="4272" y="4133"/>
                    <a:pt x="4264" y="4132"/>
                    <a:pt x="4256" y="4132"/>
                  </a:cubicBezTo>
                  <a:cubicBezTo>
                    <a:pt x="4204" y="4132"/>
                    <a:pt x="4161" y="4170"/>
                    <a:pt x="4155" y="4225"/>
                  </a:cubicBezTo>
                  <a:lnTo>
                    <a:pt x="3995" y="5057"/>
                  </a:lnTo>
                  <a:cubicBezTo>
                    <a:pt x="3968" y="5196"/>
                    <a:pt x="3843" y="5293"/>
                    <a:pt x="3704" y="5293"/>
                  </a:cubicBezTo>
                  <a:lnTo>
                    <a:pt x="2733" y="5293"/>
                  </a:lnTo>
                  <a:cubicBezTo>
                    <a:pt x="2594" y="5293"/>
                    <a:pt x="2469" y="5196"/>
                    <a:pt x="2442" y="5057"/>
                  </a:cubicBezTo>
                  <a:lnTo>
                    <a:pt x="2157" y="3566"/>
                  </a:lnTo>
                  <a:cubicBezTo>
                    <a:pt x="2150" y="3531"/>
                    <a:pt x="2130" y="3503"/>
                    <a:pt x="2095" y="3483"/>
                  </a:cubicBezTo>
                  <a:cubicBezTo>
                    <a:pt x="937" y="2865"/>
                    <a:pt x="146" y="1832"/>
                    <a:pt x="14" y="382"/>
                  </a:cubicBezTo>
                  <a:cubicBezTo>
                    <a:pt x="7" y="417"/>
                    <a:pt x="7" y="451"/>
                    <a:pt x="7" y="493"/>
                  </a:cubicBezTo>
                  <a:lnTo>
                    <a:pt x="7" y="500"/>
                  </a:lnTo>
                  <a:cubicBezTo>
                    <a:pt x="7" y="535"/>
                    <a:pt x="0" y="569"/>
                    <a:pt x="0" y="604"/>
                  </a:cubicBezTo>
                  <a:lnTo>
                    <a:pt x="0" y="639"/>
                  </a:lnTo>
                  <a:lnTo>
                    <a:pt x="0" y="715"/>
                  </a:lnTo>
                  <a:lnTo>
                    <a:pt x="0" y="840"/>
                  </a:lnTo>
                  <a:cubicBezTo>
                    <a:pt x="0" y="1041"/>
                    <a:pt x="14" y="1249"/>
                    <a:pt x="35" y="1450"/>
                  </a:cubicBezTo>
                  <a:cubicBezTo>
                    <a:pt x="63" y="1679"/>
                    <a:pt x="111" y="1908"/>
                    <a:pt x="180" y="2130"/>
                  </a:cubicBezTo>
                  <a:lnTo>
                    <a:pt x="194" y="2165"/>
                  </a:lnTo>
                  <a:cubicBezTo>
                    <a:pt x="201" y="2192"/>
                    <a:pt x="215" y="2220"/>
                    <a:pt x="222" y="2255"/>
                  </a:cubicBezTo>
                  <a:lnTo>
                    <a:pt x="236" y="2290"/>
                  </a:lnTo>
                  <a:cubicBezTo>
                    <a:pt x="264" y="2366"/>
                    <a:pt x="291" y="2435"/>
                    <a:pt x="319" y="2511"/>
                  </a:cubicBezTo>
                  <a:lnTo>
                    <a:pt x="333" y="2532"/>
                  </a:lnTo>
                  <a:cubicBezTo>
                    <a:pt x="347" y="2574"/>
                    <a:pt x="361" y="2609"/>
                    <a:pt x="382" y="2643"/>
                  </a:cubicBezTo>
                  <a:lnTo>
                    <a:pt x="389" y="2657"/>
                  </a:lnTo>
                  <a:cubicBezTo>
                    <a:pt x="402" y="2692"/>
                    <a:pt x="423" y="2720"/>
                    <a:pt x="437" y="2754"/>
                  </a:cubicBezTo>
                  <a:lnTo>
                    <a:pt x="444" y="2768"/>
                  </a:lnTo>
                  <a:cubicBezTo>
                    <a:pt x="465" y="2803"/>
                    <a:pt x="479" y="2837"/>
                    <a:pt x="500" y="2872"/>
                  </a:cubicBezTo>
                  <a:lnTo>
                    <a:pt x="513" y="2893"/>
                  </a:lnTo>
                  <a:cubicBezTo>
                    <a:pt x="569" y="2997"/>
                    <a:pt x="638" y="3101"/>
                    <a:pt x="708" y="3198"/>
                  </a:cubicBezTo>
                  <a:lnTo>
                    <a:pt x="728" y="3226"/>
                  </a:lnTo>
                  <a:lnTo>
                    <a:pt x="784" y="3295"/>
                  </a:lnTo>
                  <a:lnTo>
                    <a:pt x="805" y="3323"/>
                  </a:lnTo>
                  <a:cubicBezTo>
                    <a:pt x="826" y="3351"/>
                    <a:pt x="853" y="3385"/>
                    <a:pt x="874" y="3406"/>
                  </a:cubicBezTo>
                  <a:cubicBezTo>
                    <a:pt x="902" y="3441"/>
                    <a:pt x="923" y="3469"/>
                    <a:pt x="950" y="3496"/>
                  </a:cubicBezTo>
                  <a:lnTo>
                    <a:pt x="978" y="3524"/>
                  </a:lnTo>
                  <a:lnTo>
                    <a:pt x="1034" y="3587"/>
                  </a:lnTo>
                  <a:lnTo>
                    <a:pt x="1054" y="3607"/>
                  </a:lnTo>
                  <a:cubicBezTo>
                    <a:pt x="1082" y="3635"/>
                    <a:pt x="1110" y="3663"/>
                    <a:pt x="1138" y="3698"/>
                  </a:cubicBezTo>
                  <a:cubicBezTo>
                    <a:pt x="1172" y="3725"/>
                    <a:pt x="1200" y="3753"/>
                    <a:pt x="1235" y="3781"/>
                  </a:cubicBezTo>
                  <a:cubicBezTo>
                    <a:pt x="1297" y="3843"/>
                    <a:pt x="1367" y="3899"/>
                    <a:pt x="1436" y="3954"/>
                  </a:cubicBezTo>
                  <a:cubicBezTo>
                    <a:pt x="1505" y="4010"/>
                    <a:pt x="1575" y="4058"/>
                    <a:pt x="1644" y="4107"/>
                  </a:cubicBezTo>
                  <a:lnTo>
                    <a:pt x="1755" y="4183"/>
                  </a:lnTo>
                  <a:lnTo>
                    <a:pt x="1859" y="4246"/>
                  </a:lnTo>
                  <a:lnTo>
                    <a:pt x="1887" y="4266"/>
                  </a:lnTo>
                  <a:lnTo>
                    <a:pt x="1963" y="4315"/>
                  </a:lnTo>
                  <a:lnTo>
                    <a:pt x="1998" y="4329"/>
                  </a:lnTo>
                  <a:lnTo>
                    <a:pt x="2102" y="4391"/>
                  </a:lnTo>
                  <a:cubicBezTo>
                    <a:pt x="2116" y="4398"/>
                    <a:pt x="2130" y="4405"/>
                    <a:pt x="2143" y="4419"/>
                  </a:cubicBezTo>
                  <a:lnTo>
                    <a:pt x="2143" y="4426"/>
                  </a:lnTo>
                  <a:cubicBezTo>
                    <a:pt x="2143" y="4433"/>
                    <a:pt x="2143" y="4440"/>
                    <a:pt x="2150" y="4440"/>
                  </a:cubicBezTo>
                  <a:lnTo>
                    <a:pt x="2150" y="4447"/>
                  </a:lnTo>
                  <a:cubicBezTo>
                    <a:pt x="2150" y="4454"/>
                    <a:pt x="2157" y="4461"/>
                    <a:pt x="2157" y="4467"/>
                  </a:cubicBezTo>
                  <a:lnTo>
                    <a:pt x="2442" y="5959"/>
                  </a:lnTo>
                  <a:cubicBezTo>
                    <a:pt x="2442" y="5973"/>
                    <a:pt x="2449" y="5993"/>
                    <a:pt x="2456" y="6007"/>
                  </a:cubicBezTo>
                  <a:cubicBezTo>
                    <a:pt x="2456" y="6014"/>
                    <a:pt x="2462" y="6021"/>
                    <a:pt x="2469" y="6035"/>
                  </a:cubicBezTo>
                  <a:lnTo>
                    <a:pt x="2476" y="6056"/>
                  </a:lnTo>
                  <a:lnTo>
                    <a:pt x="2490" y="6077"/>
                  </a:lnTo>
                  <a:lnTo>
                    <a:pt x="2511" y="6097"/>
                  </a:lnTo>
                  <a:lnTo>
                    <a:pt x="2525" y="6118"/>
                  </a:lnTo>
                  <a:lnTo>
                    <a:pt x="2532" y="6125"/>
                  </a:lnTo>
                  <a:lnTo>
                    <a:pt x="2553" y="6139"/>
                  </a:lnTo>
                  <a:lnTo>
                    <a:pt x="2560" y="6139"/>
                  </a:lnTo>
                  <a:lnTo>
                    <a:pt x="2573" y="6153"/>
                  </a:lnTo>
                  <a:lnTo>
                    <a:pt x="2580" y="6160"/>
                  </a:lnTo>
                  <a:lnTo>
                    <a:pt x="2608" y="6174"/>
                  </a:lnTo>
                  <a:lnTo>
                    <a:pt x="2636" y="6181"/>
                  </a:lnTo>
                  <a:lnTo>
                    <a:pt x="2643" y="6181"/>
                  </a:lnTo>
                  <a:lnTo>
                    <a:pt x="2664" y="6188"/>
                  </a:lnTo>
                  <a:lnTo>
                    <a:pt x="3704" y="6188"/>
                  </a:lnTo>
                  <a:cubicBezTo>
                    <a:pt x="3843" y="6188"/>
                    <a:pt x="3968" y="6084"/>
                    <a:pt x="3995" y="5945"/>
                  </a:cubicBezTo>
                  <a:lnTo>
                    <a:pt x="4148" y="5119"/>
                  </a:lnTo>
                  <a:cubicBezTo>
                    <a:pt x="4148" y="5113"/>
                    <a:pt x="4155" y="5106"/>
                    <a:pt x="4155" y="5099"/>
                  </a:cubicBezTo>
                  <a:lnTo>
                    <a:pt x="4155" y="5092"/>
                  </a:lnTo>
                  <a:lnTo>
                    <a:pt x="4162" y="5078"/>
                  </a:lnTo>
                  <a:cubicBezTo>
                    <a:pt x="4169" y="5071"/>
                    <a:pt x="4169" y="5064"/>
                    <a:pt x="4176" y="5057"/>
                  </a:cubicBezTo>
                  <a:cubicBezTo>
                    <a:pt x="4190" y="5050"/>
                    <a:pt x="4203" y="5036"/>
                    <a:pt x="4217" y="5029"/>
                  </a:cubicBezTo>
                  <a:lnTo>
                    <a:pt x="4273" y="5029"/>
                  </a:lnTo>
                  <a:lnTo>
                    <a:pt x="4432" y="5050"/>
                  </a:lnTo>
                  <a:lnTo>
                    <a:pt x="4474" y="5050"/>
                  </a:lnTo>
                  <a:lnTo>
                    <a:pt x="4627" y="5064"/>
                  </a:lnTo>
                  <a:lnTo>
                    <a:pt x="4786" y="5071"/>
                  </a:lnTo>
                  <a:lnTo>
                    <a:pt x="4828" y="5071"/>
                  </a:lnTo>
                  <a:lnTo>
                    <a:pt x="4994" y="5078"/>
                  </a:lnTo>
                  <a:lnTo>
                    <a:pt x="5237" y="5078"/>
                  </a:lnTo>
                  <a:cubicBezTo>
                    <a:pt x="5348" y="5078"/>
                    <a:pt x="5459" y="5071"/>
                    <a:pt x="5563" y="5071"/>
                  </a:cubicBezTo>
                  <a:lnTo>
                    <a:pt x="5736" y="5064"/>
                  </a:lnTo>
                  <a:lnTo>
                    <a:pt x="5750" y="5064"/>
                  </a:lnTo>
                  <a:lnTo>
                    <a:pt x="5903" y="5050"/>
                  </a:lnTo>
                  <a:cubicBezTo>
                    <a:pt x="6014" y="5043"/>
                    <a:pt x="6125" y="5029"/>
                    <a:pt x="6236" y="5022"/>
                  </a:cubicBezTo>
                  <a:lnTo>
                    <a:pt x="6388" y="5002"/>
                  </a:lnTo>
                  <a:lnTo>
                    <a:pt x="6458" y="4995"/>
                  </a:lnTo>
                  <a:lnTo>
                    <a:pt x="6541" y="4981"/>
                  </a:lnTo>
                  <a:cubicBezTo>
                    <a:pt x="6547" y="4980"/>
                    <a:pt x="6552" y="4980"/>
                    <a:pt x="6558" y="4980"/>
                  </a:cubicBezTo>
                  <a:cubicBezTo>
                    <a:pt x="6606" y="4980"/>
                    <a:pt x="6647" y="5007"/>
                    <a:pt x="6666" y="5050"/>
                  </a:cubicBezTo>
                  <a:cubicBezTo>
                    <a:pt x="6666" y="5057"/>
                    <a:pt x="6673" y="5064"/>
                    <a:pt x="6673" y="5071"/>
                  </a:cubicBezTo>
                  <a:lnTo>
                    <a:pt x="6756" y="5508"/>
                  </a:lnTo>
                  <a:lnTo>
                    <a:pt x="6846" y="5938"/>
                  </a:lnTo>
                  <a:cubicBezTo>
                    <a:pt x="6874" y="6077"/>
                    <a:pt x="6992" y="6181"/>
                    <a:pt x="7137" y="6181"/>
                  </a:cubicBezTo>
                  <a:lnTo>
                    <a:pt x="8178" y="6181"/>
                  </a:lnTo>
                  <a:lnTo>
                    <a:pt x="8199" y="6174"/>
                  </a:lnTo>
                  <a:lnTo>
                    <a:pt x="8206" y="6174"/>
                  </a:lnTo>
                  <a:lnTo>
                    <a:pt x="8233" y="6167"/>
                  </a:lnTo>
                  <a:lnTo>
                    <a:pt x="8254" y="6153"/>
                  </a:lnTo>
                  <a:lnTo>
                    <a:pt x="8261" y="6146"/>
                  </a:lnTo>
                  <a:lnTo>
                    <a:pt x="8282" y="6139"/>
                  </a:lnTo>
                  <a:lnTo>
                    <a:pt x="8289" y="6132"/>
                  </a:lnTo>
                  <a:lnTo>
                    <a:pt x="8303" y="6118"/>
                  </a:lnTo>
                  <a:lnTo>
                    <a:pt x="8310" y="6111"/>
                  </a:lnTo>
                  <a:lnTo>
                    <a:pt x="8330" y="6091"/>
                  </a:lnTo>
                  <a:lnTo>
                    <a:pt x="8337" y="6084"/>
                  </a:lnTo>
                  <a:cubicBezTo>
                    <a:pt x="8358" y="6056"/>
                    <a:pt x="8372" y="6028"/>
                    <a:pt x="8386" y="6000"/>
                  </a:cubicBezTo>
                  <a:cubicBezTo>
                    <a:pt x="8393" y="5986"/>
                    <a:pt x="8393" y="5966"/>
                    <a:pt x="8400" y="5952"/>
                  </a:cubicBezTo>
                  <a:lnTo>
                    <a:pt x="8462" y="5605"/>
                  </a:lnTo>
                  <a:lnTo>
                    <a:pt x="8532" y="5244"/>
                  </a:lnTo>
                  <a:lnTo>
                    <a:pt x="8573" y="5022"/>
                  </a:lnTo>
                  <a:lnTo>
                    <a:pt x="8691" y="4377"/>
                  </a:lnTo>
                  <a:lnTo>
                    <a:pt x="8705" y="4315"/>
                  </a:lnTo>
                  <a:lnTo>
                    <a:pt x="8754" y="4294"/>
                  </a:lnTo>
                  <a:lnTo>
                    <a:pt x="8823" y="4259"/>
                  </a:lnTo>
                  <a:lnTo>
                    <a:pt x="8892" y="4218"/>
                  </a:lnTo>
                  <a:lnTo>
                    <a:pt x="8955" y="4183"/>
                  </a:lnTo>
                  <a:lnTo>
                    <a:pt x="9031" y="4135"/>
                  </a:lnTo>
                  <a:lnTo>
                    <a:pt x="9093" y="4100"/>
                  </a:lnTo>
                  <a:lnTo>
                    <a:pt x="9163" y="4051"/>
                  </a:lnTo>
                  <a:lnTo>
                    <a:pt x="9232" y="4010"/>
                  </a:lnTo>
                  <a:lnTo>
                    <a:pt x="9295" y="3968"/>
                  </a:lnTo>
                  <a:lnTo>
                    <a:pt x="9357" y="3926"/>
                  </a:lnTo>
                  <a:lnTo>
                    <a:pt x="9426" y="3878"/>
                  </a:lnTo>
                  <a:lnTo>
                    <a:pt x="9482" y="3836"/>
                  </a:lnTo>
                  <a:lnTo>
                    <a:pt x="9544" y="3788"/>
                  </a:lnTo>
                  <a:lnTo>
                    <a:pt x="9600" y="3739"/>
                  </a:lnTo>
                  <a:lnTo>
                    <a:pt x="9669" y="3691"/>
                  </a:lnTo>
                  <a:lnTo>
                    <a:pt x="9725" y="3642"/>
                  </a:lnTo>
                  <a:lnTo>
                    <a:pt x="9780" y="3587"/>
                  </a:lnTo>
                  <a:lnTo>
                    <a:pt x="9836" y="3538"/>
                  </a:lnTo>
                  <a:lnTo>
                    <a:pt x="9891" y="3489"/>
                  </a:lnTo>
                  <a:lnTo>
                    <a:pt x="9947" y="3434"/>
                  </a:lnTo>
                  <a:lnTo>
                    <a:pt x="10002" y="3378"/>
                  </a:lnTo>
                  <a:lnTo>
                    <a:pt x="10051" y="3323"/>
                  </a:lnTo>
                  <a:lnTo>
                    <a:pt x="10106" y="3268"/>
                  </a:lnTo>
                  <a:lnTo>
                    <a:pt x="10148" y="3212"/>
                  </a:lnTo>
                  <a:lnTo>
                    <a:pt x="10203" y="3157"/>
                  </a:lnTo>
                  <a:lnTo>
                    <a:pt x="10245" y="3094"/>
                  </a:lnTo>
                  <a:lnTo>
                    <a:pt x="10293" y="3039"/>
                  </a:lnTo>
                  <a:lnTo>
                    <a:pt x="10335" y="2976"/>
                  </a:lnTo>
                  <a:cubicBezTo>
                    <a:pt x="10349" y="2955"/>
                    <a:pt x="10370" y="2935"/>
                    <a:pt x="10384" y="2914"/>
                  </a:cubicBezTo>
                  <a:lnTo>
                    <a:pt x="10425" y="2851"/>
                  </a:lnTo>
                  <a:cubicBezTo>
                    <a:pt x="10439" y="2831"/>
                    <a:pt x="10453" y="2810"/>
                    <a:pt x="10467" y="2789"/>
                  </a:cubicBezTo>
                  <a:cubicBezTo>
                    <a:pt x="10481" y="2768"/>
                    <a:pt x="10495" y="2733"/>
                    <a:pt x="10515" y="2706"/>
                  </a:cubicBezTo>
                  <a:cubicBezTo>
                    <a:pt x="10529" y="2685"/>
                    <a:pt x="10536" y="2678"/>
                    <a:pt x="10543" y="2657"/>
                  </a:cubicBezTo>
                  <a:cubicBezTo>
                    <a:pt x="10599" y="2567"/>
                    <a:pt x="10682" y="2505"/>
                    <a:pt x="10779" y="2470"/>
                  </a:cubicBezTo>
                  <a:lnTo>
                    <a:pt x="11251" y="2317"/>
                  </a:lnTo>
                  <a:lnTo>
                    <a:pt x="11708" y="2172"/>
                  </a:lnTo>
                  <a:cubicBezTo>
                    <a:pt x="11944" y="2095"/>
                    <a:pt x="12104" y="1880"/>
                    <a:pt x="12104" y="1631"/>
                  </a:cubicBezTo>
                  <a:lnTo>
                    <a:pt x="12104" y="680"/>
                  </a:lnTo>
                  <a:cubicBezTo>
                    <a:pt x="12104" y="597"/>
                    <a:pt x="12083" y="514"/>
                    <a:pt x="12048" y="438"/>
                  </a:cubicBezTo>
                  <a:cubicBezTo>
                    <a:pt x="12048" y="431"/>
                    <a:pt x="12041" y="417"/>
                    <a:pt x="12034" y="403"/>
                  </a:cubicBezTo>
                  <a:cubicBezTo>
                    <a:pt x="12007" y="361"/>
                    <a:pt x="11979" y="313"/>
                    <a:pt x="11944" y="278"/>
                  </a:cubicBezTo>
                  <a:cubicBezTo>
                    <a:pt x="11875" y="216"/>
                    <a:pt x="11799" y="167"/>
                    <a:pt x="11715" y="139"/>
                  </a:cubicBezTo>
                  <a:lnTo>
                    <a:pt x="112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1"/>
            <p:cNvSpPr/>
            <p:nvPr/>
          </p:nvSpPr>
          <p:spPr>
            <a:xfrm>
              <a:off x="4952976" y="2394314"/>
              <a:ext cx="81129" cy="79816"/>
            </a:xfrm>
            <a:custGeom>
              <a:rect b="b" l="l" r="r" t="t"/>
              <a:pathLst>
                <a:path extrusionOk="0" h="3038" w="3088">
                  <a:moveTo>
                    <a:pt x="2505" y="1"/>
                  </a:moveTo>
                  <a:cubicBezTo>
                    <a:pt x="2032" y="1"/>
                    <a:pt x="1018" y="445"/>
                    <a:pt x="584" y="644"/>
                  </a:cubicBezTo>
                  <a:cubicBezTo>
                    <a:pt x="452" y="700"/>
                    <a:pt x="362" y="818"/>
                    <a:pt x="327" y="956"/>
                  </a:cubicBezTo>
                  <a:cubicBezTo>
                    <a:pt x="1" y="2513"/>
                    <a:pt x="965" y="3038"/>
                    <a:pt x="1698" y="3038"/>
                  </a:cubicBezTo>
                  <a:cubicBezTo>
                    <a:pt x="1915" y="3038"/>
                    <a:pt x="2112" y="2992"/>
                    <a:pt x="2249" y="2912"/>
                  </a:cubicBezTo>
                  <a:cubicBezTo>
                    <a:pt x="2873" y="2565"/>
                    <a:pt x="3088" y="249"/>
                    <a:pt x="2679" y="34"/>
                  </a:cubicBezTo>
                  <a:cubicBezTo>
                    <a:pt x="2636" y="11"/>
                    <a:pt x="2576" y="1"/>
                    <a:pt x="2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1"/>
            <p:cNvSpPr/>
            <p:nvPr/>
          </p:nvSpPr>
          <p:spPr>
            <a:xfrm>
              <a:off x="4993804" y="2493230"/>
              <a:ext cx="35205" cy="22988"/>
            </a:xfrm>
            <a:custGeom>
              <a:rect b="b" l="l" r="r" t="t"/>
              <a:pathLst>
                <a:path extrusionOk="0" h="875" w="1340">
                  <a:moveTo>
                    <a:pt x="206" y="0"/>
                  </a:moveTo>
                  <a:cubicBezTo>
                    <a:pt x="103" y="0"/>
                    <a:pt x="1" y="70"/>
                    <a:pt x="1" y="208"/>
                  </a:cubicBezTo>
                  <a:cubicBezTo>
                    <a:pt x="1" y="576"/>
                    <a:pt x="299" y="874"/>
                    <a:pt x="667" y="874"/>
                  </a:cubicBezTo>
                  <a:cubicBezTo>
                    <a:pt x="1034" y="874"/>
                    <a:pt x="1333" y="576"/>
                    <a:pt x="1340" y="208"/>
                  </a:cubicBezTo>
                  <a:cubicBezTo>
                    <a:pt x="1340" y="70"/>
                    <a:pt x="1237" y="0"/>
                    <a:pt x="1135" y="0"/>
                  </a:cubicBezTo>
                  <a:cubicBezTo>
                    <a:pt x="1033" y="0"/>
                    <a:pt x="930" y="70"/>
                    <a:pt x="930" y="208"/>
                  </a:cubicBezTo>
                  <a:cubicBezTo>
                    <a:pt x="930" y="382"/>
                    <a:pt x="800" y="469"/>
                    <a:pt x="670" y="469"/>
                  </a:cubicBezTo>
                  <a:cubicBezTo>
                    <a:pt x="540" y="469"/>
                    <a:pt x="410" y="382"/>
                    <a:pt x="410" y="208"/>
                  </a:cubicBezTo>
                  <a:cubicBezTo>
                    <a:pt x="410" y="70"/>
                    <a:pt x="308" y="0"/>
                    <a:pt x="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1"/>
            <p:cNvSpPr/>
            <p:nvPr/>
          </p:nvSpPr>
          <p:spPr>
            <a:xfrm>
              <a:off x="4829916" y="2432278"/>
              <a:ext cx="109793" cy="18470"/>
            </a:xfrm>
            <a:custGeom>
              <a:rect b="b" l="l" r="r" t="t"/>
              <a:pathLst>
                <a:path extrusionOk="0" h="703" w="4179">
                  <a:moveTo>
                    <a:pt x="2095" y="0"/>
                  </a:moveTo>
                  <a:cubicBezTo>
                    <a:pt x="1465" y="0"/>
                    <a:pt x="836" y="101"/>
                    <a:pt x="232" y="302"/>
                  </a:cubicBezTo>
                  <a:cubicBezTo>
                    <a:pt x="0" y="377"/>
                    <a:pt x="80" y="702"/>
                    <a:pt x="292" y="702"/>
                  </a:cubicBezTo>
                  <a:cubicBezTo>
                    <a:pt x="315" y="702"/>
                    <a:pt x="339" y="698"/>
                    <a:pt x="364" y="690"/>
                  </a:cubicBezTo>
                  <a:cubicBezTo>
                    <a:pt x="926" y="503"/>
                    <a:pt x="1510" y="409"/>
                    <a:pt x="2095" y="409"/>
                  </a:cubicBezTo>
                  <a:cubicBezTo>
                    <a:pt x="2681" y="409"/>
                    <a:pt x="3267" y="503"/>
                    <a:pt x="3832" y="690"/>
                  </a:cubicBezTo>
                  <a:cubicBezTo>
                    <a:pt x="3853" y="697"/>
                    <a:pt x="3874" y="697"/>
                    <a:pt x="3894" y="697"/>
                  </a:cubicBezTo>
                  <a:cubicBezTo>
                    <a:pt x="4130" y="697"/>
                    <a:pt x="4179" y="371"/>
                    <a:pt x="3957" y="302"/>
                  </a:cubicBezTo>
                  <a:cubicBezTo>
                    <a:pt x="3353" y="101"/>
                    <a:pt x="2724" y="0"/>
                    <a:pt x="2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1"/>
            <p:cNvSpPr/>
            <p:nvPr/>
          </p:nvSpPr>
          <p:spPr>
            <a:xfrm>
              <a:off x="4816859" y="2306984"/>
              <a:ext cx="136170" cy="135986"/>
            </a:xfrm>
            <a:custGeom>
              <a:rect b="b" l="l" r="r" t="t"/>
              <a:pathLst>
                <a:path extrusionOk="0" h="5176" w="5183">
                  <a:moveTo>
                    <a:pt x="2595" y="1"/>
                  </a:moveTo>
                  <a:cubicBezTo>
                    <a:pt x="1166" y="1"/>
                    <a:pt x="1" y="1159"/>
                    <a:pt x="1" y="2588"/>
                  </a:cubicBezTo>
                  <a:cubicBezTo>
                    <a:pt x="1" y="4017"/>
                    <a:pt x="1166" y="5175"/>
                    <a:pt x="2595" y="5175"/>
                  </a:cubicBezTo>
                  <a:cubicBezTo>
                    <a:pt x="4024" y="5175"/>
                    <a:pt x="5182" y="4017"/>
                    <a:pt x="5182" y="2588"/>
                  </a:cubicBezTo>
                  <a:cubicBezTo>
                    <a:pt x="5182" y="1159"/>
                    <a:pt x="4024"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1"/>
            <p:cNvSpPr/>
            <p:nvPr/>
          </p:nvSpPr>
          <p:spPr>
            <a:xfrm>
              <a:off x="4966113" y="2402301"/>
              <a:ext cx="57616" cy="56775"/>
            </a:xfrm>
            <a:custGeom>
              <a:rect b="b" l="l" r="r" t="t"/>
              <a:pathLst>
                <a:path extrusionOk="0" h="2161" w="2193">
                  <a:moveTo>
                    <a:pt x="2005" y="0"/>
                  </a:moveTo>
                  <a:cubicBezTo>
                    <a:pt x="1721" y="0"/>
                    <a:pt x="1034" y="236"/>
                    <a:pt x="209" y="611"/>
                  </a:cubicBezTo>
                  <a:cubicBezTo>
                    <a:pt x="167" y="631"/>
                    <a:pt x="132" y="666"/>
                    <a:pt x="125" y="715"/>
                  </a:cubicBezTo>
                  <a:cubicBezTo>
                    <a:pt x="1" y="1283"/>
                    <a:pt x="63" y="1741"/>
                    <a:pt x="306" y="2039"/>
                  </a:cubicBezTo>
                  <a:cubicBezTo>
                    <a:pt x="334" y="2074"/>
                    <a:pt x="368" y="2109"/>
                    <a:pt x="403" y="2144"/>
                  </a:cubicBezTo>
                  <a:cubicBezTo>
                    <a:pt x="414" y="2155"/>
                    <a:pt x="429" y="2160"/>
                    <a:pt x="444" y="2160"/>
                  </a:cubicBezTo>
                  <a:cubicBezTo>
                    <a:pt x="474" y="2160"/>
                    <a:pt x="505" y="2139"/>
                    <a:pt x="514" y="2102"/>
                  </a:cubicBezTo>
                  <a:cubicBezTo>
                    <a:pt x="798" y="971"/>
                    <a:pt x="2192" y="0"/>
                    <a:pt x="2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a:off x="4837640" y="2327766"/>
              <a:ext cx="122115" cy="115257"/>
            </a:xfrm>
            <a:custGeom>
              <a:rect b="b" l="l" r="r" t="t"/>
              <a:pathLst>
                <a:path extrusionOk="0" h="4387" w="4648">
                  <a:moveTo>
                    <a:pt x="3670" y="0"/>
                  </a:moveTo>
                  <a:lnTo>
                    <a:pt x="1" y="3663"/>
                  </a:lnTo>
                  <a:cubicBezTo>
                    <a:pt x="504" y="4146"/>
                    <a:pt x="1153" y="4387"/>
                    <a:pt x="1802" y="4387"/>
                  </a:cubicBezTo>
                  <a:cubicBezTo>
                    <a:pt x="2466" y="4387"/>
                    <a:pt x="3130" y="4134"/>
                    <a:pt x="3635" y="3628"/>
                  </a:cubicBezTo>
                  <a:cubicBezTo>
                    <a:pt x="4634" y="2629"/>
                    <a:pt x="4648" y="1013"/>
                    <a:pt x="36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a:off x="4864070" y="2336305"/>
              <a:ext cx="41931" cy="76611"/>
            </a:xfrm>
            <a:custGeom>
              <a:rect b="b" l="l" r="r" t="t"/>
              <a:pathLst>
                <a:path extrusionOk="0" h="2916" w="1596">
                  <a:moveTo>
                    <a:pt x="763" y="515"/>
                  </a:moveTo>
                  <a:lnTo>
                    <a:pt x="763" y="1160"/>
                  </a:lnTo>
                  <a:cubicBezTo>
                    <a:pt x="569" y="1090"/>
                    <a:pt x="417" y="1014"/>
                    <a:pt x="417" y="813"/>
                  </a:cubicBezTo>
                  <a:cubicBezTo>
                    <a:pt x="417" y="626"/>
                    <a:pt x="562" y="542"/>
                    <a:pt x="763" y="515"/>
                  </a:cubicBezTo>
                  <a:close/>
                  <a:moveTo>
                    <a:pt x="930" y="1624"/>
                  </a:moveTo>
                  <a:cubicBezTo>
                    <a:pt x="1103" y="1701"/>
                    <a:pt x="1242" y="1798"/>
                    <a:pt x="1242" y="2020"/>
                  </a:cubicBezTo>
                  <a:cubicBezTo>
                    <a:pt x="1242" y="2228"/>
                    <a:pt x="1117" y="2339"/>
                    <a:pt x="930" y="2374"/>
                  </a:cubicBezTo>
                  <a:lnTo>
                    <a:pt x="930" y="1624"/>
                  </a:lnTo>
                  <a:close/>
                  <a:moveTo>
                    <a:pt x="829" y="1"/>
                  </a:moveTo>
                  <a:cubicBezTo>
                    <a:pt x="784" y="1"/>
                    <a:pt x="742" y="40"/>
                    <a:pt x="736" y="85"/>
                  </a:cubicBezTo>
                  <a:lnTo>
                    <a:pt x="736" y="189"/>
                  </a:lnTo>
                  <a:cubicBezTo>
                    <a:pt x="403" y="230"/>
                    <a:pt x="63" y="404"/>
                    <a:pt x="63" y="854"/>
                  </a:cubicBezTo>
                  <a:cubicBezTo>
                    <a:pt x="63" y="1305"/>
                    <a:pt x="417" y="1430"/>
                    <a:pt x="736" y="1548"/>
                  </a:cubicBezTo>
                  <a:lnTo>
                    <a:pt x="736" y="2380"/>
                  </a:lnTo>
                  <a:cubicBezTo>
                    <a:pt x="375" y="2353"/>
                    <a:pt x="278" y="2103"/>
                    <a:pt x="160" y="2103"/>
                  </a:cubicBezTo>
                  <a:cubicBezTo>
                    <a:pt x="70" y="2103"/>
                    <a:pt x="0" y="2221"/>
                    <a:pt x="0" y="2311"/>
                  </a:cubicBezTo>
                  <a:cubicBezTo>
                    <a:pt x="0" y="2484"/>
                    <a:pt x="299" y="2720"/>
                    <a:pt x="736" y="2727"/>
                  </a:cubicBezTo>
                  <a:lnTo>
                    <a:pt x="736" y="2831"/>
                  </a:lnTo>
                  <a:cubicBezTo>
                    <a:pt x="742" y="2882"/>
                    <a:pt x="783" y="2915"/>
                    <a:pt x="827" y="2915"/>
                  </a:cubicBezTo>
                  <a:cubicBezTo>
                    <a:pt x="831" y="2915"/>
                    <a:pt x="835" y="2915"/>
                    <a:pt x="840" y="2915"/>
                  </a:cubicBezTo>
                  <a:cubicBezTo>
                    <a:pt x="895" y="2915"/>
                    <a:pt x="951" y="2880"/>
                    <a:pt x="951" y="2831"/>
                  </a:cubicBezTo>
                  <a:lnTo>
                    <a:pt x="951" y="2713"/>
                  </a:lnTo>
                  <a:cubicBezTo>
                    <a:pt x="1339" y="2658"/>
                    <a:pt x="1596" y="2415"/>
                    <a:pt x="1596" y="1978"/>
                  </a:cubicBezTo>
                  <a:cubicBezTo>
                    <a:pt x="1596" y="1493"/>
                    <a:pt x="1256" y="1340"/>
                    <a:pt x="951" y="1229"/>
                  </a:cubicBezTo>
                  <a:lnTo>
                    <a:pt x="951" y="515"/>
                  </a:lnTo>
                  <a:cubicBezTo>
                    <a:pt x="1200" y="528"/>
                    <a:pt x="1290" y="639"/>
                    <a:pt x="1374" y="639"/>
                  </a:cubicBezTo>
                  <a:cubicBezTo>
                    <a:pt x="1485" y="639"/>
                    <a:pt x="1533" y="508"/>
                    <a:pt x="1533" y="438"/>
                  </a:cubicBezTo>
                  <a:cubicBezTo>
                    <a:pt x="1533" y="265"/>
                    <a:pt x="1193" y="189"/>
                    <a:pt x="951" y="182"/>
                  </a:cubicBezTo>
                  <a:lnTo>
                    <a:pt x="951" y="85"/>
                  </a:lnTo>
                  <a:cubicBezTo>
                    <a:pt x="951" y="43"/>
                    <a:pt x="895" y="1"/>
                    <a:pt x="840" y="1"/>
                  </a:cubicBezTo>
                  <a:cubicBezTo>
                    <a:pt x="836" y="1"/>
                    <a:pt x="832" y="1"/>
                    <a:pt x="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21"/>
          <p:cNvSpPr/>
          <p:nvPr/>
        </p:nvSpPr>
        <p:spPr>
          <a:xfrm>
            <a:off x="6935295" y="1198084"/>
            <a:ext cx="696047" cy="696108"/>
          </a:xfrm>
          <a:custGeom>
            <a:rect b="b" l="l" r="r" t="t"/>
            <a:pathLst>
              <a:path extrusionOk="0" h="4578" w="4577">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21"/>
          <p:cNvGrpSpPr/>
          <p:nvPr/>
        </p:nvGrpSpPr>
        <p:grpSpPr>
          <a:xfrm>
            <a:off x="7098962" y="1366800"/>
            <a:ext cx="364448" cy="364403"/>
            <a:chOff x="7414946" y="3220873"/>
            <a:chExt cx="360091" cy="360117"/>
          </a:xfrm>
        </p:grpSpPr>
        <p:sp>
          <p:nvSpPr>
            <p:cNvPr id="713" name="Google Shape;713;p21"/>
            <p:cNvSpPr/>
            <p:nvPr/>
          </p:nvSpPr>
          <p:spPr>
            <a:xfrm>
              <a:off x="7414946" y="3305234"/>
              <a:ext cx="151619" cy="195389"/>
            </a:xfrm>
            <a:custGeom>
              <a:rect b="b" l="l" r="r" t="t"/>
              <a:pathLst>
                <a:path extrusionOk="0" h="7437" w="5771">
                  <a:moveTo>
                    <a:pt x="0" y="1"/>
                  </a:moveTo>
                  <a:lnTo>
                    <a:pt x="0" y="4572"/>
                  </a:lnTo>
                  <a:lnTo>
                    <a:pt x="5771" y="7437"/>
                  </a:lnTo>
                  <a:lnTo>
                    <a:pt x="4571" y="1360"/>
                  </a:lnTo>
                  <a:lnTo>
                    <a:pt x="902" y="27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1"/>
            <p:cNvSpPr/>
            <p:nvPr/>
          </p:nvSpPr>
          <p:spPr>
            <a:xfrm>
              <a:off x="7414946" y="3425326"/>
              <a:ext cx="143789" cy="155665"/>
            </a:xfrm>
            <a:custGeom>
              <a:rect b="b" l="l" r="r" t="t"/>
              <a:pathLst>
                <a:path extrusionOk="0" h="5925" w="5473">
                  <a:moveTo>
                    <a:pt x="0" y="1"/>
                  </a:moveTo>
                  <a:lnTo>
                    <a:pt x="0" y="4572"/>
                  </a:lnTo>
                  <a:lnTo>
                    <a:pt x="4571" y="5924"/>
                  </a:lnTo>
                  <a:lnTo>
                    <a:pt x="5473" y="3642"/>
                  </a:lnTo>
                  <a:lnTo>
                    <a:pt x="4571" y="1353"/>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1"/>
            <p:cNvSpPr/>
            <p:nvPr/>
          </p:nvSpPr>
          <p:spPr>
            <a:xfrm>
              <a:off x="7735471" y="3430265"/>
              <a:ext cx="39566" cy="150725"/>
            </a:xfrm>
            <a:custGeom>
              <a:rect b="b" l="l" r="r" t="t"/>
              <a:pathLst>
                <a:path extrusionOk="0" h="5737" w="1506">
                  <a:moveTo>
                    <a:pt x="1" y="0"/>
                  </a:moveTo>
                  <a:lnTo>
                    <a:pt x="604" y="5466"/>
                  </a:lnTo>
                  <a:lnTo>
                    <a:pt x="1506" y="5736"/>
                  </a:lnTo>
                  <a:lnTo>
                    <a:pt x="1506" y="116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1"/>
            <p:cNvSpPr/>
            <p:nvPr/>
          </p:nvSpPr>
          <p:spPr>
            <a:xfrm>
              <a:off x="7623418" y="3393641"/>
              <a:ext cx="127947" cy="180229"/>
            </a:xfrm>
            <a:custGeom>
              <a:rect b="b" l="l" r="r" t="t"/>
              <a:pathLst>
                <a:path extrusionOk="0" h="6860" w="4870">
                  <a:moveTo>
                    <a:pt x="0" y="0"/>
                  </a:moveTo>
                  <a:lnTo>
                    <a:pt x="1200" y="5778"/>
                  </a:lnTo>
                  <a:lnTo>
                    <a:pt x="4869" y="6860"/>
                  </a:lnTo>
                  <a:lnTo>
                    <a:pt x="4869" y="229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a:off x="7535038" y="3420045"/>
              <a:ext cx="119908" cy="160945"/>
            </a:xfrm>
            <a:custGeom>
              <a:rect b="b" l="l" r="r" t="t"/>
              <a:pathLst>
                <a:path extrusionOk="0" h="6126" w="4564">
                  <a:moveTo>
                    <a:pt x="2282" y="1"/>
                  </a:moveTo>
                  <a:lnTo>
                    <a:pt x="0" y="1554"/>
                  </a:lnTo>
                  <a:lnTo>
                    <a:pt x="0" y="6125"/>
                  </a:lnTo>
                  <a:lnTo>
                    <a:pt x="4564" y="4773"/>
                  </a:lnTo>
                  <a:lnTo>
                    <a:pt x="4564" y="202"/>
                  </a:lnTo>
                  <a:lnTo>
                    <a:pt x="22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a:off x="7735471" y="3333845"/>
              <a:ext cx="39566" cy="127054"/>
            </a:xfrm>
            <a:custGeom>
              <a:rect b="b" l="l" r="r" t="t"/>
              <a:pathLst>
                <a:path extrusionOk="0" h="4836" w="1506">
                  <a:moveTo>
                    <a:pt x="604" y="1"/>
                  </a:moveTo>
                  <a:lnTo>
                    <a:pt x="1" y="2290"/>
                  </a:lnTo>
                  <a:lnTo>
                    <a:pt x="604" y="4572"/>
                  </a:lnTo>
                  <a:lnTo>
                    <a:pt x="1506" y="4835"/>
                  </a:lnTo>
                  <a:lnTo>
                    <a:pt x="1506" y="271"/>
                  </a:lnTo>
                  <a:lnTo>
                    <a:pt x="6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a:off x="7631248" y="3305234"/>
              <a:ext cx="120118" cy="148729"/>
            </a:xfrm>
            <a:custGeom>
              <a:rect b="b" l="l" r="r" t="t"/>
              <a:pathLst>
                <a:path extrusionOk="0" h="5661" w="4572">
                  <a:moveTo>
                    <a:pt x="902" y="1"/>
                  </a:moveTo>
                  <a:lnTo>
                    <a:pt x="0" y="2290"/>
                  </a:lnTo>
                  <a:lnTo>
                    <a:pt x="902" y="4572"/>
                  </a:lnTo>
                  <a:lnTo>
                    <a:pt x="4571" y="5661"/>
                  </a:lnTo>
                  <a:lnTo>
                    <a:pt x="4571" y="1090"/>
                  </a:lnTo>
                  <a:lnTo>
                    <a:pt x="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7535038" y="3305234"/>
              <a:ext cx="119908" cy="155665"/>
            </a:xfrm>
            <a:custGeom>
              <a:rect b="b" l="l" r="r" t="t"/>
              <a:pathLst>
                <a:path extrusionOk="0" h="5925" w="4564">
                  <a:moveTo>
                    <a:pt x="4564" y="1"/>
                  </a:moveTo>
                  <a:lnTo>
                    <a:pt x="0" y="1360"/>
                  </a:lnTo>
                  <a:lnTo>
                    <a:pt x="0" y="5924"/>
                  </a:lnTo>
                  <a:lnTo>
                    <a:pt x="4564" y="4572"/>
                  </a:lnTo>
                  <a:lnTo>
                    <a:pt x="45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a:off x="7654945" y="3220873"/>
              <a:ext cx="67258" cy="180807"/>
            </a:xfrm>
            <a:custGeom>
              <a:rect b="b" l="l" r="r" t="t"/>
              <a:pathLst>
                <a:path extrusionOk="0" h="6882" w="2560">
                  <a:moveTo>
                    <a:pt x="0" y="1"/>
                  </a:moveTo>
                  <a:lnTo>
                    <a:pt x="0" y="6881"/>
                  </a:lnTo>
                  <a:cubicBezTo>
                    <a:pt x="0" y="6881"/>
                    <a:pt x="2559" y="4322"/>
                    <a:pt x="2559" y="2560"/>
                  </a:cubicBezTo>
                  <a:cubicBezTo>
                    <a:pt x="2559" y="1145"/>
                    <a:pt x="1415"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7587688" y="3220873"/>
              <a:ext cx="118831" cy="180807"/>
            </a:xfrm>
            <a:custGeom>
              <a:rect b="b" l="l" r="r" t="t"/>
              <a:pathLst>
                <a:path extrusionOk="0" h="6882" w="4523">
                  <a:moveTo>
                    <a:pt x="2560" y="1"/>
                  </a:moveTo>
                  <a:cubicBezTo>
                    <a:pt x="1145" y="1"/>
                    <a:pt x="1" y="1145"/>
                    <a:pt x="1" y="2560"/>
                  </a:cubicBezTo>
                  <a:cubicBezTo>
                    <a:pt x="1" y="4322"/>
                    <a:pt x="2560" y="6881"/>
                    <a:pt x="2560" y="6881"/>
                  </a:cubicBezTo>
                  <a:cubicBezTo>
                    <a:pt x="2560" y="6881"/>
                    <a:pt x="4523" y="4322"/>
                    <a:pt x="4523" y="2560"/>
                  </a:cubicBezTo>
                  <a:cubicBezTo>
                    <a:pt x="4523" y="1152"/>
                    <a:pt x="3642" y="1"/>
                    <a:pt x="2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a:off x="7607366" y="3252479"/>
              <a:ext cx="83310" cy="71382"/>
            </a:xfrm>
            <a:custGeom>
              <a:rect b="b" l="l" r="r" t="t"/>
              <a:pathLst>
                <a:path extrusionOk="0" h="2717" w="3171">
                  <a:moveTo>
                    <a:pt x="1803" y="0"/>
                  </a:moveTo>
                  <a:cubicBezTo>
                    <a:pt x="1470" y="0"/>
                    <a:pt x="1130" y="124"/>
                    <a:pt x="854" y="400"/>
                  </a:cubicBezTo>
                  <a:cubicBezTo>
                    <a:pt x="1" y="1253"/>
                    <a:pt x="604" y="2716"/>
                    <a:pt x="1811" y="2716"/>
                  </a:cubicBezTo>
                  <a:cubicBezTo>
                    <a:pt x="2560" y="2710"/>
                    <a:pt x="3164" y="2106"/>
                    <a:pt x="3171" y="1357"/>
                  </a:cubicBezTo>
                  <a:cubicBezTo>
                    <a:pt x="3171" y="541"/>
                    <a:pt x="2501" y="0"/>
                    <a:pt x="18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21"/>
          <p:cNvSpPr/>
          <p:nvPr/>
        </p:nvSpPr>
        <p:spPr>
          <a:xfrm>
            <a:off x="1469997" y="1196931"/>
            <a:ext cx="704051" cy="704005"/>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5" name="Google Shape;725;p21"/>
          <p:cNvGrpSpPr/>
          <p:nvPr/>
        </p:nvGrpSpPr>
        <p:grpSpPr>
          <a:xfrm>
            <a:off x="1582075" y="1390294"/>
            <a:ext cx="482541" cy="311692"/>
            <a:chOff x="5084391" y="4183682"/>
            <a:chExt cx="504064" cy="325595"/>
          </a:xfrm>
        </p:grpSpPr>
        <p:sp>
          <p:nvSpPr>
            <p:cNvPr id="726" name="Google Shape;726;p21"/>
            <p:cNvSpPr/>
            <p:nvPr/>
          </p:nvSpPr>
          <p:spPr>
            <a:xfrm>
              <a:off x="5209948" y="4186887"/>
              <a:ext cx="186981" cy="137957"/>
            </a:xfrm>
            <a:custGeom>
              <a:rect b="b" l="l" r="r" t="t"/>
              <a:pathLst>
                <a:path extrusionOk="0" h="5251" w="7117">
                  <a:moveTo>
                    <a:pt x="250" y="0"/>
                  </a:moveTo>
                  <a:cubicBezTo>
                    <a:pt x="90" y="0"/>
                    <a:pt x="0" y="188"/>
                    <a:pt x="97" y="312"/>
                  </a:cubicBezTo>
                  <a:lnTo>
                    <a:pt x="3954" y="5251"/>
                  </a:lnTo>
                  <a:lnTo>
                    <a:pt x="7117" y="5251"/>
                  </a:lnTo>
                  <a:lnTo>
                    <a:pt x="2275" y="631"/>
                  </a:lnTo>
                  <a:cubicBezTo>
                    <a:pt x="1845" y="229"/>
                    <a:pt x="1276" y="0"/>
                    <a:pt x="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a:off x="5212680" y="4186887"/>
              <a:ext cx="184249" cy="137957"/>
            </a:xfrm>
            <a:custGeom>
              <a:rect b="b" l="l" r="r" t="t"/>
              <a:pathLst>
                <a:path extrusionOk="0" h="5251" w="7013">
                  <a:moveTo>
                    <a:pt x="153" y="0"/>
                  </a:moveTo>
                  <a:cubicBezTo>
                    <a:pt x="90" y="0"/>
                    <a:pt x="35" y="28"/>
                    <a:pt x="0" y="77"/>
                  </a:cubicBezTo>
                  <a:cubicBezTo>
                    <a:pt x="382" y="174"/>
                    <a:pt x="729" y="361"/>
                    <a:pt x="1020" y="631"/>
                  </a:cubicBezTo>
                  <a:lnTo>
                    <a:pt x="5861" y="5251"/>
                  </a:lnTo>
                  <a:lnTo>
                    <a:pt x="7013" y="5251"/>
                  </a:lnTo>
                  <a:lnTo>
                    <a:pt x="2178" y="631"/>
                  </a:lnTo>
                  <a:cubicBezTo>
                    <a:pt x="1748" y="229"/>
                    <a:pt x="1179" y="0"/>
                    <a:pt x="5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a:off x="5084391" y="4236069"/>
              <a:ext cx="504064" cy="145103"/>
            </a:xfrm>
            <a:custGeom>
              <a:rect b="b" l="l" r="r" t="t"/>
              <a:pathLst>
                <a:path extrusionOk="0" h="5523" w="19186">
                  <a:moveTo>
                    <a:pt x="1060" y="1"/>
                  </a:moveTo>
                  <a:cubicBezTo>
                    <a:pt x="1053" y="1"/>
                    <a:pt x="1047" y="1"/>
                    <a:pt x="1041" y="1"/>
                  </a:cubicBezTo>
                  <a:lnTo>
                    <a:pt x="194" y="1"/>
                  </a:lnTo>
                  <a:cubicBezTo>
                    <a:pt x="90" y="1"/>
                    <a:pt x="0" y="84"/>
                    <a:pt x="0" y="195"/>
                  </a:cubicBezTo>
                  <a:lnTo>
                    <a:pt x="0" y="4731"/>
                  </a:lnTo>
                  <a:cubicBezTo>
                    <a:pt x="0" y="5162"/>
                    <a:pt x="354" y="5515"/>
                    <a:pt x="791" y="5522"/>
                  </a:cubicBezTo>
                  <a:lnTo>
                    <a:pt x="19026" y="5522"/>
                  </a:lnTo>
                  <a:cubicBezTo>
                    <a:pt x="19116" y="5522"/>
                    <a:pt x="19186" y="5453"/>
                    <a:pt x="19186" y="5363"/>
                  </a:cubicBezTo>
                  <a:lnTo>
                    <a:pt x="19186" y="5356"/>
                  </a:lnTo>
                  <a:cubicBezTo>
                    <a:pt x="19186" y="5155"/>
                    <a:pt x="19109" y="4953"/>
                    <a:pt x="18964" y="4815"/>
                  </a:cubicBezTo>
                  <a:lnTo>
                    <a:pt x="18520" y="4364"/>
                  </a:lnTo>
                  <a:lnTo>
                    <a:pt x="17847" y="3691"/>
                  </a:lnTo>
                  <a:cubicBezTo>
                    <a:pt x="17417" y="3254"/>
                    <a:pt x="16827" y="3011"/>
                    <a:pt x="16217" y="3011"/>
                  </a:cubicBezTo>
                  <a:lnTo>
                    <a:pt x="3669" y="3011"/>
                  </a:lnTo>
                  <a:cubicBezTo>
                    <a:pt x="3392" y="3011"/>
                    <a:pt x="3142" y="2866"/>
                    <a:pt x="3004" y="2623"/>
                  </a:cubicBezTo>
                  <a:lnTo>
                    <a:pt x="1713" y="382"/>
                  </a:lnTo>
                  <a:cubicBezTo>
                    <a:pt x="1578" y="145"/>
                    <a:pt x="1330" y="1"/>
                    <a:pt x="1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a:off x="5209948" y="4348148"/>
              <a:ext cx="209050" cy="161129"/>
            </a:xfrm>
            <a:custGeom>
              <a:rect b="b" l="l" r="r" t="t"/>
              <a:pathLst>
                <a:path extrusionOk="0" h="6133" w="7957">
                  <a:moveTo>
                    <a:pt x="4738" y="1"/>
                  </a:moveTo>
                  <a:cubicBezTo>
                    <a:pt x="4675" y="1"/>
                    <a:pt x="4620" y="28"/>
                    <a:pt x="4585" y="70"/>
                  </a:cubicBezTo>
                  <a:lnTo>
                    <a:pt x="104" y="5820"/>
                  </a:lnTo>
                  <a:cubicBezTo>
                    <a:pt x="0" y="5952"/>
                    <a:pt x="90" y="6132"/>
                    <a:pt x="257" y="6132"/>
                  </a:cubicBezTo>
                  <a:lnTo>
                    <a:pt x="687" y="6132"/>
                  </a:lnTo>
                  <a:cubicBezTo>
                    <a:pt x="1276" y="6132"/>
                    <a:pt x="1845" y="5910"/>
                    <a:pt x="2275" y="5501"/>
                  </a:cubicBezTo>
                  <a:lnTo>
                    <a:pt x="7880" y="195"/>
                  </a:lnTo>
                  <a:cubicBezTo>
                    <a:pt x="7956" y="126"/>
                    <a:pt x="7907" y="1"/>
                    <a:pt x="7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5382322" y="4183682"/>
              <a:ext cx="203218" cy="76663"/>
            </a:xfrm>
            <a:custGeom>
              <a:rect b="b" l="l" r="r" t="t"/>
              <a:pathLst>
                <a:path extrusionOk="0" h="2918" w="7735">
                  <a:moveTo>
                    <a:pt x="3807" y="1"/>
                  </a:moveTo>
                  <a:cubicBezTo>
                    <a:pt x="3769" y="1"/>
                    <a:pt x="3730" y="2"/>
                    <a:pt x="3691" y="4"/>
                  </a:cubicBezTo>
                  <a:cubicBezTo>
                    <a:pt x="2768" y="67"/>
                    <a:pt x="2026" y="767"/>
                    <a:pt x="1908" y="1683"/>
                  </a:cubicBezTo>
                  <a:cubicBezTo>
                    <a:pt x="1723" y="1598"/>
                    <a:pt x="1532" y="1559"/>
                    <a:pt x="1346" y="1559"/>
                  </a:cubicBezTo>
                  <a:cubicBezTo>
                    <a:pt x="637" y="1559"/>
                    <a:pt x="1" y="2130"/>
                    <a:pt x="1" y="2911"/>
                  </a:cubicBezTo>
                  <a:lnTo>
                    <a:pt x="7735" y="2918"/>
                  </a:lnTo>
                  <a:cubicBezTo>
                    <a:pt x="7735" y="2023"/>
                    <a:pt x="7005" y="1354"/>
                    <a:pt x="6177" y="1354"/>
                  </a:cubicBezTo>
                  <a:cubicBezTo>
                    <a:pt x="6009" y="1354"/>
                    <a:pt x="5838" y="1382"/>
                    <a:pt x="5668" y="1440"/>
                  </a:cubicBezTo>
                  <a:cubicBezTo>
                    <a:pt x="5449" y="590"/>
                    <a:pt x="4676" y="1"/>
                    <a:pt x="3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5274263" y="4337901"/>
              <a:ext cx="23724" cy="20309"/>
            </a:xfrm>
            <a:custGeom>
              <a:rect b="b" l="l" r="r" t="t"/>
              <a:pathLst>
                <a:path extrusionOk="0" h="773" w="903">
                  <a:moveTo>
                    <a:pt x="512" y="0"/>
                  </a:moveTo>
                  <a:cubicBezTo>
                    <a:pt x="418" y="0"/>
                    <a:pt x="322" y="35"/>
                    <a:pt x="243" y="113"/>
                  </a:cubicBezTo>
                  <a:cubicBezTo>
                    <a:pt x="1" y="356"/>
                    <a:pt x="167" y="772"/>
                    <a:pt x="514" y="772"/>
                  </a:cubicBezTo>
                  <a:cubicBezTo>
                    <a:pt x="729" y="772"/>
                    <a:pt x="895" y="599"/>
                    <a:pt x="902" y="391"/>
                  </a:cubicBezTo>
                  <a:cubicBezTo>
                    <a:pt x="902" y="156"/>
                    <a:pt x="711" y="0"/>
                    <a:pt x="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5233619" y="4337901"/>
              <a:ext cx="23724" cy="20309"/>
            </a:xfrm>
            <a:custGeom>
              <a:rect b="b" l="l" r="r" t="t"/>
              <a:pathLst>
                <a:path extrusionOk="0" h="773" w="903">
                  <a:moveTo>
                    <a:pt x="512" y="0"/>
                  </a:moveTo>
                  <a:cubicBezTo>
                    <a:pt x="418" y="0"/>
                    <a:pt x="322" y="35"/>
                    <a:pt x="244" y="113"/>
                  </a:cubicBezTo>
                  <a:cubicBezTo>
                    <a:pt x="1" y="356"/>
                    <a:pt x="174" y="772"/>
                    <a:pt x="514" y="772"/>
                  </a:cubicBezTo>
                  <a:cubicBezTo>
                    <a:pt x="729" y="772"/>
                    <a:pt x="903" y="599"/>
                    <a:pt x="903" y="391"/>
                  </a:cubicBezTo>
                  <a:cubicBezTo>
                    <a:pt x="903" y="156"/>
                    <a:pt x="711" y="0"/>
                    <a:pt x="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5193002" y="4337901"/>
              <a:ext cx="23698" cy="20309"/>
            </a:xfrm>
            <a:custGeom>
              <a:rect b="b" l="l" r="r" t="t"/>
              <a:pathLst>
                <a:path extrusionOk="0" h="773" w="902">
                  <a:moveTo>
                    <a:pt x="512" y="0"/>
                  </a:moveTo>
                  <a:cubicBezTo>
                    <a:pt x="417" y="0"/>
                    <a:pt x="321" y="35"/>
                    <a:pt x="243" y="113"/>
                  </a:cubicBezTo>
                  <a:cubicBezTo>
                    <a:pt x="0" y="356"/>
                    <a:pt x="174" y="772"/>
                    <a:pt x="520" y="772"/>
                  </a:cubicBezTo>
                  <a:cubicBezTo>
                    <a:pt x="728" y="772"/>
                    <a:pt x="902" y="599"/>
                    <a:pt x="902" y="391"/>
                  </a:cubicBezTo>
                  <a:cubicBezTo>
                    <a:pt x="902" y="156"/>
                    <a:pt x="710" y="0"/>
                    <a:pt x="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a:off x="5152542" y="4337901"/>
              <a:ext cx="23724" cy="20309"/>
            </a:xfrm>
            <a:custGeom>
              <a:rect b="b" l="l" r="r" t="t"/>
              <a:pathLst>
                <a:path extrusionOk="0" h="773" w="903">
                  <a:moveTo>
                    <a:pt x="512" y="0"/>
                  </a:moveTo>
                  <a:cubicBezTo>
                    <a:pt x="417" y="0"/>
                    <a:pt x="321" y="35"/>
                    <a:pt x="243" y="113"/>
                  </a:cubicBezTo>
                  <a:cubicBezTo>
                    <a:pt x="0" y="356"/>
                    <a:pt x="174" y="772"/>
                    <a:pt x="514" y="772"/>
                  </a:cubicBezTo>
                  <a:cubicBezTo>
                    <a:pt x="729" y="772"/>
                    <a:pt x="902" y="599"/>
                    <a:pt x="902" y="391"/>
                  </a:cubicBezTo>
                  <a:cubicBezTo>
                    <a:pt x="902" y="156"/>
                    <a:pt x="711" y="0"/>
                    <a:pt x="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a:off x="5446479" y="4337901"/>
              <a:ext cx="23724" cy="20309"/>
            </a:xfrm>
            <a:custGeom>
              <a:rect b="b" l="l" r="r" t="t"/>
              <a:pathLst>
                <a:path extrusionOk="0" h="773" w="903">
                  <a:moveTo>
                    <a:pt x="512" y="0"/>
                  </a:moveTo>
                  <a:cubicBezTo>
                    <a:pt x="417" y="0"/>
                    <a:pt x="321" y="35"/>
                    <a:pt x="243" y="113"/>
                  </a:cubicBezTo>
                  <a:cubicBezTo>
                    <a:pt x="0" y="356"/>
                    <a:pt x="174" y="772"/>
                    <a:pt x="521" y="772"/>
                  </a:cubicBezTo>
                  <a:cubicBezTo>
                    <a:pt x="729" y="772"/>
                    <a:pt x="902" y="599"/>
                    <a:pt x="902" y="391"/>
                  </a:cubicBezTo>
                  <a:cubicBezTo>
                    <a:pt x="902" y="156"/>
                    <a:pt x="711" y="0"/>
                    <a:pt x="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5467261" y="4183944"/>
              <a:ext cx="118279" cy="76400"/>
            </a:xfrm>
            <a:custGeom>
              <a:rect b="b" l="l" r="r" t="t"/>
              <a:pathLst>
                <a:path extrusionOk="0" h="2908" w="4502">
                  <a:moveTo>
                    <a:pt x="583" y="0"/>
                  </a:moveTo>
                  <a:cubicBezTo>
                    <a:pt x="390" y="0"/>
                    <a:pt x="194" y="30"/>
                    <a:pt x="0" y="91"/>
                  </a:cubicBezTo>
                  <a:cubicBezTo>
                    <a:pt x="624" y="286"/>
                    <a:pt x="1103" y="792"/>
                    <a:pt x="1269" y="1430"/>
                  </a:cubicBezTo>
                  <a:cubicBezTo>
                    <a:pt x="1440" y="1372"/>
                    <a:pt x="1611" y="1344"/>
                    <a:pt x="1779" y="1344"/>
                  </a:cubicBezTo>
                  <a:cubicBezTo>
                    <a:pt x="2607" y="1344"/>
                    <a:pt x="3338" y="2013"/>
                    <a:pt x="3343" y="2908"/>
                  </a:cubicBezTo>
                  <a:lnTo>
                    <a:pt x="4502" y="2908"/>
                  </a:lnTo>
                  <a:cubicBezTo>
                    <a:pt x="4502" y="2019"/>
                    <a:pt x="3772" y="1351"/>
                    <a:pt x="2944" y="1351"/>
                  </a:cubicBezTo>
                  <a:cubicBezTo>
                    <a:pt x="2777" y="1351"/>
                    <a:pt x="2605" y="1379"/>
                    <a:pt x="2435" y="1437"/>
                  </a:cubicBezTo>
                  <a:cubicBezTo>
                    <a:pt x="2209" y="567"/>
                    <a:pt x="1430" y="0"/>
                    <a:pt x="5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a:off x="5212680" y="4348148"/>
              <a:ext cx="206265" cy="161129"/>
            </a:xfrm>
            <a:custGeom>
              <a:rect b="b" l="l" r="r" t="t"/>
              <a:pathLst>
                <a:path extrusionOk="0" h="6133" w="7851">
                  <a:moveTo>
                    <a:pt x="7701" y="0"/>
                  </a:moveTo>
                  <a:cubicBezTo>
                    <a:pt x="7698" y="0"/>
                    <a:pt x="7695" y="1"/>
                    <a:pt x="7692" y="1"/>
                  </a:cubicBezTo>
                  <a:lnTo>
                    <a:pt x="6541" y="1"/>
                  </a:lnTo>
                  <a:cubicBezTo>
                    <a:pt x="6645" y="1"/>
                    <a:pt x="6694" y="126"/>
                    <a:pt x="6617" y="195"/>
                  </a:cubicBezTo>
                  <a:lnTo>
                    <a:pt x="1013" y="5501"/>
                  </a:lnTo>
                  <a:cubicBezTo>
                    <a:pt x="729" y="5772"/>
                    <a:pt x="382" y="5966"/>
                    <a:pt x="0" y="6063"/>
                  </a:cubicBezTo>
                  <a:cubicBezTo>
                    <a:pt x="35" y="6112"/>
                    <a:pt x="90" y="6132"/>
                    <a:pt x="153" y="6132"/>
                  </a:cubicBezTo>
                  <a:lnTo>
                    <a:pt x="583" y="6132"/>
                  </a:lnTo>
                  <a:cubicBezTo>
                    <a:pt x="1172" y="6132"/>
                    <a:pt x="1741" y="5910"/>
                    <a:pt x="2178" y="5501"/>
                  </a:cubicBezTo>
                  <a:lnTo>
                    <a:pt x="7776" y="202"/>
                  </a:lnTo>
                  <a:cubicBezTo>
                    <a:pt x="7850" y="128"/>
                    <a:pt x="7806" y="0"/>
                    <a:pt x="77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a:off x="5540508" y="4350696"/>
              <a:ext cx="47947" cy="30476"/>
            </a:xfrm>
            <a:custGeom>
              <a:rect b="b" l="l" r="r" t="t"/>
              <a:pathLst>
                <a:path extrusionOk="0" h="1160" w="1825">
                  <a:moveTo>
                    <a:pt x="0" y="1"/>
                  </a:moveTo>
                  <a:lnTo>
                    <a:pt x="451" y="452"/>
                  </a:lnTo>
                  <a:cubicBezTo>
                    <a:pt x="590" y="590"/>
                    <a:pt x="666" y="792"/>
                    <a:pt x="666" y="993"/>
                  </a:cubicBezTo>
                  <a:lnTo>
                    <a:pt x="666" y="1000"/>
                  </a:lnTo>
                  <a:cubicBezTo>
                    <a:pt x="666" y="1090"/>
                    <a:pt x="597" y="1159"/>
                    <a:pt x="514" y="1159"/>
                  </a:cubicBezTo>
                  <a:lnTo>
                    <a:pt x="1665" y="1159"/>
                  </a:lnTo>
                  <a:cubicBezTo>
                    <a:pt x="1755" y="1159"/>
                    <a:pt x="1825" y="1090"/>
                    <a:pt x="1825" y="1000"/>
                  </a:cubicBezTo>
                  <a:lnTo>
                    <a:pt x="1825" y="993"/>
                  </a:lnTo>
                  <a:cubicBezTo>
                    <a:pt x="1825" y="792"/>
                    <a:pt x="1748" y="597"/>
                    <a:pt x="1610" y="452"/>
                  </a:cubicBezTo>
                  <a:lnTo>
                    <a:pt x="11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5507352" y="4315176"/>
              <a:ext cx="63606" cy="35547"/>
            </a:xfrm>
            <a:custGeom>
              <a:rect b="b" l="l" r="r" t="t"/>
              <a:pathLst>
                <a:path extrusionOk="0" h="1353" w="2421">
                  <a:moveTo>
                    <a:pt x="0" y="0"/>
                  </a:moveTo>
                  <a:lnTo>
                    <a:pt x="0" y="770"/>
                  </a:lnTo>
                  <a:cubicBezTo>
                    <a:pt x="0" y="1089"/>
                    <a:pt x="257" y="1353"/>
                    <a:pt x="576" y="1353"/>
                  </a:cubicBezTo>
                  <a:lnTo>
                    <a:pt x="2421" y="1353"/>
                  </a:lnTo>
                  <a:lnTo>
                    <a:pt x="1748" y="680"/>
                  </a:lnTo>
                  <a:cubicBezTo>
                    <a:pt x="1318" y="243"/>
                    <a:pt x="728" y="0"/>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1"/>
            <p:cNvSpPr/>
            <p:nvPr/>
          </p:nvSpPr>
          <p:spPr>
            <a:xfrm>
              <a:off x="5507352" y="4315176"/>
              <a:ext cx="63606" cy="35547"/>
            </a:xfrm>
            <a:custGeom>
              <a:rect b="b" l="l" r="r" t="t"/>
              <a:pathLst>
                <a:path extrusionOk="0" h="1353" w="2421">
                  <a:moveTo>
                    <a:pt x="0" y="0"/>
                  </a:moveTo>
                  <a:lnTo>
                    <a:pt x="0" y="243"/>
                  </a:lnTo>
                  <a:cubicBezTo>
                    <a:pt x="215" y="354"/>
                    <a:pt x="416" y="500"/>
                    <a:pt x="597" y="680"/>
                  </a:cubicBezTo>
                  <a:lnTo>
                    <a:pt x="1262" y="1353"/>
                  </a:lnTo>
                  <a:lnTo>
                    <a:pt x="2421" y="1353"/>
                  </a:lnTo>
                  <a:lnTo>
                    <a:pt x="1755" y="673"/>
                  </a:lnTo>
                  <a:cubicBezTo>
                    <a:pt x="1318" y="243"/>
                    <a:pt x="728" y="0"/>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1" name="Google Shape;741;p21"/>
          <p:cNvCxnSpPr/>
          <p:nvPr/>
        </p:nvCxnSpPr>
        <p:spPr>
          <a:xfrm>
            <a:off x="503930" y="2188150"/>
            <a:ext cx="8204400" cy="0"/>
          </a:xfrm>
          <a:prstGeom prst="straightConnector1">
            <a:avLst/>
          </a:prstGeom>
          <a:noFill/>
          <a:ln cap="flat" cmpd="sng" w="28575">
            <a:solidFill>
              <a:schemeClr val="accent1"/>
            </a:solidFill>
            <a:prstDash val="solid"/>
            <a:round/>
            <a:headEnd len="med" w="med" type="none"/>
            <a:tailEnd len="med" w="med" type="none"/>
          </a:ln>
        </p:spPr>
      </p:cxnSp>
      <p:sp>
        <p:nvSpPr>
          <p:cNvPr id="742" name="Google Shape;742;p21"/>
          <p:cNvSpPr/>
          <p:nvPr/>
        </p:nvSpPr>
        <p:spPr>
          <a:xfrm>
            <a:off x="1727574" y="2093500"/>
            <a:ext cx="189300" cy="18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1"/>
          <p:cNvSpPr/>
          <p:nvPr/>
        </p:nvSpPr>
        <p:spPr>
          <a:xfrm>
            <a:off x="4457085" y="2088088"/>
            <a:ext cx="189300" cy="18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1"/>
          <p:cNvSpPr txBox="1"/>
          <p:nvPr/>
        </p:nvSpPr>
        <p:spPr>
          <a:xfrm>
            <a:off x="683676" y="2705100"/>
            <a:ext cx="2615700" cy="1729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exend Deca"/>
              <a:buChar char="-"/>
            </a:pPr>
            <a:r>
              <a:rPr lang="en" sz="1200">
                <a:latin typeface="Lexend Deca"/>
                <a:ea typeface="Lexend Deca"/>
                <a:cs typeface="Lexend Deca"/>
                <a:sym typeface="Lexend Deca"/>
              </a:rPr>
              <a:t>Reformat the original dataframe,</a:t>
            </a:r>
            <a:endParaRPr sz="1200">
              <a:latin typeface="Lexend Deca"/>
              <a:ea typeface="Lexend Deca"/>
              <a:cs typeface="Lexend Deca"/>
              <a:sym typeface="Lexend Deca"/>
            </a:endParaRPr>
          </a:p>
          <a:p>
            <a:pPr indent="-304800" lvl="0" marL="457200" rtl="0" algn="l">
              <a:spcBef>
                <a:spcPts val="0"/>
              </a:spcBef>
              <a:spcAft>
                <a:spcPts val="0"/>
              </a:spcAft>
              <a:buSzPts val="1200"/>
              <a:buFont typeface="Roboto"/>
              <a:buChar char="-"/>
            </a:pPr>
            <a:r>
              <a:rPr lang="en" sz="1200">
                <a:latin typeface="Lexend Deca"/>
                <a:ea typeface="Lexend Deca"/>
                <a:cs typeface="Lexend Deca"/>
                <a:sym typeface="Lexend Deca"/>
              </a:rPr>
              <a:t>Create a </a:t>
            </a:r>
            <a:r>
              <a:rPr b="1" lang="en" sz="1200">
                <a:latin typeface="Lexend Deca"/>
                <a:ea typeface="Lexend Deca"/>
                <a:cs typeface="Lexend Deca"/>
                <a:sym typeface="Lexend Deca"/>
              </a:rPr>
              <a:t>new </a:t>
            </a:r>
            <a:r>
              <a:rPr b="1" lang="en" sz="1200">
                <a:latin typeface="Lexend Deca"/>
                <a:ea typeface="Lexend Deca"/>
                <a:cs typeface="Lexend Deca"/>
                <a:sym typeface="Lexend Deca"/>
              </a:rPr>
              <a:t>dataframe</a:t>
            </a:r>
            <a:endParaRPr b="1" sz="1200">
              <a:latin typeface="Lexend Deca"/>
              <a:ea typeface="Lexend Deca"/>
              <a:cs typeface="Lexend Deca"/>
              <a:sym typeface="Lexend Deca"/>
            </a:endParaRPr>
          </a:p>
          <a:p>
            <a:pPr indent="-304800" lvl="0" marL="457200" rtl="0" algn="l">
              <a:spcBef>
                <a:spcPts val="0"/>
              </a:spcBef>
              <a:spcAft>
                <a:spcPts val="0"/>
              </a:spcAft>
              <a:buSzPts val="1200"/>
              <a:buFont typeface="Roboto"/>
              <a:buChar char="-"/>
            </a:pPr>
            <a:r>
              <a:rPr lang="en" sz="1200">
                <a:latin typeface="Lexend Deca"/>
                <a:ea typeface="Lexend Deca"/>
                <a:cs typeface="Lexend Deca"/>
                <a:sym typeface="Lexend Deca"/>
              </a:rPr>
              <a:t>Plot a </a:t>
            </a:r>
            <a:r>
              <a:rPr b="1" lang="en" sz="1200">
                <a:latin typeface="Lexend Deca"/>
                <a:ea typeface="Lexend Deca"/>
                <a:cs typeface="Lexend Deca"/>
                <a:sym typeface="Lexend Deca"/>
              </a:rPr>
              <a:t>multiple line graph</a:t>
            </a:r>
            <a:r>
              <a:rPr lang="en" sz="1200">
                <a:latin typeface="Lexend Deca"/>
                <a:ea typeface="Lexend Deca"/>
                <a:cs typeface="Lexend Deca"/>
                <a:sym typeface="Lexend Deca"/>
              </a:rPr>
              <a:t> using </a:t>
            </a:r>
            <a:r>
              <a:rPr b="1" lang="en" sz="1200">
                <a:latin typeface="Lexend Deca"/>
                <a:ea typeface="Lexend Deca"/>
                <a:cs typeface="Lexend Deca"/>
                <a:sym typeface="Lexend Deca"/>
              </a:rPr>
              <a:t>seaborn</a:t>
            </a:r>
            <a:r>
              <a:rPr lang="en" sz="1200">
                <a:latin typeface="Lexend Deca"/>
                <a:ea typeface="Lexend Deca"/>
                <a:cs typeface="Lexend Deca"/>
                <a:sym typeface="Lexend Deca"/>
              </a:rPr>
              <a:t> with year in axis and Sum of RPM (Revenue Passenger Mile) in y axis</a:t>
            </a:r>
            <a:endParaRPr sz="1200">
              <a:latin typeface="Lexend Deca"/>
              <a:ea typeface="Lexend Deca"/>
              <a:cs typeface="Lexend Deca"/>
              <a:sym typeface="Lexend Deca"/>
            </a:endParaRPr>
          </a:p>
        </p:txBody>
      </p:sp>
      <p:sp>
        <p:nvSpPr>
          <p:cNvPr id="745" name="Google Shape;745;p21"/>
          <p:cNvSpPr txBox="1"/>
          <p:nvPr/>
        </p:nvSpPr>
        <p:spPr>
          <a:xfrm>
            <a:off x="3514227" y="2705105"/>
            <a:ext cx="2163000" cy="1850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Roboto"/>
              <a:buChar char="-"/>
            </a:pPr>
            <a:r>
              <a:rPr lang="en" sz="1200">
                <a:latin typeface="Lexend Deca"/>
                <a:ea typeface="Lexend Deca"/>
                <a:cs typeface="Lexend Deca"/>
                <a:sym typeface="Lexend Deca"/>
              </a:rPr>
              <a:t>Create a </a:t>
            </a:r>
            <a:r>
              <a:rPr b="1" lang="en" sz="1200">
                <a:latin typeface="Lexend Deca"/>
                <a:ea typeface="Lexend Deca"/>
                <a:cs typeface="Lexend Deca"/>
                <a:sym typeface="Lexend Deca"/>
              </a:rPr>
              <a:t>new dataframe</a:t>
            </a:r>
            <a:endParaRPr b="1" sz="1200">
              <a:latin typeface="Lexend Deca"/>
              <a:ea typeface="Lexend Deca"/>
              <a:cs typeface="Lexend Deca"/>
              <a:sym typeface="Lexend Deca"/>
            </a:endParaRPr>
          </a:p>
          <a:p>
            <a:pPr indent="-304800" lvl="0" marL="457200" rtl="0" algn="l">
              <a:spcBef>
                <a:spcPts val="0"/>
              </a:spcBef>
              <a:spcAft>
                <a:spcPts val="0"/>
              </a:spcAft>
              <a:buSzPts val="1200"/>
              <a:buFont typeface="Roboto"/>
              <a:buChar char="-"/>
            </a:pPr>
            <a:r>
              <a:rPr b="1" lang="en" sz="1200">
                <a:latin typeface="Lexend Deca"/>
                <a:ea typeface="Lexend Deca"/>
                <a:cs typeface="Lexend Deca"/>
                <a:sym typeface="Lexend Deca"/>
              </a:rPr>
              <a:t>Groupby</a:t>
            </a:r>
            <a:r>
              <a:rPr lang="en" sz="1200">
                <a:latin typeface="Lexend Deca"/>
                <a:ea typeface="Lexend Deca"/>
                <a:cs typeface="Lexend Deca"/>
                <a:sym typeface="Lexend Deca"/>
              </a:rPr>
              <a:t> the aircrafts types, salary, and year</a:t>
            </a:r>
            <a:endParaRPr sz="1200">
              <a:latin typeface="Lexend Deca"/>
              <a:ea typeface="Lexend Deca"/>
              <a:cs typeface="Lexend Deca"/>
              <a:sym typeface="Lexend Deca"/>
            </a:endParaRPr>
          </a:p>
          <a:p>
            <a:pPr indent="-304800" lvl="0" marL="457200" rtl="0" algn="l">
              <a:spcBef>
                <a:spcPts val="0"/>
              </a:spcBef>
              <a:spcAft>
                <a:spcPts val="0"/>
              </a:spcAft>
              <a:buSzPts val="1200"/>
              <a:buFont typeface="Roboto"/>
              <a:buChar char="-"/>
            </a:pPr>
            <a:r>
              <a:rPr lang="en" sz="1200">
                <a:latin typeface="Lexend Deca"/>
                <a:ea typeface="Lexend Deca"/>
                <a:cs typeface="Lexend Deca"/>
                <a:sym typeface="Lexend Deca"/>
              </a:rPr>
              <a:t>Plot a </a:t>
            </a:r>
            <a:r>
              <a:rPr b="1" lang="en" sz="1200">
                <a:latin typeface="Lexend Deca"/>
                <a:ea typeface="Lexend Deca"/>
                <a:cs typeface="Lexend Deca"/>
                <a:sym typeface="Lexend Deca"/>
              </a:rPr>
              <a:t>line graph</a:t>
            </a:r>
            <a:r>
              <a:rPr lang="en" sz="1200">
                <a:latin typeface="Lexend Deca"/>
                <a:ea typeface="Lexend Deca"/>
                <a:cs typeface="Lexend Deca"/>
                <a:sym typeface="Lexend Deca"/>
              </a:rPr>
              <a:t> using the </a:t>
            </a:r>
            <a:r>
              <a:rPr b="1" lang="en" sz="1200">
                <a:latin typeface="Lexend Deca"/>
                <a:ea typeface="Lexend Deca"/>
                <a:cs typeface="Lexend Deca"/>
                <a:sym typeface="Lexend Deca"/>
              </a:rPr>
              <a:t>Matplotlib</a:t>
            </a:r>
            <a:r>
              <a:rPr lang="en" sz="1200">
                <a:latin typeface="Lexend Deca"/>
                <a:ea typeface="Lexend Deca"/>
                <a:cs typeface="Lexend Deca"/>
                <a:sym typeface="Lexend Deca"/>
              </a:rPr>
              <a:t> library </a:t>
            </a:r>
            <a:endParaRPr sz="1200">
              <a:latin typeface="Lexend Deca"/>
              <a:ea typeface="Lexend Deca"/>
              <a:cs typeface="Lexend Deca"/>
              <a:sym typeface="Lexend Deca"/>
            </a:endParaRPr>
          </a:p>
        </p:txBody>
      </p:sp>
      <p:sp>
        <p:nvSpPr>
          <p:cNvPr id="746" name="Google Shape;746;p21"/>
          <p:cNvSpPr txBox="1"/>
          <p:nvPr/>
        </p:nvSpPr>
        <p:spPr>
          <a:xfrm>
            <a:off x="6017276" y="2705100"/>
            <a:ext cx="2940000" cy="1631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latin typeface="Lexend Deca"/>
                <a:ea typeface="Lexend Deca"/>
                <a:cs typeface="Lexend Deca"/>
                <a:sym typeface="Lexend Deca"/>
              </a:rPr>
              <a:t>Create a </a:t>
            </a:r>
            <a:r>
              <a:rPr b="1" lang="en" sz="1200">
                <a:latin typeface="Lexend Deca"/>
                <a:ea typeface="Lexend Deca"/>
                <a:cs typeface="Lexend Deca"/>
                <a:sym typeface="Lexend Deca"/>
              </a:rPr>
              <a:t>new dataframe </a:t>
            </a:r>
            <a:r>
              <a:rPr lang="en" sz="1200">
                <a:latin typeface="Lexend Deca"/>
                <a:ea typeface="Lexend Deca"/>
                <a:cs typeface="Lexend Deca"/>
                <a:sym typeface="Lexend Deca"/>
              </a:rPr>
              <a:t>with job position, salary, and year</a:t>
            </a:r>
            <a:endParaRPr sz="1200">
              <a:latin typeface="Lexend Deca"/>
              <a:ea typeface="Lexend Deca"/>
              <a:cs typeface="Lexend Deca"/>
              <a:sym typeface="Lexend Deca"/>
            </a:endParaRPr>
          </a:p>
          <a:p>
            <a:pPr indent="-304800" lvl="0" marL="457200" rtl="0" algn="l">
              <a:spcBef>
                <a:spcPts val="0"/>
              </a:spcBef>
              <a:spcAft>
                <a:spcPts val="0"/>
              </a:spcAft>
              <a:buSzPts val="1200"/>
              <a:buFont typeface="Roboto"/>
              <a:buChar char="-"/>
            </a:pPr>
            <a:r>
              <a:rPr lang="en" sz="1200">
                <a:latin typeface="Lexend Deca"/>
                <a:ea typeface="Lexend Deca"/>
                <a:cs typeface="Lexend Deca"/>
                <a:sym typeface="Lexend Deca"/>
              </a:rPr>
              <a:t>Convert data to </a:t>
            </a:r>
            <a:r>
              <a:rPr b="1" lang="en" sz="1200">
                <a:latin typeface="Lexend Deca"/>
                <a:ea typeface="Lexend Deca"/>
                <a:cs typeface="Lexend Deca"/>
                <a:sym typeface="Lexend Deca"/>
              </a:rPr>
              <a:t>floats</a:t>
            </a:r>
            <a:r>
              <a:rPr lang="en" sz="1200">
                <a:latin typeface="Lexend Deca"/>
                <a:ea typeface="Lexend Deca"/>
                <a:cs typeface="Lexend Deca"/>
                <a:sym typeface="Lexend Deca"/>
              </a:rPr>
              <a:t> instead of string</a:t>
            </a:r>
            <a:endParaRPr sz="1200">
              <a:latin typeface="Lexend Deca"/>
              <a:ea typeface="Lexend Deca"/>
              <a:cs typeface="Lexend Deca"/>
              <a:sym typeface="Lexend Deca"/>
            </a:endParaRPr>
          </a:p>
          <a:p>
            <a:pPr indent="-304800" lvl="0" marL="457200" rtl="0" algn="l">
              <a:spcBef>
                <a:spcPts val="0"/>
              </a:spcBef>
              <a:spcAft>
                <a:spcPts val="0"/>
              </a:spcAft>
              <a:buSzPts val="1200"/>
              <a:buFont typeface="Roboto"/>
              <a:buChar char="-"/>
            </a:pPr>
            <a:r>
              <a:rPr lang="en" sz="1200">
                <a:latin typeface="Lexend Deca"/>
                <a:ea typeface="Lexend Deca"/>
                <a:cs typeface="Lexend Deca"/>
                <a:sym typeface="Lexend Deca"/>
              </a:rPr>
              <a:t>Use the </a:t>
            </a:r>
            <a:r>
              <a:rPr b="1" lang="en" sz="1200">
                <a:latin typeface="Lexend Deca"/>
                <a:ea typeface="Lexend Deca"/>
                <a:cs typeface="Lexend Deca"/>
                <a:sym typeface="Lexend Deca"/>
              </a:rPr>
              <a:t>droppna </a:t>
            </a:r>
            <a:r>
              <a:rPr lang="en" sz="1200">
                <a:latin typeface="Lexend Deca"/>
                <a:ea typeface="Lexend Deca"/>
                <a:cs typeface="Lexend Deca"/>
                <a:sym typeface="Lexend Deca"/>
              </a:rPr>
              <a:t>method to clean the data</a:t>
            </a:r>
            <a:endParaRPr sz="1200">
              <a:latin typeface="Lexend Deca"/>
              <a:ea typeface="Lexend Deca"/>
              <a:cs typeface="Lexend Deca"/>
              <a:sym typeface="Lexend Deca"/>
            </a:endParaRPr>
          </a:p>
          <a:p>
            <a:pPr indent="-304800" lvl="0" marL="457200" rtl="0" algn="l">
              <a:spcBef>
                <a:spcPts val="0"/>
              </a:spcBef>
              <a:spcAft>
                <a:spcPts val="0"/>
              </a:spcAft>
              <a:buSzPts val="1200"/>
              <a:buFont typeface="Roboto"/>
              <a:buChar char="-"/>
            </a:pPr>
            <a:r>
              <a:rPr lang="en" sz="1200">
                <a:latin typeface="Lexend Deca"/>
                <a:ea typeface="Lexend Deca"/>
                <a:cs typeface="Lexend Deca"/>
                <a:sym typeface="Lexend Deca"/>
              </a:rPr>
              <a:t>Plot each employee position with their average salary over time by using </a:t>
            </a:r>
            <a:r>
              <a:rPr b="1" lang="en" sz="1200">
                <a:latin typeface="Lexend Deca"/>
                <a:ea typeface="Lexend Deca"/>
                <a:cs typeface="Lexend Deca"/>
                <a:sym typeface="Lexend Deca"/>
              </a:rPr>
              <a:t>regression plot</a:t>
            </a:r>
            <a:r>
              <a:rPr lang="en" sz="1200">
                <a:latin typeface="Lexend Deca"/>
                <a:ea typeface="Lexend Deca"/>
                <a:cs typeface="Lexend Deca"/>
                <a:sym typeface="Lexend Deca"/>
              </a:rPr>
              <a:t>, </a:t>
            </a:r>
            <a:r>
              <a:rPr b="1" lang="en" sz="1200">
                <a:latin typeface="Lexend Deca"/>
                <a:ea typeface="Lexend Deca"/>
                <a:cs typeface="Lexend Deca"/>
                <a:sym typeface="Lexend Deca"/>
              </a:rPr>
              <a:t>dot plot</a:t>
            </a:r>
            <a:r>
              <a:rPr lang="en" sz="1200">
                <a:latin typeface="Lexend Deca"/>
                <a:ea typeface="Lexend Deca"/>
                <a:cs typeface="Lexend Deca"/>
                <a:sym typeface="Lexend Deca"/>
              </a:rPr>
              <a:t>, </a:t>
            </a:r>
            <a:r>
              <a:rPr b="1" lang="en" sz="1200">
                <a:latin typeface="Lexend Deca"/>
                <a:ea typeface="Lexend Deca"/>
                <a:cs typeface="Lexend Deca"/>
                <a:sym typeface="Lexend Deca"/>
              </a:rPr>
              <a:t>and histogram </a:t>
            </a:r>
            <a:endParaRPr b="1" sz="1200">
              <a:latin typeface="Lexend Deca"/>
              <a:ea typeface="Lexend Deca"/>
              <a:cs typeface="Lexend Deca"/>
              <a:sym typeface="Lexend Deca"/>
            </a:endParaRPr>
          </a:p>
        </p:txBody>
      </p:sp>
      <p:sp>
        <p:nvSpPr>
          <p:cNvPr id="747" name="Google Shape;747;p21"/>
          <p:cNvSpPr txBox="1"/>
          <p:nvPr/>
        </p:nvSpPr>
        <p:spPr>
          <a:xfrm>
            <a:off x="1319905" y="2338112"/>
            <a:ext cx="10047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Fira Sans Extra Condensed"/>
                <a:ea typeface="Fira Sans Extra Condensed"/>
                <a:cs typeface="Fira Sans Extra Condensed"/>
                <a:sym typeface="Fira Sans Extra Condensed"/>
              </a:rPr>
              <a:t>01</a:t>
            </a:r>
            <a:endParaRPr b="1">
              <a:solidFill>
                <a:srgbClr val="000000"/>
              </a:solidFill>
              <a:latin typeface="Fira Sans Extra Condensed"/>
              <a:ea typeface="Fira Sans Extra Condensed"/>
              <a:cs typeface="Fira Sans Extra Condensed"/>
              <a:sym typeface="Fira Sans Extra Condensed"/>
            </a:endParaRPr>
          </a:p>
        </p:txBody>
      </p:sp>
      <p:sp>
        <p:nvSpPr>
          <p:cNvPr id="748" name="Google Shape;748;p21"/>
          <p:cNvSpPr txBox="1"/>
          <p:nvPr/>
        </p:nvSpPr>
        <p:spPr>
          <a:xfrm>
            <a:off x="4049378" y="2282812"/>
            <a:ext cx="10047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Fira Sans Extra Condensed"/>
                <a:ea typeface="Fira Sans Extra Condensed"/>
                <a:cs typeface="Fira Sans Extra Condensed"/>
                <a:sym typeface="Fira Sans Extra Condensed"/>
              </a:rPr>
              <a:t>02</a:t>
            </a:r>
            <a:endParaRPr b="1">
              <a:solidFill>
                <a:srgbClr val="000000"/>
              </a:solidFill>
              <a:latin typeface="Fira Sans Extra Condensed"/>
              <a:ea typeface="Fira Sans Extra Condensed"/>
              <a:cs typeface="Fira Sans Extra Condensed"/>
              <a:sym typeface="Fira Sans Extra Condensed"/>
            </a:endParaRPr>
          </a:p>
        </p:txBody>
      </p:sp>
      <p:sp>
        <p:nvSpPr>
          <p:cNvPr id="749" name="Google Shape;749;p21"/>
          <p:cNvSpPr txBox="1"/>
          <p:nvPr/>
        </p:nvSpPr>
        <p:spPr>
          <a:xfrm>
            <a:off x="6778836" y="2338112"/>
            <a:ext cx="10047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Fira Sans Extra Condensed"/>
                <a:ea typeface="Fira Sans Extra Condensed"/>
                <a:cs typeface="Fira Sans Extra Condensed"/>
                <a:sym typeface="Fira Sans Extra Condensed"/>
              </a:rPr>
              <a:t>03</a:t>
            </a:r>
            <a:endParaRPr b="1">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Travels Infographics “by Slidego”">
  <a:themeElements>
    <a:clrScheme name="Simple Light">
      <a:dk1>
        <a:srgbClr val="000000"/>
      </a:dk1>
      <a:lt1>
        <a:srgbClr val="FFFFFF"/>
      </a:lt1>
      <a:dk2>
        <a:srgbClr val="595959"/>
      </a:dk2>
      <a:lt2>
        <a:srgbClr val="EEEEEE"/>
      </a:lt2>
      <a:accent1>
        <a:srgbClr val="F89649"/>
      </a:accent1>
      <a:accent2>
        <a:srgbClr val="FA7256"/>
      </a:accent2>
      <a:accent3>
        <a:srgbClr val="F7D380"/>
      </a:accent3>
      <a:accent4>
        <a:srgbClr val="F8B179"/>
      </a:accent4>
      <a:accent5>
        <a:srgbClr val="F54C19"/>
      </a:accent5>
      <a:accent6>
        <a:srgbClr val="FF4B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