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94" r:id="rId7"/>
    <p:sldId id="295" r:id="rId8"/>
    <p:sldId id="296" r:id="rId9"/>
    <p:sldId id="261" r:id="rId10"/>
    <p:sldId id="262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pt-BR" sz="3200" dirty="0"/>
              <a:t>SaaS ChuRn Analise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pt-BR" dirty="0"/>
              <a:t>ERYC MASSELLI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pt-BR" dirty="0"/>
              <a:t>Contexto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306607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dados a serem analisados são de uma empresa que fornece serviços de rede social. O serviço é concedido por meio de assinaturas mensais.</a:t>
            </a:r>
          </a:p>
          <a:p>
            <a:pPr algn="just"/>
            <a:r>
              <a:rPr lang="pt-BR" dirty="0"/>
              <a:t>Principais Objetivos: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Avaliar a possível alta evasão de membros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Elaborar uma estratégia de redução de Churn</a:t>
            </a:r>
          </a:p>
          <a:p>
            <a:endParaRPr lang="pt-BR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pt-BR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pt-BR" dirty="0"/>
              <a:t>Eryc Masselli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r>
              <a:rPr lang="pt-BR" dirty="0"/>
              <a:t>Mrr vs churn mrr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12226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Mesmo em constante crescimento nos últimos meses existe um problema de Churn constante na 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Potencial crescimento aproximado de 18.2% trazendo usuários antigos para a plataforma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pt-BR" dirty="0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Eryc Masselli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pt-BR" smtClean="0"/>
              <a:pPr/>
              <a:t>3</a:t>
            </a:fld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19F022B-FD5A-4508-A4D0-FDB2E546D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49" y="2760622"/>
            <a:ext cx="4781193" cy="329333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50C3F52-878B-FDBD-F536-6A8A4864A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2760622"/>
            <a:ext cx="4905197" cy="329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9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r>
              <a:rPr lang="pt-BR" dirty="0"/>
              <a:t>A cada 2 novos usuários, 1 Antigo entrou em churn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7"/>
            <a:ext cx="6765925" cy="13255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Houve uma relevante queda de Churn em fevereiro, porém hoje ainda se tem uma constante ocorrência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houveram antigos usuários que voltaram a plataforma nesse período (Ressurect Users)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pt-BR" dirty="0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Eryc Masselli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pt-BR" smtClean="0"/>
              <a:pPr/>
              <a:t>4</a:t>
            </a:fld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85466E55-664E-1483-E35C-032283EA0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752485"/>
            <a:ext cx="4656851" cy="321202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07FAFA0-7CB0-1F1E-612D-1D1B94B12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8218" y="2732851"/>
            <a:ext cx="4656853" cy="325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9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r>
              <a:rPr lang="pt-BR" dirty="0"/>
              <a:t>Usuários convertidos precisam de atenção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7"/>
            <a:ext cx="6765925" cy="13255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64.3% dos usuários Churn em Maio estavam a 4 meses ou mais utilizando 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relação Eventos/Usuário desse grupo estava abaixo da média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pt-BR" dirty="0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Eryc Masselli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pt-BR" smtClean="0"/>
              <a:pPr/>
              <a:t>5</a:t>
            </a:fld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F4AD5A5B-E989-E192-8A38-E3B979F4F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2682" y="2687500"/>
            <a:ext cx="9246636" cy="365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9488"/>
            <a:ext cx="4526902" cy="585788"/>
          </a:xfrm>
        </p:spPr>
        <p:txBody>
          <a:bodyPr>
            <a:normAutofit/>
          </a:bodyPr>
          <a:lstStyle/>
          <a:p>
            <a:r>
              <a:rPr lang="pt-BR" dirty="0"/>
              <a:t>Problemas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9918" y="1528994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pt-BR" dirty="0"/>
              <a:t>MRR Churn Crescente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391" y="2605320"/>
            <a:ext cx="1936879" cy="514350"/>
          </a:xfrm>
        </p:spPr>
        <p:txBody>
          <a:bodyPr/>
          <a:lstStyle/>
          <a:p>
            <a:r>
              <a:rPr lang="pt-BR" dirty="0"/>
              <a:t>Usuários Churn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pt-BR" dirty="0"/>
              <a:t>Usuários Churn não Retornam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pt-BR" dirty="0"/>
              <a:t>Pouca Interação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594478"/>
            <a:ext cx="3716098" cy="1010842"/>
          </a:xfrm>
        </p:spPr>
        <p:txBody>
          <a:bodyPr/>
          <a:lstStyle/>
          <a:p>
            <a:r>
              <a:rPr lang="pt-BR" dirty="0"/>
              <a:t>Um aumento de 69,8% entre fevereiro e maio</a:t>
            </a:r>
          </a:p>
          <a:p>
            <a:endParaRPr lang="pt-B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pt-BR" dirty="0"/>
              <a:t>Numero constante de churn mensal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4710063" cy="1010842"/>
          </a:xfrm>
        </p:spPr>
        <p:txBody>
          <a:bodyPr/>
          <a:lstStyle/>
          <a:p>
            <a:r>
              <a:rPr lang="pt-BR" dirty="0"/>
              <a:t>Nenhum usuário churn voltou a plataforma nos últimos 5 meses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4940753" cy="1010842"/>
          </a:xfrm>
        </p:spPr>
        <p:txBody>
          <a:bodyPr/>
          <a:lstStyle/>
          <a:p>
            <a:r>
              <a:rPr lang="pt-BR" dirty="0"/>
              <a:t>As interações dos usuários Churn em maio estavam abaixo da media, sinalizando o possível desligamento</a:t>
            </a:r>
          </a:p>
          <a:p>
            <a:endParaRPr lang="pt-BR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pt-BR" dirty="0"/>
              <a:t>2022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/>
          <a:p>
            <a:r>
              <a:rPr lang="pt-BR" dirty="0"/>
              <a:t>Eryc Masselli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pt-BR" dirty="0"/>
              <a:t>Estratégia sugerida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800" dirty="0"/>
              <a:t>Maior atenção os usuários churn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pPr algn="just"/>
            <a:r>
              <a:rPr lang="pt-BR" dirty="0"/>
              <a:t>Abordando-os com e-mails referentes a promoções, novidades e outros incentivos para voltarem a utilizar serviço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22127" y="2563123"/>
            <a:ext cx="4533061" cy="365125"/>
          </a:xfrm>
        </p:spPr>
        <p:txBody>
          <a:bodyPr>
            <a:noAutofit/>
          </a:bodyPr>
          <a:lstStyle/>
          <a:p>
            <a:r>
              <a:rPr lang="pt-BR" sz="1800" dirty="0"/>
              <a:t>Maior atenção aos usuários retidos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pPr algn="just"/>
            <a:r>
              <a:rPr lang="pt-BR" dirty="0"/>
              <a:t>Estimular usuários que possuem uma relação de interações abaixo da média dando sugestões direcionadas com base nos seus interesses na plataforma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5664" y="4269756"/>
            <a:ext cx="4031030" cy="1057308"/>
          </a:xfrm>
        </p:spPr>
        <p:txBody>
          <a:bodyPr/>
          <a:lstStyle/>
          <a:p>
            <a:pPr algn="just"/>
            <a:r>
              <a:rPr lang="pt-BR" dirty="0"/>
              <a:t>Entrar em contato direto com alguns clientes churn (Telefone, E-mail, SMS) e questioná-los do motivo de terem desistido da plataforma, gerando insights dos possíveis problemas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269756"/>
            <a:ext cx="4031030" cy="1057308"/>
          </a:xfrm>
        </p:spPr>
        <p:txBody>
          <a:bodyPr/>
          <a:lstStyle/>
          <a:p>
            <a:pPr algn="just"/>
            <a:r>
              <a:rPr lang="pt-BR" dirty="0"/>
              <a:t>Criar pesquisas de satisfação (NPS), além de um local onde é possível fazer reclamações e sugestões, encurtando assim o canal de contato com os usuários e o serviço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pt-BR" dirty="0"/>
              <a:t>2022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Eryc Masselli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pt-BR" dirty="0"/>
              <a:t>Eryc Masselli</a:t>
            </a:r>
          </a:p>
          <a:p>
            <a:r>
              <a:rPr lang="pt-BR" dirty="0"/>
              <a:t>erycmasselli@gmail.com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pt-BR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pt-BR" dirty="0"/>
              <a:t>Eryc Masselli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352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Monoline</vt:lpstr>
      <vt:lpstr>SaaS ChuRn Analise</vt:lpstr>
      <vt:lpstr>Contexto</vt:lpstr>
      <vt:lpstr>Mrr vs churn mrr</vt:lpstr>
      <vt:lpstr>A cada 2 novos usuários, 1 Antigo entrou em churn</vt:lpstr>
      <vt:lpstr>Usuários convertidos precisam de atenção</vt:lpstr>
      <vt:lpstr>Problemas</vt:lpstr>
      <vt:lpstr>Estratégia sugerida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churn Analise</dc:title>
  <dc:creator>Eryc Masselli</dc:creator>
  <cp:lastModifiedBy>Eryc Masselli</cp:lastModifiedBy>
  <cp:revision>5</cp:revision>
  <dcterms:created xsi:type="dcterms:W3CDTF">2022-08-13T17:59:59Z</dcterms:created>
  <dcterms:modified xsi:type="dcterms:W3CDTF">2022-08-13T22:04:36Z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