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CFF22E62-8BB2-4555-8201-FE1271339AB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5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22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6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93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06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43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9A03F-F482-411C-8DFC-6211D5C2A3DA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C777-EA20-4B09-A0B4-ED5F9F19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2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50006" y="204304"/>
            <a:ext cx="98909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Configuração do ambiente</a:t>
            </a:r>
          </a:p>
          <a:p>
            <a:r>
              <a:rPr lang="pt-BR" dirty="0"/>
              <a:t> 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</a:t>
            </a:r>
            <a:r>
              <a:rPr lang="pt-BR" dirty="0" smtClean="0"/>
              <a:t>user.name “</a:t>
            </a:r>
            <a:r>
              <a:rPr lang="pt-BR" dirty="0" err="1" smtClean="0"/>
              <a:t>seunome</a:t>
            </a:r>
            <a:r>
              <a:rPr lang="pt-BR" dirty="0" smtClean="0"/>
              <a:t>”</a:t>
            </a:r>
          </a:p>
          <a:p>
            <a:r>
              <a:rPr lang="pt-BR" dirty="0"/>
              <a:t>$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</a:t>
            </a:r>
            <a:r>
              <a:rPr lang="pt-BR" dirty="0" err="1"/>
              <a:t>user.email</a:t>
            </a:r>
            <a:r>
              <a:rPr lang="pt-BR" dirty="0"/>
              <a:t> "seu </a:t>
            </a:r>
            <a:r>
              <a:rPr lang="pt-BR" dirty="0" err="1" smtClean="0"/>
              <a:t>email</a:t>
            </a:r>
            <a:r>
              <a:rPr lang="pt-BR" dirty="0" smtClean="0"/>
              <a:t>“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Comandos </a:t>
            </a:r>
            <a:r>
              <a:rPr lang="pt-BR" dirty="0" err="1" smtClean="0"/>
              <a:t>git</a:t>
            </a:r>
            <a:r>
              <a:rPr lang="pt-BR" dirty="0" smtClean="0"/>
              <a:t> hub</a:t>
            </a:r>
          </a:p>
          <a:p>
            <a:r>
              <a:rPr lang="pt-BR" dirty="0" err="1"/>
              <a:t>d</a:t>
            </a:r>
            <a:r>
              <a:rPr lang="pt-BR" dirty="0" err="1" smtClean="0"/>
              <a:t>ir</a:t>
            </a:r>
            <a:r>
              <a:rPr lang="pt-BR" dirty="0" smtClean="0"/>
              <a:t> – lista os repositórios do desktop</a:t>
            </a:r>
          </a:p>
          <a:p>
            <a:r>
              <a:rPr lang="pt-BR" dirty="0" err="1" smtClean="0"/>
              <a:t>mkdir</a:t>
            </a:r>
            <a:r>
              <a:rPr lang="pt-BR" dirty="0" smtClean="0"/>
              <a:t> – cria uma pasta</a:t>
            </a:r>
          </a:p>
          <a:p>
            <a:r>
              <a:rPr lang="pt-BR" dirty="0" err="1"/>
              <a:t>c</a:t>
            </a:r>
            <a:r>
              <a:rPr lang="pt-BR" dirty="0" err="1" smtClean="0"/>
              <a:t>d</a:t>
            </a:r>
            <a:r>
              <a:rPr lang="pt-BR" dirty="0" smtClean="0"/>
              <a:t> &gt;nome da pasta&lt; - acessa a pasta</a:t>
            </a:r>
          </a:p>
          <a:p>
            <a:r>
              <a:rPr lang="pt-BR" dirty="0" err="1"/>
              <a:t>c</a:t>
            </a:r>
            <a:r>
              <a:rPr lang="pt-BR" dirty="0" err="1" smtClean="0"/>
              <a:t>d</a:t>
            </a:r>
            <a:r>
              <a:rPr lang="pt-BR" dirty="0" smtClean="0"/>
              <a:t> .. - Sai da </a:t>
            </a:r>
            <a:r>
              <a:rPr lang="pt-BR" dirty="0" smtClean="0"/>
              <a:t>pasta</a:t>
            </a:r>
          </a:p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* Inserir tudo ou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&gt;nome do documento&lt;</a:t>
            </a:r>
          </a:p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log identificação do </a:t>
            </a:r>
            <a:r>
              <a:rPr lang="pt-BR" dirty="0" err="1" smtClean="0"/>
              <a:t>commit</a:t>
            </a:r>
            <a:endParaRPr lang="pt-BR" dirty="0" smtClean="0"/>
          </a:p>
          <a:p>
            <a:r>
              <a:rPr lang="pt-BR" dirty="0" err="1"/>
              <a:t>t</a:t>
            </a:r>
            <a:r>
              <a:rPr lang="pt-BR" dirty="0" err="1" smtClean="0"/>
              <a:t>ouch</a:t>
            </a:r>
            <a:r>
              <a:rPr lang="pt-BR" dirty="0" smtClean="0"/>
              <a:t> &gt;nome e extensão do arquivo&lt; cria arquivo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Para acessar um repositório remoto vazio no </a:t>
            </a:r>
            <a:r>
              <a:rPr lang="pt-BR" dirty="0" err="1" smtClean="0"/>
              <a:t>git</a:t>
            </a:r>
            <a:r>
              <a:rPr lang="pt-BR" dirty="0" smtClean="0"/>
              <a:t> hub:</a:t>
            </a:r>
          </a:p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 smtClean="0"/>
          </a:p>
          <a:p>
            <a:endParaRPr lang="pt-BR" dirty="0"/>
          </a:p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status – acessa como está o repositório</a:t>
            </a:r>
          </a:p>
          <a:p>
            <a:endParaRPr lang="pt-BR" dirty="0" smtClean="0"/>
          </a:p>
          <a:p>
            <a:r>
              <a:rPr lang="pt-BR" dirty="0" err="1"/>
              <a:t>g</a:t>
            </a:r>
            <a:r>
              <a:rPr lang="pt-BR" dirty="0" err="1" smtClean="0"/>
              <a:t>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&gt;nome do arquivo do </a:t>
            </a:r>
            <a:r>
              <a:rPr lang="pt-BR" dirty="0" err="1" smtClean="0"/>
              <a:t>vscode</a:t>
            </a:r>
            <a:r>
              <a:rPr lang="pt-BR" dirty="0" smtClean="0"/>
              <a:t>&lt; - adiciona o arquivo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–m “escreve um comentário”</a:t>
            </a:r>
          </a:p>
          <a:p>
            <a:endParaRPr lang="pt-BR" dirty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branch</a:t>
            </a:r>
            <a:r>
              <a:rPr lang="pt-BR" dirty="0" smtClean="0"/>
              <a:t> –M mais -  o </a:t>
            </a:r>
            <a:r>
              <a:rPr lang="pt-BR" dirty="0" err="1" smtClean="0"/>
              <a:t>man</a:t>
            </a:r>
            <a:r>
              <a:rPr lang="pt-BR" dirty="0" smtClean="0"/>
              <a:t> é o novo nome do repositório antes era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9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98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eryck noronha</dc:creator>
  <cp:lastModifiedBy>eryck noronha</cp:lastModifiedBy>
  <cp:revision>6</cp:revision>
  <dcterms:created xsi:type="dcterms:W3CDTF">2022-04-06T02:36:31Z</dcterms:created>
  <dcterms:modified xsi:type="dcterms:W3CDTF">2022-04-08T01:56:01Z</dcterms:modified>
</cp:coreProperties>
</file>