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CFF22E62-8BB2-4555-8201-FE1271339ABD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25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9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22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60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16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93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63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32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06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43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9A03F-F482-411C-8DFC-6211D5C2A3DA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22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0006" y="412124"/>
            <a:ext cx="9890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Comandos </a:t>
            </a:r>
            <a:r>
              <a:rPr lang="pt-BR" dirty="0" err="1" smtClean="0"/>
              <a:t>git</a:t>
            </a:r>
            <a:r>
              <a:rPr lang="pt-BR" dirty="0" smtClean="0"/>
              <a:t> hub</a:t>
            </a:r>
          </a:p>
          <a:p>
            <a:r>
              <a:rPr lang="pt-BR" dirty="0" err="1"/>
              <a:t>d</a:t>
            </a:r>
            <a:r>
              <a:rPr lang="pt-BR" dirty="0" err="1" smtClean="0"/>
              <a:t>ir</a:t>
            </a:r>
            <a:r>
              <a:rPr lang="pt-BR" dirty="0" smtClean="0"/>
              <a:t> – lista os repositórios do desktop</a:t>
            </a:r>
          </a:p>
          <a:p>
            <a:r>
              <a:rPr lang="pt-BR" dirty="0" err="1" smtClean="0"/>
              <a:t>mkdir</a:t>
            </a:r>
            <a:r>
              <a:rPr lang="pt-BR" dirty="0" smtClean="0"/>
              <a:t> – cria uma pasta</a:t>
            </a:r>
          </a:p>
          <a:p>
            <a:r>
              <a:rPr lang="pt-BR" dirty="0" err="1"/>
              <a:t>c</a:t>
            </a:r>
            <a:r>
              <a:rPr lang="pt-BR" dirty="0" err="1" smtClean="0"/>
              <a:t>d</a:t>
            </a:r>
            <a:r>
              <a:rPr lang="pt-BR" dirty="0" smtClean="0"/>
              <a:t> &gt;nome da pasta&lt; - acessa a pasta</a:t>
            </a:r>
          </a:p>
          <a:p>
            <a:r>
              <a:rPr lang="pt-BR" dirty="0" err="1"/>
              <a:t>c</a:t>
            </a:r>
            <a:r>
              <a:rPr lang="pt-BR" dirty="0" err="1" smtClean="0"/>
              <a:t>d</a:t>
            </a:r>
            <a:r>
              <a:rPr lang="pt-BR" dirty="0" smtClean="0"/>
              <a:t> .. - Sai da pasta</a:t>
            </a:r>
          </a:p>
          <a:p>
            <a:endParaRPr lang="pt-BR" dirty="0"/>
          </a:p>
          <a:p>
            <a:r>
              <a:rPr lang="pt-BR" dirty="0" smtClean="0"/>
              <a:t>Para acessar um repositório remoto vazio no </a:t>
            </a:r>
            <a:r>
              <a:rPr lang="pt-BR" dirty="0" err="1" smtClean="0"/>
              <a:t>git</a:t>
            </a:r>
            <a:r>
              <a:rPr lang="pt-BR" dirty="0" smtClean="0"/>
              <a:t> hub:</a:t>
            </a:r>
          </a:p>
          <a:p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</a:t>
            </a:r>
            <a:r>
              <a:rPr lang="pt-BR" dirty="0" err="1" smtClean="0"/>
              <a:t>init</a:t>
            </a:r>
            <a:endParaRPr lang="pt-BR" dirty="0" smtClean="0"/>
          </a:p>
          <a:p>
            <a:endParaRPr lang="pt-BR" dirty="0"/>
          </a:p>
          <a:p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status – acessa como está o repositório</a:t>
            </a:r>
          </a:p>
          <a:p>
            <a:endParaRPr lang="pt-BR" dirty="0" smtClean="0"/>
          </a:p>
          <a:p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&gt;nome do arquivo do </a:t>
            </a:r>
            <a:r>
              <a:rPr lang="pt-BR" dirty="0" err="1" smtClean="0"/>
              <a:t>vscode</a:t>
            </a:r>
            <a:r>
              <a:rPr lang="pt-BR" dirty="0" smtClean="0"/>
              <a:t>&lt; - adiciona o arquivo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–m “escreve um comentário”</a:t>
            </a:r>
          </a:p>
          <a:p>
            <a:endParaRPr lang="pt-BR" dirty="0"/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 –M mais -  o </a:t>
            </a:r>
            <a:r>
              <a:rPr lang="pt-BR" dirty="0" err="1" smtClean="0"/>
              <a:t>man</a:t>
            </a:r>
            <a:r>
              <a:rPr lang="pt-BR" dirty="0" smtClean="0"/>
              <a:t> é o novo nome do repositório antes era </a:t>
            </a:r>
            <a:r>
              <a:rPr lang="pt-BR" dirty="0" err="1" smtClean="0"/>
              <a:t>master</a:t>
            </a:r>
            <a:r>
              <a:rPr lang="pt-BR" dirty="0" smtClean="0"/>
              <a:t> 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90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698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eryck noronha</dc:creator>
  <cp:lastModifiedBy>eryck noronha</cp:lastModifiedBy>
  <cp:revision>4</cp:revision>
  <dcterms:created xsi:type="dcterms:W3CDTF">2022-04-06T02:36:31Z</dcterms:created>
  <dcterms:modified xsi:type="dcterms:W3CDTF">2022-04-06T03:00:58Z</dcterms:modified>
</cp:coreProperties>
</file>