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256" r:id="rId5"/>
    <p:sldId id="257" r:id="rId7"/>
    <p:sldId id="259" r:id="rId8"/>
    <p:sldId id="264" r:id="rId9"/>
    <p:sldId id="266" r:id="rId10"/>
    <p:sldId id="267" r:id="rId11"/>
    <p:sldId id="260" r:id="rId12"/>
    <p:sldId id="270" r:id="rId13"/>
    <p:sldId id="261" r:id="rId14"/>
    <p:sldId id="271" r:id="rId15"/>
    <p:sldId id="272" r:id="rId16"/>
    <p:sldId id="273" r:id="rId17"/>
    <p:sldId id="274" r:id="rId18"/>
    <p:sldId id="275" r:id="rId19"/>
    <p:sldId id="262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26c190e3a_2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g3126c190e3a_2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7c6726a0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7c6726a0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7c6726a0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7c6726a0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7c6726a0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7c6726a0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7c6726a0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7c6726a0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7c6726a0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7c6726a0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7c6726a02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7c6726a02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913c494e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913c494e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7c6726a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7c6726a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7c6726a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7c6726a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7c6726a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7c6726a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7c6726a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7c6726a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7c6726a02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7c6726a02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7c6726a02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7c6726a02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7c6726a0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7c6726a0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Тут надо вставить краткое описание продукта из репозитория или юнот, а затем картиночки из рабочего продукта на следующем слайде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/>
          <a:srcRect l="544" r="406"/>
          <a:stretch>
            <a:fillRect/>
          </a:stretch>
        </p:blipFill>
        <p:spPr>
          <a:xfrm>
            <a:off x="-5611" y="0"/>
            <a:ext cx="91496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body" idx="1"/>
          </p:nvPr>
        </p:nvSpPr>
        <p:spPr>
          <a:xfrm>
            <a:off x="611229" y="3231743"/>
            <a:ext cx="79497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2"/>
          </p:nvPr>
        </p:nvSpPr>
        <p:spPr>
          <a:xfrm>
            <a:off x="611230" y="4364501"/>
            <a:ext cx="6204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1">
  <p:cSld name="макет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rot="10800000" flipH="1">
            <a:off x="0" y="-43"/>
            <a:ext cx="9144000" cy="18615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5"/>
          <p:cNvSpPr/>
          <p:nvPr>
            <p:ph type="title"/>
          </p:nvPr>
        </p:nvSpPr>
        <p:spPr>
          <a:xfrm>
            <a:off x="386953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0" y="1045028"/>
            <a:ext cx="9144000" cy="409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rgbClr val="0E9DA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5"/>
          <p:cNvSpPr txBox="1"/>
          <p:nvPr>
            <p:ph type="body" idx="1"/>
          </p:nvPr>
        </p:nvSpPr>
        <p:spPr>
          <a:xfrm>
            <a:off x="674915" y="1861457"/>
            <a:ext cx="19269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type="body" idx="2"/>
          </p:nvPr>
        </p:nvSpPr>
        <p:spPr>
          <a:xfrm>
            <a:off x="674915" y="3298542"/>
            <a:ext cx="19269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3"/>
          </p:nvPr>
        </p:nvSpPr>
        <p:spPr>
          <a:xfrm>
            <a:off x="6455228" y="1491343"/>
            <a:ext cx="2301900" cy="2797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4" name="Google Shape;64;p15"/>
          <p:cNvSpPr txBox="1"/>
          <p:nvPr>
            <p:ph type="body" idx="4"/>
          </p:nvPr>
        </p:nvSpPr>
        <p:spPr>
          <a:xfrm>
            <a:off x="2787254" y="1861457"/>
            <a:ext cx="32541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body" idx="5"/>
          </p:nvPr>
        </p:nvSpPr>
        <p:spPr>
          <a:xfrm>
            <a:off x="2787253" y="3243943"/>
            <a:ext cx="32541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394847" y="1861240"/>
            <a:ext cx="189000" cy="18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94847" y="3298542"/>
            <a:ext cx="189000" cy="18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2">
  <p:cSld name="макет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 rot="10800000" flipH="1">
            <a:off x="0" y="2571900"/>
            <a:ext cx="9144000" cy="25716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16"/>
          <p:cNvSpPr/>
          <p:nvPr>
            <p:ph type="title"/>
          </p:nvPr>
        </p:nvSpPr>
        <p:spPr>
          <a:xfrm>
            <a:off x="386953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body" idx="1"/>
          </p:nvPr>
        </p:nvSpPr>
        <p:spPr>
          <a:xfrm>
            <a:off x="386954" y="3498126"/>
            <a:ext cx="18759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D2D2D"/>
              </a:buClr>
              <a:buSzPts val="1400"/>
              <a:buNone/>
              <a:defRPr sz="1400">
                <a:solidFill>
                  <a:srgbClr val="2D2D2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body" idx="2"/>
          </p:nvPr>
        </p:nvSpPr>
        <p:spPr>
          <a:xfrm>
            <a:off x="2545031" y="3498126"/>
            <a:ext cx="18759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D2D2D"/>
              </a:buClr>
              <a:buSzPts val="1400"/>
              <a:buNone/>
              <a:defRPr sz="1400">
                <a:solidFill>
                  <a:srgbClr val="2D2D2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body" idx="3"/>
          </p:nvPr>
        </p:nvSpPr>
        <p:spPr>
          <a:xfrm>
            <a:off x="4703108" y="3498126"/>
            <a:ext cx="18759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D2D2D"/>
              </a:buClr>
              <a:buSzPts val="1400"/>
              <a:buNone/>
              <a:defRPr sz="1400">
                <a:solidFill>
                  <a:srgbClr val="2D2D2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type="body" idx="4"/>
          </p:nvPr>
        </p:nvSpPr>
        <p:spPr>
          <a:xfrm>
            <a:off x="6861185" y="3498126"/>
            <a:ext cx="18759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D2D2D"/>
              </a:buClr>
              <a:buSzPts val="1400"/>
              <a:buNone/>
              <a:defRPr sz="1400">
                <a:solidFill>
                  <a:srgbClr val="2D2D2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6"/>
          <p:cNvSpPr/>
          <p:nvPr>
            <p:ph type="pic" idx="5"/>
          </p:nvPr>
        </p:nvSpPr>
        <p:spPr>
          <a:xfrm>
            <a:off x="445796" y="1048503"/>
            <a:ext cx="1764900" cy="225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76" name="Google Shape;76;p16"/>
          <p:cNvSpPr/>
          <p:nvPr>
            <p:ph type="pic" idx="6"/>
          </p:nvPr>
        </p:nvSpPr>
        <p:spPr>
          <a:xfrm>
            <a:off x="2602181" y="1048503"/>
            <a:ext cx="1764900" cy="225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77" name="Google Shape;77;p16"/>
          <p:cNvSpPr/>
          <p:nvPr>
            <p:ph type="pic" idx="7"/>
          </p:nvPr>
        </p:nvSpPr>
        <p:spPr>
          <a:xfrm>
            <a:off x="4758567" y="1048503"/>
            <a:ext cx="1764900" cy="225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78" name="Google Shape;78;p16"/>
          <p:cNvSpPr/>
          <p:nvPr>
            <p:ph type="pic" idx="8"/>
          </p:nvPr>
        </p:nvSpPr>
        <p:spPr>
          <a:xfrm>
            <a:off x="6914953" y="1048503"/>
            <a:ext cx="1764900" cy="225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3">
  <p:cSld name="макет 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-43543"/>
            <a:ext cx="9144000" cy="5242800"/>
          </a:xfrm>
          <a:prstGeom prst="rect">
            <a:avLst/>
          </a:prstGeom>
          <a:solidFill>
            <a:srgbClr val="F5FAF6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870857" y="1045028"/>
            <a:ext cx="8273100" cy="36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17"/>
          <p:cNvSpPr/>
          <p:nvPr>
            <p:ph type="title"/>
          </p:nvPr>
        </p:nvSpPr>
        <p:spPr>
          <a:xfrm>
            <a:off x="386953" y="276225"/>
            <a:ext cx="4185000" cy="62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 flipH="1">
            <a:off x="1262906" y="1599379"/>
            <a:ext cx="885000" cy="885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521861" y="1681348"/>
            <a:ext cx="2712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4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242027" y="3257084"/>
            <a:ext cx="3852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4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2284360" y="1599379"/>
            <a:ext cx="2472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body" idx="2"/>
          </p:nvPr>
        </p:nvSpPr>
        <p:spPr>
          <a:xfrm>
            <a:off x="2293053" y="3133945"/>
            <a:ext cx="24483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body" idx="3"/>
          </p:nvPr>
        </p:nvSpPr>
        <p:spPr>
          <a:xfrm>
            <a:off x="6089891" y="3133945"/>
            <a:ext cx="24483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/>
        </p:nvSpPr>
        <p:spPr>
          <a:xfrm>
            <a:off x="5259098" y="1677450"/>
            <a:ext cx="3852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4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7"/>
          <p:cNvSpPr txBox="1"/>
          <p:nvPr>
            <p:ph type="body" idx="4"/>
          </p:nvPr>
        </p:nvSpPr>
        <p:spPr>
          <a:xfrm>
            <a:off x="6066095" y="1613600"/>
            <a:ext cx="2472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/>
        </p:nvSpPr>
        <p:spPr>
          <a:xfrm>
            <a:off x="1499918" y="3216957"/>
            <a:ext cx="3318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4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7"/>
          <p:cNvSpPr/>
          <p:nvPr/>
        </p:nvSpPr>
        <p:spPr>
          <a:xfrm flipH="1">
            <a:off x="5041456" y="1599379"/>
            <a:ext cx="885000" cy="885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7"/>
          <p:cNvSpPr/>
          <p:nvPr/>
        </p:nvSpPr>
        <p:spPr>
          <a:xfrm flipH="1">
            <a:off x="1280210" y="3133945"/>
            <a:ext cx="885000" cy="885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17"/>
          <p:cNvSpPr/>
          <p:nvPr/>
        </p:nvSpPr>
        <p:spPr>
          <a:xfrm flipH="1">
            <a:off x="5041456" y="3178076"/>
            <a:ext cx="885000" cy="885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51932" y="1192325"/>
            <a:ext cx="8105100" cy="3686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4">
  <p:cSld name="макет 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>
            <p:ph type="title"/>
          </p:nvPr>
        </p:nvSpPr>
        <p:spPr>
          <a:xfrm>
            <a:off x="386954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/>
          <p:nvPr>
            <p:ph type="pic" idx="2"/>
          </p:nvPr>
        </p:nvSpPr>
        <p:spPr>
          <a:xfrm>
            <a:off x="386954" y="1321897"/>
            <a:ext cx="2595600" cy="163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99" name="Google Shape;99;p18"/>
          <p:cNvSpPr/>
          <p:nvPr>
            <p:ph type="pic" idx="3"/>
          </p:nvPr>
        </p:nvSpPr>
        <p:spPr>
          <a:xfrm>
            <a:off x="3254826" y="3099197"/>
            <a:ext cx="2637000" cy="163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100" name="Google Shape;100;p18"/>
          <p:cNvSpPr/>
          <p:nvPr>
            <p:ph type="pic" idx="4"/>
          </p:nvPr>
        </p:nvSpPr>
        <p:spPr>
          <a:xfrm>
            <a:off x="6101444" y="1321897"/>
            <a:ext cx="2655600" cy="163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101" name="Google Shape;101;p18"/>
          <p:cNvSpPr txBox="1"/>
          <p:nvPr>
            <p:ph type="body" idx="1"/>
          </p:nvPr>
        </p:nvSpPr>
        <p:spPr>
          <a:xfrm>
            <a:off x="386954" y="3096137"/>
            <a:ext cx="2595600" cy="16323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type="body" idx="5"/>
          </p:nvPr>
        </p:nvSpPr>
        <p:spPr>
          <a:xfrm>
            <a:off x="3243941" y="1321897"/>
            <a:ext cx="2634600" cy="16323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type="body" idx="6"/>
          </p:nvPr>
        </p:nvSpPr>
        <p:spPr>
          <a:xfrm>
            <a:off x="6101444" y="3100730"/>
            <a:ext cx="2634600" cy="16323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/>
          <a:srcRect b="47791"/>
          <a:stretch>
            <a:fillRect/>
          </a:stretch>
        </p:blipFill>
        <p:spPr>
          <a:xfrm rot="-5400000">
            <a:off x="7775327" y="40814"/>
            <a:ext cx="1404885" cy="133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2"/>
          <a:srcRect t="8275" r="36053" b="58477"/>
          <a:stretch>
            <a:fillRect/>
          </a:stretch>
        </p:blipFill>
        <p:spPr>
          <a:xfrm>
            <a:off x="6912783" y="-11623"/>
            <a:ext cx="898363" cy="84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5">
  <p:cSld name="макет 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>
            <p:ph type="title"/>
          </p:nvPr>
        </p:nvSpPr>
        <p:spPr>
          <a:xfrm>
            <a:off x="386954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type="body" idx="1"/>
          </p:nvPr>
        </p:nvSpPr>
        <p:spPr>
          <a:xfrm>
            <a:off x="386954" y="1237231"/>
            <a:ext cx="83700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31C93"/>
              </a:buClr>
              <a:buSzPts val="1500"/>
              <a:buFont typeface="Noto Sans Symbols"/>
              <a:defRPr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type="body" idx="2"/>
          </p:nvPr>
        </p:nvSpPr>
        <p:spPr>
          <a:xfrm>
            <a:off x="4866085" y="276225"/>
            <a:ext cx="38910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type="body" idx="3"/>
          </p:nvPr>
        </p:nvSpPr>
        <p:spPr>
          <a:xfrm>
            <a:off x="2840831" y="3712369"/>
            <a:ext cx="59163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9"/>
          <p:cNvSpPr/>
          <p:nvPr>
            <p:ph type="pic" idx="4"/>
          </p:nvPr>
        </p:nvSpPr>
        <p:spPr>
          <a:xfrm>
            <a:off x="838200" y="3712369"/>
            <a:ext cx="1545900" cy="1019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6">
  <p:cSld name="макет 6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/>
          <a:srcRect b="47791"/>
          <a:stretch>
            <a:fillRect/>
          </a:stretch>
        </p:blipFill>
        <p:spPr>
          <a:xfrm>
            <a:off x="7576409" y="-10565"/>
            <a:ext cx="1567591" cy="148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>
            <p:ph type="title"/>
          </p:nvPr>
        </p:nvSpPr>
        <p:spPr>
          <a:xfrm>
            <a:off x="386954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/>
          <p:nvPr>
            <p:ph type="pic" idx="2"/>
          </p:nvPr>
        </p:nvSpPr>
        <p:spPr>
          <a:xfrm>
            <a:off x="386954" y="1479947"/>
            <a:ext cx="4185000" cy="2526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0"/>
          <p:cNvSpPr txBox="1"/>
          <p:nvPr>
            <p:ph type="body" idx="1"/>
          </p:nvPr>
        </p:nvSpPr>
        <p:spPr>
          <a:xfrm>
            <a:off x="4572000" y="1479947"/>
            <a:ext cx="4185000" cy="2526600"/>
          </a:xfrm>
          <a:prstGeom prst="rect">
            <a:avLst/>
          </a:prstGeom>
          <a:solidFill>
            <a:srgbClr val="F5FAF6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type="body" idx="3"/>
          </p:nvPr>
        </p:nvSpPr>
        <p:spPr>
          <a:xfrm>
            <a:off x="386954" y="4332515"/>
            <a:ext cx="8370000" cy="3990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7">
  <p:cSld name="макет 7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 rot="10800000" flipH="1">
            <a:off x="1401764" y="3576543"/>
            <a:ext cx="7027800" cy="34200"/>
          </a:xfrm>
          <a:prstGeom prst="rect">
            <a:avLst/>
          </a:prstGeom>
          <a:solidFill>
            <a:srgbClr val="0E9D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1"/>
          <p:cNvSpPr/>
          <p:nvPr>
            <p:ph type="title"/>
          </p:nvPr>
        </p:nvSpPr>
        <p:spPr>
          <a:xfrm>
            <a:off x="386954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/>
          <p:nvPr/>
        </p:nvSpPr>
        <p:spPr>
          <a:xfrm rot="10800000" flipH="1">
            <a:off x="1475245" y="2092986"/>
            <a:ext cx="964500" cy="342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3304453" y="2041463"/>
            <a:ext cx="717600" cy="342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122283" y="2075753"/>
            <a:ext cx="717600" cy="342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1"/>
          <p:cNvSpPr/>
          <p:nvPr/>
        </p:nvSpPr>
        <p:spPr>
          <a:xfrm rot="10800000" flipH="1">
            <a:off x="6858735" y="2060466"/>
            <a:ext cx="880800" cy="342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21"/>
          <p:cNvSpPr/>
          <p:nvPr>
            <p:ph type="body" idx="1"/>
          </p:nvPr>
        </p:nvSpPr>
        <p:spPr>
          <a:xfrm>
            <a:off x="424588" y="3070745"/>
            <a:ext cx="1080000" cy="108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1"/>
          <p:cNvSpPr/>
          <p:nvPr>
            <p:ph type="pic" idx="2"/>
          </p:nvPr>
        </p:nvSpPr>
        <p:spPr>
          <a:xfrm>
            <a:off x="424588" y="1534733"/>
            <a:ext cx="1080000" cy="1080000"/>
          </a:xfrm>
          <a:prstGeom prst="ellipse">
            <a:avLst/>
          </a:prstGeom>
          <a:solidFill>
            <a:srgbClr val="F5FAF6"/>
          </a:solidFill>
          <a:ln>
            <a:noFill/>
          </a:ln>
        </p:spPr>
      </p:sp>
      <p:sp>
        <p:nvSpPr>
          <p:cNvPr id="127" name="Google Shape;127;p21"/>
          <p:cNvSpPr/>
          <p:nvPr>
            <p:ph type="pic" idx="3"/>
          </p:nvPr>
        </p:nvSpPr>
        <p:spPr>
          <a:xfrm>
            <a:off x="2263346" y="1534733"/>
            <a:ext cx="1080000" cy="1080000"/>
          </a:xfrm>
          <a:prstGeom prst="ellipse">
            <a:avLst/>
          </a:prstGeom>
          <a:solidFill>
            <a:srgbClr val="F5FAF6"/>
          </a:solidFill>
          <a:ln>
            <a:noFill/>
          </a:ln>
        </p:spPr>
      </p:sp>
      <p:sp>
        <p:nvSpPr>
          <p:cNvPr id="128" name="Google Shape;128;p21"/>
          <p:cNvSpPr/>
          <p:nvPr>
            <p:ph type="pic" idx="4"/>
          </p:nvPr>
        </p:nvSpPr>
        <p:spPr>
          <a:xfrm>
            <a:off x="4030742" y="1470464"/>
            <a:ext cx="1080000" cy="1080000"/>
          </a:xfrm>
          <a:prstGeom prst="ellipse">
            <a:avLst/>
          </a:prstGeom>
          <a:solidFill>
            <a:srgbClr val="F5FAF6"/>
          </a:solidFill>
          <a:ln>
            <a:noFill/>
          </a:ln>
        </p:spPr>
      </p:sp>
      <p:sp>
        <p:nvSpPr>
          <p:cNvPr id="129" name="Google Shape;129;p21"/>
          <p:cNvSpPr/>
          <p:nvPr>
            <p:ph type="pic" idx="5"/>
          </p:nvPr>
        </p:nvSpPr>
        <p:spPr>
          <a:xfrm>
            <a:off x="5820533" y="1518608"/>
            <a:ext cx="1080000" cy="1080000"/>
          </a:xfrm>
          <a:prstGeom prst="ellipse">
            <a:avLst/>
          </a:prstGeom>
          <a:solidFill>
            <a:srgbClr val="F5FAF6"/>
          </a:solidFill>
          <a:ln>
            <a:noFill/>
          </a:ln>
        </p:spPr>
      </p:sp>
      <p:sp>
        <p:nvSpPr>
          <p:cNvPr id="130" name="Google Shape;130;p21"/>
          <p:cNvSpPr/>
          <p:nvPr>
            <p:ph type="pic" idx="6"/>
          </p:nvPr>
        </p:nvSpPr>
        <p:spPr>
          <a:xfrm>
            <a:off x="7666238" y="1470464"/>
            <a:ext cx="1080000" cy="1080000"/>
          </a:xfrm>
          <a:prstGeom prst="ellipse">
            <a:avLst/>
          </a:prstGeom>
          <a:solidFill>
            <a:srgbClr val="F5FAF6"/>
          </a:solidFill>
          <a:ln>
            <a:noFill/>
          </a:ln>
        </p:spPr>
      </p:sp>
      <p:sp>
        <p:nvSpPr>
          <p:cNvPr id="131" name="Google Shape;131;p21"/>
          <p:cNvSpPr/>
          <p:nvPr>
            <p:ph type="body" idx="7"/>
          </p:nvPr>
        </p:nvSpPr>
        <p:spPr>
          <a:xfrm>
            <a:off x="2263346" y="3088835"/>
            <a:ext cx="1080000" cy="108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1"/>
          <p:cNvSpPr/>
          <p:nvPr>
            <p:ph type="body" idx="8"/>
          </p:nvPr>
        </p:nvSpPr>
        <p:spPr>
          <a:xfrm>
            <a:off x="4042283" y="3053598"/>
            <a:ext cx="1080000" cy="108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1"/>
          <p:cNvSpPr/>
          <p:nvPr>
            <p:ph type="body" idx="9"/>
          </p:nvPr>
        </p:nvSpPr>
        <p:spPr>
          <a:xfrm>
            <a:off x="7677047" y="3036454"/>
            <a:ext cx="1080000" cy="108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1"/>
          <p:cNvSpPr/>
          <p:nvPr>
            <p:ph type="body" idx="13"/>
          </p:nvPr>
        </p:nvSpPr>
        <p:spPr>
          <a:xfrm>
            <a:off x="5995341" y="3150754"/>
            <a:ext cx="1080000" cy="108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8">
  <p:cSld name="макет 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0" y="0"/>
            <a:ext cx="6640200" cy="51435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22"/>
          <p:cNvSpPr/>
          <p:nvPr>
            <p:ph type="title"/>
          </p:nvPr>
        </p:nvSpPr>
        <p:spPr>
          <a:xfrm>
            <a:off x="386954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type="pic" idx="2"/>
          </p:nvPr>
        </p:nvSpPr>
        <p:spPr>
          <a:xfrm>
            <a:off x="5323114" y="897731"/>
            <a:ext cx="2580300" cy="383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139" name="Google Shape;139;p22"/>
          <p:cNvSpPr txBox="1"/>
          <p:nvPr>
            <p:ph type="body" idx="1"/>
          </p:nvPr>
        </p:nvSpPr>
        <p:spPr>
          <a:xfrm>
            <a:off x="386954" y="1164431"/>
            <a:ext cx="41850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2"/>
          <a:srcRect b="47791"/>
          <a:stretch>
            <a:fillRect/>
          </a:stretch>
        </p:blipFill>
        <p:spPr>
          <a:xfrm rot="4060493">
            <a:off x="7612493" y="3279280"/>
            <a:ext cx="1669123" cy="158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9">
  <p:cSld name="макет 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>
            <p:ph type="title"/>
          </p:nvPr>
        </p:nvSpPr>
        <p:spPr>
          <a:xfrm>
            <a:off x="386954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type="body" idx="1"/>
          </p:nvPr>
        </p:nvSpPr>
        <p:spPr>
          <a:xfrm>
            <a:off x="386953" y="1284685"/>
            <a:ext cx="4544400" cy="16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31C93"/>
              </a:buClr>
              <a:buSzPts val="1500"/>
              <a:buFont typeface="Noto Sans Symbols"/>
              <a:buNone/>
              <a:defRPr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type="body" idx="2"/>
          </p:nvPr>
        </p:nvSpPr>
        <p:spPr>
          <a:xfrm>
            <a:off x="1785257" y="4117265"/>
            <a:ext cx="31461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31C93"/>
              </a:buClr>
              <a:buSzPts val="15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type="body" idx="3"/>
          </p:nvPr>
        </p:nvSpPr>
        <p:spPr>
          <a:xfrm>
            <a:off x="1785257" y="3237649"/>
            <a:ext cx="31461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31C93"/>
              </a:buClr>
              <a:buSzPts val="15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3"/>
          <p:cNvSpPr/>
          <p:nvPr>
            <p:ph type="pic" idx="4"/>
          </p:nvPr>
        </p:nvSpPr>
        <p:spPr>
          <a:xfrm>
            <a:off x="717947" y="3158132"/>
            <a:ext cx="699000" cy="69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147" name="Google Shape;147;p23"/>
          <p:cNvSpPr/>
          <p:nvPr>
            <p:ph type="pic" idx="5"/>
          </p:nvPr>
        </p:nvSpPr>
        <p:spPr>
          <a:xfrm>
            <a:off x="717947" y="4032647"/>
            <a:ext cx="699000" cy="69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sp>
      <p:sp>
        <p:nvSpPr>
          <p:cNvPr id="148" name="Google Shape;148;p23"/>
          <p:cNvSpPr/>
          <p:nvPr>
            <p:ph type="pic" idx="6"/>
          </p:nvPr>
        </p:nvSpPr>
        <p:spPr>
          <a:xfrm>
            <a:off x="7043057" y="276225"/>
            <a:ext cx="1713900" cy="17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3"/>
          <p:cNvSpPr/>
          <p:nvPr>
            <p:ph type="pic" idx="7"/>
          </p:nvPr>
        </p:nvSpPr>
        <p:spPr>
          <a:xfrm>
            <a:off x="7043057" y="2133599"/>
            <a:ext cx="1713900" cy="259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3"/>
          <p:cNvSpPr/>
          <p:nvPr>
            <p:ph type="pic" idx="8"/>
          </p:nvPr>
        </p:nvSpPr>
        <p:spPr>
          <a:xfrm>
            <a:off x="5230586" y="276224"/>
            <a:ext cx="1713900" cy="2881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/>
          <p:nvPr>
            <p:ph type="pic" idx="9"/>
          </p:nvPr>
        </p:nvSpPr>
        <p:spPr>
          <a:xfrm>
            <a:off x="5230586" y="3237649"/>
            <a:ext cx="1713900" cy="149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10">
  <p:cSld name="макет 1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 rotWithShape="1">
          <a:blip r:embed="rId2"/>
          <a:srcRect b="47791"/>
          <a:stretch>
            <a:fillRect/>
          </a:stretch>
        </p:blipFill>
        <p:spPr>
          <a:xfrm rot="10800000">
            <a:off x="114682" y="2859436"/>
            <a:ext cx="2364795" cy="224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105400" y="381000"/>
            <a:ext cx="3439800" cy="435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24"/>
          <p:cNvSpPr/>
          <p:nvPr>
            <p:ph type="title"/>
          </p:nvPr>
        </p:nvSpPr>
        <p:spPr>
          <a:xfrm>
            <a:off x="386954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4"/>
          <p:cNvSpPr/>
          <p:nvPr>
            <p:ph type="pic" idx="2"/>
          </p:nvPr>
        </p:nvSpPr>
        <p:spPr>
          <a:xfrm>
            <a:off x="5268686" y="273844"/>
            <a:ext cx="3488400" cy="41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4"/>
          <p:cNvSpPr txBox="1"/>
          <p:nvPr>
            <p:ph type="body" idx="1"/>
          </p:nvPr>
        </p:nvSpPr>
        <p:spPr>
          <a:xfrm>
            <a:off x="386954" y="1045369"/>
            <a:ext cx="41850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31C93"/>
              </a:buClr>
              <a:buSzPts val="1500"/>
              <a:buChar char="•"/>
              <a:defRPr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11">
  <p:cSld name="макет 1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A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5"/>
          <p:cNvSpPr/>
          <p:nvPr/>
        </p:nvSpPr>
        <p:spPr>
          <a:xfrm rot="10800000">
            <a:off x="6128116" y="1533900"/>
            <a:ext cx="2627100" cy="3609600"/>
          </a:xfrm>
          <a:prstGeom prst="rect">
            <a:avLst/>
          </a:prstGeom>
          <a:gradFill>
            <a:gsLst>
              <a:gs pos="0">
                <a:srgbClr val="F5FAF6"/>
              </a:gs>
              <a:gs pos="20000">
                <a:srgbClr val="F5FAF6"/>
              </a:gs>
              <a:gs pos="52999">
                <a:schemeClr val="lt1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5"/>
          <p:cNvSpPr/>
          <p:nvPr/>
        </p:nvSpPr>
        <p:spPr>
          <a:xfrm rot="10800000">
            <a:off x="3258407" y="1533899"/>
            <a:ext cx="2627100" cy="3609600"/>
          </a:xfrm>
          <a:prstGeom prst="rect">
            <a:avLst/>
          </a:prstGeom>
          <a:gradFill>
            <a:gsLst>
              <a:gs pos="0">
                <a:srgbClr val="F5FAF6"/>
              </a:gs>
              <a:gs pos="20000">
                <a:srgbClr val="F5FAF6"/>
              </a:gs>
              <a:gs pos="52999">
                <a:schemeClr val="lt1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25"/>
          <p:cNvSpPr/>
          <p:nvPr/>
        </p:nvSpPr>
        <p:spPr>
          <a:xfrm rot="10800000">
            <a:off x="386872" y="1533900"/>
            <a:ext cx="2627100" cy="3609600"/>
          </a:xfrm>
          <a:prstGeom prst="rect">
            <a:avLst/>
          </a:prstGeom>
          <a:gradFill>
            <a:gsLst>
              <a:gs pos="0">
                <a:srgbClr val="F5FAF6"/>
              </a:gs>
              <a:gs pos="20000">
                <a:srgbClr val="F5FAF6"/>
              </a:gs>
              <a:gs pos="52999">
                <a:schemeClr val="lt1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25"/>
          <p:cNvSpPr/>
          <p:nvPr>
            <p:ph type="title"/>
          </p:nvPr>
        </p:nvSpPr>
        <p:spPr>
          <a:xfrm>
            <a:off x="2479477" y="273844"/>
            <a:ext cx="4185000" cy="62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5"/>
          <p:cNvSpPr/>
          <p:nvPr>
            <p:ph type="body" idx="1"/>
          </p:nvPr>
        </p:nvSpPr>
        <p:spPr>
          <a:xfrm>
            <a:off x="386954" y="1330631"/>
            <a:ext cx="2627100" cy="535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5"/>
          <p:cNvSpPr/>
          <p:nvPr>
            <p:ph type="body" idx="2"/>
          </p:nvPr>
        </p:nvSpPr>
        <p:spPr>
          <a:xfrm>
            <a:off x="6131861" y="1316940"/>
            <a:ext cx="2625300" cy="54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5"/>
          <p:cNvSpPr/>
          <p:nvPr/>
        </p:nvSpPr>
        <p:spPr>
          <a:xfrm>
            <a:off x="386953" y="1330632"/>
            <a:ext cx="2625300" cy="625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E9DA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3254824" y="1330632"/>
            <a:ext cx="2625300" cy="625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E9DA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6131861" y="1330632"/>
            <a:ext cx="2628900" cy="625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E9DA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3265824" y="1316940"/>
            <a:ext cx="2625300" cy="535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276824" y="1434721"/>
            <a:ext cx="2614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Наши</a:t>
            </a:r>
            <a:r>
              <a:rPr lang="en-US"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соцсети</a:t>
            </a:r>
            <a:endParaRPr sz="15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043177" y="481996"/>
            <a:ext cx="1479900" cy="14676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6716" y="2406722"/>
            <a:ext cx="331433" cy="3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56248" y="2406722"/>
            <a:ext cx="429070" cy="24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44057" y="3102932"/>
            <a:ext cx="441261" cy="3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69273" y="3102932"/>
            <a:ext cx="414840" cy="35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6"/>
          <a:srcRect t="921"/>
          <a:stretch>
            <a:fillRect/>
          </a:stretch>
        </p:blipFill>
        <p:spPr>
          <a:xfrm>
            <a:off x="6267241" y="2064205"/>
            <a:ext cx="364132" cy="6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267241" y="3826069"/>
            <a:ext cx="420262" cy="37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86716" y="3826069"/>
            <a:ext cx="420262" cy="37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6"/>
          <a:srcRect t="921"/>
          <a:stretch>
            <a:fillRect/>
          </a:stretch>
        </p:blipFill>
        <p:spPr>
          <a:xfrm>
            <a:off x="507398" y="2787342"/>
            <a:ext cx="364132" cy="67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 rotWithShape="1">
          <a:blip r:embed="rId2"/>
          <a:srcRect r="219" b="2997"/>
          <a:stretch>
            <a:fillRect/>
          </a:stretch>
        </p:blipFill>
        <p:spPr>
          <a:xfrm>
            <a:off x="0" y="0"/>
            <a:ext cx="9143999" cy="515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type="ctrTitle"/>
          </p:nvPr>
        </p:nvSpPr>
        <p:spPr>
          <a:xfrm>
            <a:off x="468313" y="2753474"/>
            <a:ext cx="8207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9DA1"/>
              </a:buClr>
              <a:buSzPts val="2800"/>
              <a:buFont typeface="Arial" panose="020B0604020202020204"/>
              <a:buNone/>
              <a:defRPr sz="2800">
                <a:solidFill>
                  <a:srgbClr val="019DA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type="subTitle" idx="1"/>
          </p:nvPr>
        </p:nvSpPr>
        <p:spPr>
          <a:xfrm>
            <a:off x="5116530" y="3558590"/>
            <a:ext cx="3559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800"/>
              <a:buNone/>
              <a:defRPr sz="1800">
                <a:solidFill>
                  <a:srgbClr val="3D3D3D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1">
  <p:cSld name="макет 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0"/>
            <a:ext cx="9144000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type="title"/>
          </p:nvPr>
        </p:nvSpPr>
        <p:spPr>
          <a:xfrm>
            <a:off x="468313" y="246579"/>
            <a:ext cx="78867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9DA1"/>
              </a:buClr>
              <a:buSzPts val="2800"/>
              <a:buFont typeface="Arial" panose="020B0604020202020204"/>
              <a:buNone/>
              <a:defRPr>
                <a:solidFill>
                  <a:srgbClr val="019D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body" idx="1"/>
          </p:nvPr>
        </p:nvSpPr>
        <p:spPr>
          <a:xfrm>
            <a:off x="468313" y="1162050"/>
            <a:ext cx="43704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Arial" panose="020B0604020202020204"/>
              <a:buNone/>
              <a:defRPr sz="16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type="body" idx="2"/>
          </p:nvPr>
        </p:nvSpPr>
        <p:spPr>
          <a:xfrm>
            <a:off x="5342562" y="3102795"/>
            <a:ext cx="28143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19DA1"/>
              </a:buClr>
              <a:buSzPts val="1400"/>
              <a:buFont typeface="Arial" panose="020B0604020202020204"/>
              <a:buNone/>
              <a:defRPr sz="1400">
                <a:solidFill>
                  <a:srgbClr val="019DA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8"/>
          <p:cNvSpPr/>
          <p:nvPr/>
        </p:nvSpPr>
        <p:spPr>
          <a:xfrm>
            <a:off x="5424055" y="1260113"/>
            <a:ext cx="2732700" cy="1633200"/>
          </a:xfrm>
          <a:prstGeom prst="roundRect">
            <a:avLst>
              <a:gd name="adj" fmla="val 16667"/>
            </a:avLst>
          </a:prstGeom>
          <a:noFill/>
          <a:ln w="9525" cap="flat" cmpd="dbl">
            <a:solidFill>
              <a:srgbClr val="3D3D3D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Google Shape;193;p28"/>
          <p:cNvSpPr/>
          <p:nvPr>
            <p:ph type="pic" idx="3"/>
          </p:nvPr>
        </p:nvSpPr>
        <p:spPr>
          <a:xfrm>
            <a:off x="5342563" y="1162567"/>
            <a:ext cx="2728500" cy="151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2">
  <p:cSld name="макет 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/>
          <a:srcRect r="1127" b="1107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type="title"/>
          </p:nvPr>
        </p:nvSpPr>
        <p:spPr>
          <a:xfrm>
            <a:off x="468312" y="240507"/>
            <a:ext cx="8207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800"/>
              <a:buFont typeface="Arial" panose="020B0604020202020204"/>
              <a:buNone/>
              <a:defRPr>
                <a:solidFill>
                  <a:srgbClr val="3D3D3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type="body" idx="1"/>
          </p:nvPr>
        </p:nvSpPr>
        <p:spPr>
          <a:xfrm>
            <a:off x="2919414" y="1151382"/>
            <a:ext cx="57564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Arial" panose="020B0604020202020204"/>
              <a:buChar char="•"/>
              <a:defRPr sz="16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9"/>
          <p:cNvSpPr/>
          <p:nvPr/>
        </p:nvSpPr>
        <p:spPr>
          <a:xfrm>
            <a:off x="215008" y="1771160"/>
            <a:ext cx="2264400" cy="2517300"/>
          </a:xfrm>
          <a:prstGeom prst="roundRect">
            <a:avLst>
              <a:gd name="adj" fmla="val 16667"/>
            </a:avLst>
          </a:prstGeom>
          <a:noFill/>
          <a:ln w="9525" cap="flat" cmpd="dbl">
            <a:solidFill>
              <a:srgbClr val="3D3D3D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29"/>
          <p:cNvSpPr/>
          <p:nvPr>
            <p:ph type="pic" idx="2"/>
          </p:nvPr>
        </p:nvSpPr>
        <p:spPr>
          <a:xfrm>
            <a:off x="353086" y="1634776"/>
            <a:ext cx="2213100" cy="250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3">
  <p:cSld name="макет 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0"/>
            <a:ext cx="9144000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3"/>
          <a:srcRect l="1520" r="1636"/>
          <a:stretch>
            <a:fillRect/>
          </a:stretch>
        </p:blipFill>
        <p:spPr>
          <a:xfrm rot="10800000">
            <a:off x="0" y="3000375"/>
            <a:ext cx="91440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>
            <p:ph type="title"/>
          </p:nvPr>
        </p:nvSpPr>
        <p:spPr>
          <a:xfrm>
            <a:off x="468312" y="240507"/>
            <a:ext cx="8207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0"/>
          <p:cNvSpPr/>
          <p:nvPr>
            <p:ph type="pic" idx="2"/>
          </p:nvPr>
        </p:nvSpPr>
        <p:spPr>
          <a:xfrm>
            <a:off x="5876819" y="1153484"/>
            <a:ext cx="2799000" cy="347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019DA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30"/>
          <p:cNvSpPr txBox="1"/>
          <p:nvPr>
            <p:ph type="body" idx="1"/>
          </p:nvPr>
        </p:nvSpPr>
        <p:spPr>
          <a:xfrm>
            <a:off x="468313" y="1153484"/>
            <a:ext cx="5142000" cy="347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19DA1"/>
              </a:buClr>
              <a:buSzPts val="1600"/>
              <a:buFont typeface="Noto Sans Symbols"/>
              <a:defRPr sz="16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19DA1"/>
              </a:buClr>
              <a:buSzPts val="1600"/>
              <a:buFont typeface="Noto Sans Symbols"/>
              <a:defRPr sz="16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19DA1"/>
              </a:buClr>
              <a:buSzPts val="1600"/>
              <a:buFont typeface="Noto Sans Symbols"/>
              <a:defRPr sz="16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4">
  <p:cSld name="макет 4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>
            <p:ph type="title"/>
          </p:nvPr>
        </p:nvSpPr>
        <p:spPr>
          <a:xfrm>
            <a:off x="468313" y="231775"/>
            <a:ext cx="82059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800"/>
              <a:buFont typeface="Noto Sans Symbols"/>
              <a:buNone/>
              <a:defRPr sz="28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1"/>
          <p:cNvSpPr/>
          <p:nvPr>
            <p:ph type="pic" idx="2"/>
          </p:nvPr>
        </p:nvSpPr>
        <p:spPr>
          <a:xfrm>
            <a:off x="2013078" y="1486987"/>
            <a:ext cx="1080000" cy="10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0" name="Google Shape;210;p31"/>
          <p:cNvSpPr txBox="1"/>
          <p:nvPr>
            <p:ph type="body" idx="1"/>
          </p:nvPr>
        </p:nvSpPr>
        <p:spPr>
          <a:xfrm>
            <a:off x="468314" y="1063393"/>
            <a:ext cx="2084700" cy="35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19DA1"/>
              </a:buClr>
              <a:buSzPts val="1600"/>
              <a:buChar char="•"/>
              <a:defRPr sz="1600">
                <a:solidFill>
                  <a:srgbClr val="019DA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1"/>
          <p:cNvSpPr/>
          <p:nvPr>
            <p:ph type="pic" idx="3"/>
          </p:nvPr>
        </p:nvSpPr>
        <p:spPr>
          <a:xfrm>
            <a:off x="4803587" y="1486987"/>
            <a:ext cx="1080000" cy="10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2" name="Google Shape;212;p31"/>
          <p:cNvSpPr txBox="1"/>
          <p:nvPr>
            <p:ph type="body" idx="4"/>
          </p:nvPr>
        </p:nvSpPr>
        <p:spPr>
          <a:xfrm>
            <a:off x="3258823" y="1063393"/>
            <a:ext cx="2084700" cy="3558000"/>
          </a:xfrm>
          <a:prstGeom prst="rect">
            <a:avLst/>
          </a:prstGeom>
          <a:solidFill>
            <a:srgbClr val="F4FCF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Char char="•"/>
              <a:defRPr sz="1600">
                <a:solidFill>
                  <a:srgbClr val="3D3D3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1"/>
          <p:cNvSpPr/>
          <p:nvPr>
            <p:ph type="pic" idx="5"/>
          </p:nvPr>
        </p:nvSpPr>
        <p:spPr>
          <a:xfrm>
            <a:off x="7595688" y="1486987"/>
            <a:ext cx="1080000" cy="10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4" name="Google Shape;214;p31"/>
          <p:cNvSpPr txBox="1"/>
          <p:nvPr>
            <p:ph type="body" idx="6"/>
          </p:nvPr>
        </p:nvSpPr>
        <p:spPr>
          <a:xfrm>
            <a:off x="6050924" y="1063393"/>
            <a:ext cx="2084700" cy="3558000"/>
          </a:xfrm>
          <a:prstGeom prst="rect">
            <a:avLst/>
          </a:prstGeom>
          <a:solidFill>
            <a:srgbClr val="019DA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5">
  <p:cSld name="макет 5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2"/>
          <a:srcRect l="1520" r="1636"/>
          <a:stretch>
            <a:fillRect/>
          </a:stretch>
        </p:blipFill>
        <p:spPr>
          <a:xfrm rot="10800000">
            <a:off x="0" y="3000375"/>
            <a:ext cx="91440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/>
          <p:nvPr>
            <p:ph type="title"/>
          </p:nvPr>
        </p:nvSpPr>
        <p:spPr>
          <a:xfrm>
            <a:off x="468313" y="229207"/>
            <a:ext cx="4102800" cy="684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9DA1"/>
              </a:buClr>
              <a:buSzPts val="2800"/>
              <a:buFont typeface="Noto Sans Symbols"/>
              <a:buNone/>
              <a:defRPr sz="2800">
                <a:solidFill>
                  <a:srgbClr val="019DA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type="body" idx="1"/>
          </p:nvPr>
        </p:nvSpPr>
        <p:spPr>
          <a:xfrm>
            <a:off x="468312" y="1115692"/>
            <a:ext cx="4996800" cy="35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Noto Sans Symbols"/>
              <a:defRPr sz="1600">
                <a:solidFill>
                  <a:srgbClr val="3D3D3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2"/>
          <p:cNvSpPr/>
          <p:nvPr/>
        </p:nvSpPr>
        <p:spPr>
          <a:xfrm>
            <a:off x="4879975" y="231775"/>
            <a:ext cx="3795600" cy="68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8A8A8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Образец подзаголовка</a:t>
            </a:r>
            <a:endParaRPr sz="1800" b="0" i="0" u="none" strike="noStrike" cap="none">
              <a:solidFill>
                <a:srgbClr val="8A8A8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" name="Google Shape;220;p32"/>
          <p:cNvSpPr/>
          <p:nvPr>
            <p:ph type="pic" idx="2"/>
          </p:nvPr>
        </p:nvSpPr>
        <p:spPr>
          <a:xfrm>
            <a:off x="5933468" y="1115692"/>
            <a:ext cx="2742300" cy="350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6">
  <p:cSld name="макет 6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4448176" y="0"/>
            <a:ext cx="4695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468313" y="240507"/>
            <a:ext cx="37593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type="body" idx="1"/>
          </p:nvPr>
        </p:nvSpPr>
        <p:spPr>
          <a:xfrm>
            <a:off x="4695825" y="915988"/>
            <a:ext cx="3979800" cy="3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3"/>
          <p:cNvSpPr/>
          <p:nvPr>
            <p:ph type="pic" idx="2"/>
          </p:nvPr>
        </p:nvSpPr>
        <p:spPr>
          <a:xfrm>
            <a:off x="468313" y="3222805"/>
            <a:ext cx="1237200" cy="1237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6" name="Google Shape;226;p33"/>
          <p:cNvSpPr txBox="1"/>
          <p:nvPr>
            <p:ph type="body" idx="3"/>
          </p:nvPr>
        </p:nvSpPr>
        <p:spPr>
          <a:xfrm>
            <a:off x="1797407" y="3688423"/>
            <a:ext cx="243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200"/>
              <a:buNone/>
              <a:defRPr sz="1200">
                <a:solidFill>
                  <a:srgbClr val="3D3D3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type="body" idx="4"/>
          </p:nvPr>
        </p:nvSpPr>
        <p:spPr>
          <a:xfrm>
            <a:off x="1797407" y="3102796"/>
            <a:ext cx="2430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19DA1"/>
              </a:buClr>
              <a:buSzPts val="1200"/>
              <a:buNone/>
              <a:defRPr sz="1200">
                <a:solidFill>
                  <a:srgbClr val="019DA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3"/>
          <p:cNvSpPr/>
          <p:nvPr>
            <p:ph type="pic" idx="5"/>
          </p:nvPr>
        </p:nvSpPr>
        <p:spPr>
          <a:xfrm>
            <a:off x="468313" y="1169806"/>
            <a:ext cx="3759300" cy="1679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7">
  <p:cSld name="макет 7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>
            <p:ph type="title"/>
          </p:nvPr>
        </p:nvSpPr>
        <p:spPr>
          <a:xfrm>
            <a:off x="468313" y="240507"/>
            <a:ext cx="7886700" cy="675600"/>
          </a:xfrm>
          <a:prstGeom prst="roundRect">
            <a:avLst>
              <a:gd name="adj" fmla="val 16667"/>
            </a:avLst>
          </a:prstGeom>
          <a:solidFill>
            <a:srgbClr val="019DA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/>
          <p:nvPr/>
        </p:nvSpPr>
        <p:spPr>
          <a:xfrm rot="-5400000">
            <a:off x="6658470" y="1231190"/>
            <a:ext cx="1313400" cy="104790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019D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34"/>
          <p:cNvSpPr/>
          <p:nvPr/>
        </p:nvSpPr>
        <p:spPr>
          <a:xfrm rot="-5400000">
            <a:off x="6636270" y="2305426"/>
            <a:ext cx="1357800" cy="1047900"/>
          </a:xfrm>
          <a:prstGeom prst="chevron">
            <a:avLst>
              <a:gd name="adj" fmla="val 50000"/>
            </a:avLst>
          </a:prstGeom>
          <a:solidFill>
            <a:srgbClr val="F4FCFD"/>
          </a:solidFill>
          <a:ln w="12700" cap="flat" cmpd="sng">
            <a:solidFill>
              <a:srgbClr val="019D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34"/>
          <p:cNvSpPr/>
          <p:nvPr/>
        </p:nvSpPr>
        <p:spPr>
          <a:xfrm rot="-5400000">
            <a:off x="6636270" y="3421538"/>
            <a:ext cx="1357800" cy="10479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rgbClr val="0072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Google Shape;234;p34"/>
          <p:cNvSpPr txBox="1"/>
          <p:nvPr>
            <p:ph type="body" idx="1"/>
          </p:nvPr>
        </p:nvSpPr>
        <p:spPr>
          <a:xfrm>
            <a:off x="1273995" y="1575575"/>
            <a:ext cx="52194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type="body" idx="2"/>
          </p:nvPr>
        </p:nvSpPr>
        <p:spPr>
          <a:xfrm>
            <a:off x="1273996" y="2672011"/>
            <a:ext cx="52194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type="body" idx="3"/>
          </p:nvPr>
        </p:nvSpPr>
        <p:spPr>
          <a:xfrm>
            <a:off x="1273995" y="3768447"/>
            <a:ext cx="52194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34"/>
          <p:cNvSpPr/>
          <p:nvPr/>
        </p:nvSpPr>
        <p:spPr>
          <a:xfrm>
            <a:off x="953181" y="1715784"/>
            <a:ext cx="45600" cy="543300"/>
          </a:xfrm>
          <a:prstGeom prst="rect">
            <a:avLst/>
          </a:prstGeom>
          <a:solidFill>
            <a:srgbClr val="019D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963962" y="2818525"/>
            <a:ext cx="45600" cy="543300"/>
          </a:xfrm>
          <a:prstGeom prst="rect">
            <a:avLst/>
          </a:prstGeom>
          <a:solidFill>
            <a:srgbClr val="019D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953181" y="3889939"/>
            <a:ext cx="45600" cy="543300"/>
          </a:xfrm>
          <a:prstGeom prst="rect">
            <a:avLst/>
          </a:prstGeom>
          <a:solidFill>
            <a:srgbClr val="019D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8">
  <p:cSld name="макет 8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0"/>
            <a:ext cx="9144000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3"/>
          <a:srcRect l="1520" r="1636"/>
          <a:stretch>
            <a:fillRect/>
          </a:stretch>
        </p:blipFill>
        <p:spPr>
          <a:xfrm rot="10800000">
            <a:off x="0" y="3000375"/>
            <a:ext cx="91440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>
            <p:ph type="title"/>
          </p:nvPr>
        </p:nvSpPr>
        <p:spPr>
          <a:xfrm>
            <a:off x="468312" y="240507"/>
            <a:ext cx="8207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800"/>
              <a:buFont typeface="Arial" panose="020B0604020202020204"/>
              <a:buNone/>
              <a:defRPr>
                <a:solidFill>
                  <a:srgbClr val="3D3D3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/>
          <p:nvPr>
            <p:ph type="body" idx="1"/>
          </p:nvPr>
        </p:nvSpPr>
        <p:spPr>
          <a:xfrm>
            <a:off x="627856" y="1212636"/>
            <a:ext cx="3373500" cy="431700"/>
          </a:xfrm>
          <a:prstGeom prst="roundRect">
            <a:avLst>
              <a:gd name="adj" fmla="val 16667"/>
            </a:avLst>
          </a:prstGeom>
          <a:solidFill>
            <a:srgbClr val="019DA1"/>
          </a:solidFill>
          <a:ln w="9525" cap="flat" cmpd="sng">
            <a:solidFill>
              <a:srgbClr val="019D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type="body" idx="2"/>
          </p:nvPr>
        </p:nvSpPr>
        <p:spPr>
          <a:xfrm>
            <a:off x="468313" y="1890713"/>
            <a:ext cx="3692400" cy="27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19DA1"/>
              </a:buClr>
              <a:buSzPts val="1600"/>
              <a:buFont typeface="Arial" panose="020B0604020202020204"/>
              <a:buChar char="•"/>
              <a:defRPr sz="1600">
                <a:solidFill>
                  <a:srgbClr val="3D3D3D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type="body" idx="3"/>
          </p:nvPr>
        </p:nvSpPr>
        <p:spPr>
          <a:xfrm>
            <a:off x="4976956" y="1890712"/>
            <a:ext cx="3692400" cy="27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>
                <a:solidFill>
                  <a:srgbClr val="3D3D3D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35"/>
          <p:cNvSpPr/>
          <p:nvPr>
            <p:ph type="body" idx="4"/>
          </p:nvPr>
        </p:nvSpPr>
        <p:spPr>
          <a:xfrm>
            <a:off x="5136499" y="1212636"/>
            <a:ext cx="3373500" cy="431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019D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кет 9">
  <p:cSld name="макет 9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 rotWithShape="1">
          <a:blip r:embed="rId2"/>
          <a:srcRect l="3040" t="16140" r="1630" b="13531"/>
          <a:stretch>
            <a:fillRect/>
          </a:stretch>
        </p:blipFill>
        <p:spPr>
          <a:xfrm flipH="1">
            <a:off x="468312" y="-2434"/>
            <a:ext cx="8675688" cy="9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>
            <p:ph type="title"/>
          </p:nvPr>
        </p:nvSpPr>
        <p:spPr>
          <a:xfrm>
            <a:off x="468313" y="240507"/>
            <a:ext cx="78867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/>
          <p:nvPr/>
        </p:nvSpPr>
        <p:spPr>
          <a:xfrm rot="5400000">
            <a:off x="444903" y="1393739"/>
            <a:ext cx="390300" cy="343200"/>
          </a:xfrm>
          <a:prstGeom prst="triangle">
            <a:avLst>
              <a:gd name="adj" fmla="val 50000"/>
            </a:avLst>
          </a:prstGeom>
          <a:solidFill>
            <a:srgbClr val="019D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36"/>
          <p:cNvSpPr/>
          <p:nvPr/>
        </p:nvSpPr>
        <p:spPr>
          <a:xfrm rot="5400000">
            <a:off x="454355" y="2259034"/>
            <a:ext cx="371400" cy="343200"/>
          </a:xfrm>
          <a:prstGeom prst="triangle">
            <a:avLst>
              <a:gd name="adj" fmla="val 50000"/>
            </a:avLst>
          </a:prstGeom>
          <a:solidFill>
            <a:srgbClr val="019D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Google Shape;253;p36"/>
          <p:cNvSpPr/>
          <p:nvPr/>
        </p:nvSpPr>
        <p:spPr>
          <a:xfrm rot="5400000">
            <a:off x="474005" y="3162241"/>
            <a:ext cx="332100" cy="343200"/>
          </a:xfrm>
          <a:prstGeom prst="triangle">
            <a:avLst>
              <a:gd name="adj" fmla="val 50000"/>
            </a:avLst>
          </a:prstGeom>
          <a:solidFill>
            <a:srgbClr val="019D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36"/>
          <p:cNvSpPr/>
          <p:nvPr/>
        </p:nvSpPr>
        <p:spPr>
          <a:xfrm rot="5400000">
            <a:off x="474008" y="4067583"/>
            <a:ext cx="332100" cy="343200"/>
          </a:xfrm>
          <a:prstGeom prst="triangle">
            <a:avLst>
              <a:gd name="adj" fmla="val 50000"/>
            </a:avLst>
          </a:prstGeom>
          <a:solidFill>
            <a:srgbClr val="019D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36"/>
          <p:cNvSpPr txBox="1"/>
          <p:nvPr>
            <p:ph type="body" idx="1"/>
          </p:nvPr>
        </p:nvSpPr>
        <p:spPr>
          <a:xfrm>
            <a:off x="985658" y="1186296"/>
            <a:ext cx="48603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type="body" idx="2"/>
          </p:nvPr>
        </p:nvSpPr>
        <p:spPr>
          <a:xfrm>
            <a:off x="985659" y="2092670"/>
            <a:ext cx="48603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36"/>
          <p:cNvSpPr txBox="1"/>
          <p:nvPr>
            <p:ph type="body" idx="3"/>
          </p:nvPr>
        </p:nvSpPr>
        <p:spPr>
          <a:xfrm>
            <a:off x="985659" y="2999044"/>
            <a:ext cx="48603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type="body" idx="4"/>
          </p:nvPr>
        </p:nvSpPr>
        <p:spPr>
          <a:xfrm>
            <a:off x="985659" y="3905418"/>
            <a:ext cx="48603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6"/>
          <p:cNvSpPr/>
          <p:nvPr/>
        </p:nvSpPr>
        <p:spPr>
          <a:xfrm>
            <a:off x="6246688" y="1186296"/>
            <a:ext cx="2429100" cy="3438000"/>
          </a:xfrm>
          <a:prstGeom prst="roundRect">
            <a:avLst>
              <a:gd name="adj" fmla="val 16667"/>
            </a:avLst>
          </a:prstGeom>
          <a:noFill/>
          <a:ln w="9525" cap="flat" cmpd="dbl">
            <a:solidFill>
              <a:srgbClr val="3D3D3D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36"/>
          <p:cNvSpPr/>
          <p:nvPr>
            <p:ph type="pic" idx="5"/>
          </p:nvPr>
        </p:nvSpPr>
        <p:spPr>
          <a:xfrm>
            <a:off x="6097854" y="1139492"/>
            <a:ext cx="2421600" cy="334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лючение 1">
  <p:cSld name="заключение 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7"/>
          <p:cNvPicPr preferRelativeResize="0"/>
          <p:nvPr/>
        </p:nvPicPr>
        <p:blipFill rotWithShape="1">
          <a:blip r:embed="rId2"/>
          <a:srcRect l="882" b="1254"/>
          <a:stretch>
            <a:fillRect/>
          </a:stretch>
        </p:blipFill>
        <p:spPr>
          <a:xfrm>
            <a:off x="0" y="0"/>
            <a:ext cx="91630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>
            <p:ph type="title"/>
          </p:nvPr>
        </p:nvSpPr>
        <p:spPr>
          <a:xfrm>
            <a:off x="1740719" y="231775"/>
            <a:ext cx="5681700" cy="684300"/>
          </a:xfrm>
          <a:prstGeom prst="roundRect">
            <a:avLst>
              <a:gd name="adj" fmla="val 16667"/>
            </a:avLst>
          </a:prstGeom>
          <a:solidFill>
            <a:srgbClr val="019DA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7"/>
          <p:cNvSpPr txBox="1"/>
          <p:nvPr>
            <p:ph type="body" idx="1"/>
          </p:nvPr>
        </p:nvSpPr>
        <p:spPr>
          <a:xfrm>
            <a:off x="963038" y="1307519"/>
            <a:ext cx="77127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37"/>
          <p:cNvSpPr/>
          <p:nvPr/>
        </p:nvSpPr>
        <p:spPr>
          <a:xfrm>
            <a:off x="1828798" y="308225"/>
            <a:ext cx="5691900" cy="691200"/>
          </a:xfrm>
          <a:prstGeom prst="roundRect">
            <a:avLst>
              <a:gd name="adj" fmla="val 16667"/>
            </a:avLst>
          </a:prstGeom>
          <a:noFill/>
          <a:ln w="9525" cap="flat" cmpd="dbl">
            <a:solidFill>
              <a:srgbClr val="3D3D3D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p37"/>
          <p:cNvSpPr/>
          <p:nvPr/>
        </p:nvSpPr>
        <p:spPr>
          <a:xfrm rot="5400000">
            <a:off x="529258" y="1321620"/>
            <a:ext cx="371400" cy="343200"/>
          </a:xfrm>
          <a:prstGeom prst="triangle">
            <a:avLst>
              <a:gd name="adj" fmla="val 50000"/>
            </a:avLst>
          </a:prstGeom>
          <a:solidFill>
            <a:srgbClr val="019D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37"/>
          <p:cNvSpPr txBox="1"/>
          <p:nvPr>
            <p:ph type="body" idx="2"/>
          </p:nvPr>
        </p:nvSpPr>
        <p:spPr>
          <a:xfrm>
            <a:off x="963038" y="3533565"/>
            <a:ext cx="77127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>
                <a:solidFill>
                  <a:srgbClr val="3D3D3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7"/>
          <p:cNvSpPr txBox="1"/>
          <p:nvPr/>
        </p:nvSpPr>
        <p:spPr>
          <a:xfrm rot="-5400000">
            <a:off x="104949" y="3795006"/>
            <a:ext cx="1125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ССЫЛКИ</a:t>
            </a:r>
            <a:endParaRPr sz="135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лючение 2">
  <p:cSld name="залючение 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/>
          <p:nvPr/>
        </p:nvSpPr>
        <p:spPr>
          <a:xfrm>
            <a:off x="5240161" y="1172841"/>
            <a:ext cx="3115500" cy="31155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0072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5133989" y="1236795"/>
            <a:ext cx="3115500" cy="3115500"/>
          </a:xfrm>
          <a:prstGeom prst="ellipse">
            <a:avLst/>
          </a:prstGeom>
          <a:noFill/>
          <a:ln w="12700" cap="flat" cmpd="sng">
            <a:solidFill>
              <a:srgbClr val="3D3D3D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29927" y="1980312"/>
            <a:ext cx="1037104" cy="161867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 txBox="1"/>
          <p:nvPr/>
        </p:nvSpPr>
        <p:spPr>
          <a:xfrm>
            <a:off x="448034" y="1495996"/>
            <a:ext cx="6097200" cy="1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CFD"/>
              </a:buClr>
              <a:buSzPts val="8000"/>
              <a:buFont typeface="Arial" panose="020B0604020202020204"/>
              <a:buNone/>
            </a:pPr>
            <a:r>
              <a:rPr lang="en-US" sz="8000">
                <a:solidFill>
                  <a:srgbClr val="F4FC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Вопрос</a:t>
            </a:r>
            <a:endParaRPr sz="8000">
              <a:solidFill>
                <a:srgbClr val="F4FCF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991931" y="2364913"/>
            <a:ext cx="60972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</a:pPr>
            <a:r>
              <a:rPr lang="en-US" sz="8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ответ</a:t>
            </a:r>
            <a:endParaRPr sz="8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28650" y="1369219"/>
            <a:ext cx="788670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468313" y="2405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26"/>
          <p:cNvSpPr txBox="1"/>
          <p:nvPr>
            <p:ph type="body" idx="1"/>
          </p:nvPr>
        </p:nvSpPr>
        <p:spPr>
          <a:xfrm>
            <a:off x="468313" y="136088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body" idx="1"/>
          </p:nvPr>
        </p:nvSpPr>
        <p:spPr>
          <a:xfrm>
            <a:off x="45800" y="3204875"/>
            <a:ext cx="90504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ru-RU" altLang="en-US">
                <a:solidFill>
                  <a:schemeClr val="dk1"/>
                </a:solidFill>
              </a:rPr>
              <a:t>Рекомендательная модель</a:t>
            </a:r>
            <a:endParaRPr lang="ru-RU" altLang="en-US">
              <a:solidFill>
                <a:schemeClr val="dk1"/>
              </a:solidFill>
            </a:endParaRPr>
          </a:p>
        </p:txBody>
      </p:sp>
      <p:sp>
        <p:nvSpPr>
          <p:cNvPr id="281" name="Google Shape;281;p39"/>
          <p:cNvSpPr txBox="1"/>
          <p:nvPr>
            <p:ph type="body" idx="2"/>
          </p:nvPr>
        </p:nvSpPr>
        <p:spPr>
          <a:xfrm>
            <a:off x="91475" y="4364650"/>
            <a:ext cx="85938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</a:pPr>
            <a:r>
              <a:rPr lang="en-US"/>
              <a:t>Подготовил</a:t>
            </a:r>
            <a:r>
              <a:rPr lang="ru-RU" altLang="en-US"/>
              <a:t> Ерыгин Я.А.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18" name="Google Shape;31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44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44"/>
          <p:cNvSpPr txBox="1"/>
          <p:nvPr/>
        </p:nvSpPr>
        <p:spPr>
          <a:xfrm>
            <a:off x="307340" y="126365"/>
            <a:ext cx="1887855" cy="39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800">
                <a:solidFill>
                  <a:srgbClr val="EFEFEF"/>
                </a:solidFill>
              </a:rPr>
              <a:t>Обучение</a:t>
            </a:r>
            <a:endParaRPr lang="ru-RU" altLang="en-US" sz="2800">
              <a:solidFill>
                <a:srgbClr val="EFEFEF"/>
              </a:solidFill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700950" y="840150"/>
            <a:ext cx="7742100" cy="4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093470"/>
            <a:ext cx="846963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6" name="Замещающий текст 5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18" name="Google Shape;31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44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44"/>
          <p:cNvSpPr txBox="1"/>
          <p:nvPr/>
        </p:nvSpPr>
        <p:spPr>
          <a:xfrm>
            <a:off x="307340" y="126365"/>
            <a:ext cx="1887855" cy="39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800">
                <a:solidFill>
                  <a:srgbClr val="EFEFEF"/>
                </a:solidFill>
              </a:rPr>
              <a:t>Обучение</a:t>
            </a:r>
            <a:endParaRPr lang="ru-RU" altLang="en-US" sz="2800">
              <a:solidFill>
                <a:srgbClr val="EFEFEF"/>
              </a:solidFill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700950" y="840150"/>
            <a:ext cx="7742100" cy="4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</a:endParaRPr>
          </a:p>
        </p:txBody>
      </p:sp>
      <p:pic>
        <p:nvPicPr>
          <p:cNvPr id="1" name="Замещающая рамка рисунка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803400" y="1151255"/>
            <a:ext cx="5537200" cy="39452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7" name="Замещающий текст 6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18" name="Google Shape;31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44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44"/>
          <p:cNvSpPr txBox="1"/>
          <p:nvPr/>
        </p:nvSpPr>
        <p:spPr>
          <a:xfrm>
            <a:off x="307340" y="126365"/>
            <a:ext cx="1887855" cy="39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800">
                <a:solidFill>
                  <a:srgbClr val="EFEFEF"/>
                </a:solidFill>
              </a:rPr>
              <a:t>Обучение</a:t>
            </a:r>
            <a:endParaRPr lang="ru-RU" altLang="en-US" sz="2800">
              <a:solidFill>
                <a:srgbClr val="EFEFEF"/>
              </a:solidFill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700950" y="840150"/>
            <a:ext cx="7742100" cy="4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</a:endParaRPr>
          </a:p>
        </p:txBody>
      </p:sp>
      <p:pic>
        <p:nvPicPr>
          <p:cNvPr id="3" name="Замещающая рамка рисунка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67995" y="1151255"/>
            <a:ext cx="8451850" cy="318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6" name="Замещающий текст 5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18" name="Google Shape;31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44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44"/>
          <p:cNvSpPr txBox="1"/>
          <p:nvPr/>
        </p:nvSpPr>
        <p:spPr>
          <a:xfrm>
            <a:off x="307340" y="126365"/>
            <a:ext cx="1887855" cy="39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800">
                <a:solidFill>
                  <a:srgbClr val="EFEFEF"/>
                </a:solidFill>
              </a:rPr>
              <a:t>Примеры</a:t>
            </a:r>
            <a:endParaRPr lang="ru-RU" altLang="ru-RU" sz="2800">
              <a:solidFill>
                <a:srgbClr val="EFEFEF"/>
              </a:solidFill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824775" y="840150"/>
            <a:ext cx="7742100" cy="4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</a:endParaRPr>
          </a:p>
        </p:txBody>
      </p:sp>
      <p:pic>
        <p:nvPicPr>
          <p:cNvPr id="2" name="Замещающая рамка рисунка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07340" y="1296670"/>
            <a:ext cx="3782695" cy="1812925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3199130"/>
            <a:ext cx="3783330" cy="1679575"/>
          </a:xfrm>
          <a:prstGeom prst="rect">
            <a:avLst/>
          </a:prstGeom>
        </p:spPr>
      </p:pic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45" y="1918335"/>
            <a:ext cx="4277360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7" name="Замещающий текст 6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18" name="Google Shape;31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44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44"/>
          <p:cNvSpPr txBox="1"/>
          <p:nvPr/>
        </p:nvSpPr>
        <p:spPr>
          <a:xfrm>
            <a:off x="307340" y="126365"/>
            <a:ext cx="1887855" cy="39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800">
                <a:solidFill>
                  <a:srgbClr val="EFEFEF"/>
                </a:solidFill>
              </a:rPr>
              <a:t>Примеры</a:t>
            </a:r>
            <a:endParaRPr lang="ru-RU" altLang="ru-RU" sz="2800">
              <a:solidFill>
                <a:srgbClr val="EFEFEF"/>
              </a:solidFill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824775" y="840150"/>
            <a:ext cx="7742100" cy="4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</a:endParaRPr>
          </a:p>
        </p:txBody>
      </p:sp>
      <p:pic>
        <p:nvPicPr>
          <p:cNvPr id="3" name="Замещающая рамка рисунка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07340" y="1805305"/>
            <a:ext cx="3028950" cy="216471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70" y="240665"/>
            <a:ext cx="4902835" cy="2301875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70" y="2631440"/>
            <a:ext cx="490283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26" name="Google Shape;326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666666"/>
              </a:solidFill>
            </a:endParaRPr>
          </a:p>
        </p:txBody>
      </p:sp>
      <p:sp>
        <p:nvSpPr>
          <p:cNvPr id="327" name="Google Shape;327;p45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45"/>
          <p:cNvSpPr txBox="1"/>
          <p:nvPr/>
        </p:nvSpPr>
        <p:spPr>
          <a:xfrm>
            <a:off x="139400" y="126425"/>
            <a:ext cx="2514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Код на GitHub</a:t>
            </a:r>
            <a:endParaRPr sz="2800">
              <a:solidFill>
                <a:srgbClr val="EFEFEF"/>
              </a:solidFill>
            </a:endParaRPr>
          </a:p>
        </p:txBody>
      </p:sp>
      <p:pic>
        <p:nvPicPr>
          <p:cNvPr id="1" name="Замещающая рамка рисунка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465830" y="2404745"/>
            <a:ext cx="2212975" cy="2219960"/>
          </a:xfrm>
          <a:prstGeom prst="rect">
            <a:avLst/>
          </a:prstGeom>
        </p:spPr>
      </p:pic>
      <p:sp>
        <p:nvSpPr>
          <p:cNvPr id="313" name="Google Shape;313;p43"/>
          <p:cNvSpPr txBox="1"/>
          <p:nvPr/>
        </p:nvSpPr>
        <p:spPr>
          <a:xfrm>
            <a:off x="701040" y="1327785"/>
            <a:ext cx="7741920" cy="6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100">
                <a:solidFill>
                  <a:srgbClr val="666666"/>
                </a:solidFill>
              </a:rPr>
              <a:t>Спасибо за внимание!</a:t>
            </a:r>
            <a:br>
              <a:rPr lang="ru-RU" altLang="en-US" sz="2100">
                <a:solidFill>
                  <a:srgbClr val="666666"/>
                </a:solidFill>
              </a:rPr>
            </a:br>
            <a:r>
              <a:rPr lang="ru-RU" altLang="en-US" sz="2100">
                <a:solidFill>
                  <a:srgbClr val="666666"/>
                </a:solidFill>
              </a:rPr>
              <a:t>Предлагаю вам посетить мою страницу на </a:t>
            </a:r>
            <a:r>
              <a:rPr lang="en-US" altLang="en-US" sz="2100">
                <a:solidFill>
                  <a:srgbClr val="666666"/>
                </a:solidFill>
              </a:rPr>
              <a:t>GitHab.</a:t>
            </a:r>
            <a:endParaRPr lang="ru-RU" altLang="en-US" sz="2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0" y="-52375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40"/>
          <p:cNvSpPr/>
          <p:nvPr/>
        </p:nvSpPr>
        <p:spPr>
          <a:xfrm>
            <a:off x="-258875" y="-268825"/>
            <a:ext cx="3064500" cy="1125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40"/>
          <p:cNvSpPr txBox="1"/>
          <p:nvPr/>
        </p:nvSpPr>
        <p:spPr>
          <a:xfrm>
            <a:off x="236125" y="125925"/>
            <a:ext cx="2074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Мотивация</a:t>
            </a:r>
            <a:endParaRPr sz="2800">
              <a:solidFill>
                <a:srgbClr val="EFEFEF"/>
              </a:solidFill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599575" y="1040025"/>
            <a:ext cx="7847400" cy="3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ru-RU" sz="1600">
                <a:solidFill>
                  <a:srgbClr val="666666"/>
                </a:solidFill>
              </a:rPr>
              <a:t>Разработать рекомендательную модель, которая советует места к посещению</a:t>
            </a:r>
            <a:endParaRPr lang="ru-RU" sz="1600">
              <a:solidFill>
                <a:srgbClr val="666666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ru-RU" sz="1600">
                <a:solidFill>
                  <a:srgbClr val="666666"/>
                </a:solidFill>
              </a:rPr>
              <a:t>Научиться работать с библиотеками для обучения моделей</a:t>
            </a:r>
            <a:endParaRPr lang="ru-RU" sz="1600">
              <a:solidFill>
                <a:srgbClr val="666666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ru-RU" sz="1600">
                <a:solidFill>
                  <a:srgbClr val="666666"/>
                </a:solidFill>
              </a:rPr>
              <a:t>Собрать «Датасет» для обучения и работы модели, и научится его обрабатывать, дополнять, улучшать</a:t>
            </a:r>
            <a:endParaRPr lang="ru-RU" sz="1600">
              <a:solidFill>
                <a:srgbClr val="666666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</a:pPr>
            <a:endParaRPr lang="ru-RU"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02" name="Google Shape;302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42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42"/>
          <p:cNvSpPr txBox="1"/>
          <p:nvPr/>
        </p:nvSpPr>
        <p:spPr>
          <a:xfrm>
            <a:off x="453025" y="126425"/>
            <a:ext cx="1596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Методы</a:t>
            </a:r>
            <a:endParaRPr sz="2800">
              <a:solidFill>
                <a:srgbClr val="EFEFEF"/>
              </a:solidFill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701040" y="1398270"/>
            <a:ext cx="5761355" cy="21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ru-RU" sz="2100" b="1">
                <a:solidFill>
                  <a:srgbClr val="666666"/>
                </a:solidFill>
              </a:rPr>
              <a:t>Surprise</a:t>
            </a:r>
            <a:r>
              <a:rPr lang="ru-RU" altLang="en-US" sz="2100" b="1">
                <a:solidFill>
                  <a:srgbClr val="666666"/>
                </a:solidFill>
              </a:rPr>
              <a:t>: </a:t>
            </a:r>
            <a:endParaRPr lang="ru-RU" altLang="en-US" sz="2100" b="1">
              <a:solidFill>
                <a:srgbClr val="666666"/>
              </a:solidFill>
            </a:endParaRPr>
          </a:p>
          <a:p>
            <a:pPr marL="952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en-US" sz="1600">
                <a:solidFill>
                  <a:srgbClr val="666666"/>
                </a:solidFill>
              </a:rPr>
              <a:t>Библиотека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для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построения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рекомендательных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систем</a:t>
            </a:r>
            <a:r>
              <a:rPr lang="en-US" altLang="ru-RU" sz="1600">
                <a:solidFill>
                  <a:srgbClr val="666666"/>
                </a:solidFill>
              </a:rPr>
              <a:t>. </a:t>
            </a:r>
            <a:r>
              <a:rPr lang="en-US" altLang="en-US" sz="1600">
                <a:solidFill>
                  <a:srgbClr val="666666"/>
                </a:solidFill>
              </a:rPr>
              <a:t>Используется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алгоритм</a:t>
            </a:r>
            <a:r>
              <a:rPr lang="en-US" altLang="ru-RU" sz="1600">
                <a:solidFill>
                  <a:srgbClr val="666666"/>
                </a:solidFill>
              </a:rPr>
              <a:t> SVD (Singular Value Decomposition) </a:t>
            </a:r>
            <a:r>
              <a:rPr lang="en-US" altLang="en-US" sz="1600">
                <a:solidFill>
                  <a:srgbClr val="666666"/>
                </a:solidFill>
              </a:rPr>
              <a:t>для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коллаборативной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фильтрации</a:t>
            </a:r>
            <a:r>
              <a:rPr lang="en-US" altLang="ru-RU" sz="1600">
                <a:solidFill>
                  <a:srgbClr val="666666"/>
                </a:solidFill>
              </a:rPr>
              <a:t>.</a:t>
            </a:r>
            <a:r>
              <a:rPr lang="ru-RU" altLang="en-US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Модель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обучается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на</a:t>
            </a:r>
            <a:r>
              <a:rPr lang="en-US" altLang="ru-RU" sz="1600">
                <a:solidFill>
                  <a:srgbClr val="666666"/>
                </a:solidFill>
              </a:rPr>
              <a:t> 75% </a:t>
            </a:r>
            <a:r>
              <a:rPr lang="en-US" altLang="en-US" sz="1600">
                <a:solidFill>
                  <a:srgbClr val="666666"/>
                </a:solidFill>
              </a:rPr>
              <a:t>данных</a:t>
            </a:r>
            <a:r>
              <a:rPr lang="en-US" altLang="ru-RU" sz="1600">
                <a:solidFill>
                  <a:srgbClr val="666666"/>
                </a:solidFill>
              </a:rPr>
              <a:t>, </a:t>
            </a:r>
            <a:r>
              <a:rPr lang="en-US" altLang="en-US" sz="1600">
                <a:solidFill>
                  <a:srgbClr val="666666"/>
                </a:solidFill>
              </a:rPr>
              <a:t>а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оставшиеся</a:t>
            </a:r>
            <a:r>
              <a:rPr lang="en-US" altLang="ru-RU" sz="1600">
                <a:solidFill>
                  <a:srgbClr val="666666"/>
                </a:solidFill>
              </a:rPr>
              <a:t> 25% </a:t>
            </a:r>
            <a:r>
              <a:rPr lang="en-US" altLang="en-US" sz="1600">
                <a:solidFill>
                  <a:srgbClr val="666666"/>
                </a:solidFill>
              </a:rPr>
              <a:t>используются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для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тестирования</a:t>
            </a:r>
            <a:r>
              <a:rPr lang="en-US" altLang="ru-RU" sz="1600">
                <a:solidFill>
                  <a:srgbClr val="666666"/>
                </a:solidFill>
              </a:rPr>
              <a:t>.</a:t>
            </a:r>
            <a:endParaRPr lang="en-US" altLang="ru-RU" sz="1600">
              <a:solidFill>
                <a:srgbClr val="666666"/>
              </a:solidFill>
            </a:endParaRPr>
          </a:p>
          <a:p>
            <a:pPr marL="952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en-US" sz="1600">
                <a:solidFill>
                  <a:srgbClr val="666666"/>
                </a:solidFill>
              </a:rPr>
              <a:t>Качество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модели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оценивается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с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помощью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метрики</a:t>
            </a:r>
            <a:r>
              <a:rPr lang="en-US" altLang="ru-RU" sz="1600">
                <a:solidFill>
                  <a:srgbClr val="666666"/>
                </a:solidFill>
              </a:rPr>
              <a:t> RMSE (Root Mean Squared Error).</a:t>
            </a:r>
            <a:endParaRPr lang="en-US" altLang="ru-RU" sz="1600">
              <a:solidFill>
                <a:srgbClr val="666666"/>
              </a:solidFill>
            </a:endParaRPr>
          </a:p>
        </p:txBody>
      </p:sp>
      <p:pic>
        <p:nvPicPr>
          <p:cNvPr id="1" name="Замещающая рамка рисунка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538595" y="2468880"/>
            <a:ext cx="22129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02" name="Google Shape;302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42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42"/>
          <p:cNvSpPr txBox="1"/>
          <p:nvPr/>
        </p:nvSpPr>
        <p:spPr>
          <a:xfrm>
            <a:off x="453025" y="126425"/>
            <a:ext cx="1596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Методы</a:t>
            </a:r>
            <a:endParaRPr sz="2800">
              <a:solidFill>
                <a:srgbClr val="EFEFEF"/>
              </a:solidFill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701040" y="1398270"/>
            <a:ext cx="4893310" cy="21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ru-RU" sz="2100" b="1">
                <a:solidFill>
                  <a:srgbClr val="666666"/>
                </a:solidFill>
              </a:rPr>
              <a:t>BERT</a:t>
            </a:r>
            <a:r>
              <a:rPr lang="ru-RU" altLang="en-US" sz="2100" b="1">
                <a:solidFill>
                  <a:srgbClr val="666666"/>
                </a:solidFill>
              </a:rPr>
              <a:t>: </a:t>
            </a:r>
            <a:endParaRPr lang="ru-RU" altLang="en-US" sz="2100" b="1">
              <a:solidFill>
                <a:srgbClr val="666666"/>
              </a:solidFill>
            </a:endParaRPr>
          </a:p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en-US" sz="1600">
                <a:solidFill>
                  <a:srgbClr val="666666"/>
                </a:solidFill>
              </a:rPr>
              <a:t>Используется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предобученная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модель</a:t>
            </a:r>
            <a:r>
              <a:rPr lang="en-US" altLang="ru-RU" sz="1600">
                <a:solidFill>
                  <a:srgbClr val="666666"/>
                </a:solidFill>
              </a:rPr>
              <a:t> RuBERT </a:t>
            </a:r>
            <a:r>
              <a:rPr lang="en-US" altLang="en-US" sz="1600">
                <a:solidFill>
                  <a:srgbClr val="666666"/>
                </a:solidFill>
              </a:rPr>
              <a:t>для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получения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эмбеддингов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текста</a:t>
            </a:r>
            <a:r>
              <a:rPr lang="en-US" altLang="ru-RU" sz="1600">
                <a:solidFill>
                  <a:srgbClr val="666666"/>
                </a:solidFill>
              </a:rPr>
              <a:t> (</a:t>
            </a:r>
            <a:r>
              <a:rPr lang="en-US" altLang="en-US" sz="1600">
                <a:solidFill>
                  <a:srgbClr val="666666"/>
                </a:solidFill>
              </a:rPr>
              <a:t>название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места</a:t>
            </a:r>
            <a:r>
              <a:rPr lang="en-US" altLang="ru-RU" sz="1600">
                <a:solidFill>
                  <a:srgbClr val="666666"/>
                </a:solidFill>
              </a:rPr>
              <a:t> + </a:t>
            </a:r>
            <a:r>
              <a:rPr lang="en-US" altLang="en-US" sz="1600">
                <a:solidFill>
                  <a:srgbClr val="666666"/>
                </a:solidFill>
              </a:rPr>
              <a:t>теги</a:t>
            </a:r>
            <a:r>
              <a:rPr lang="en-US" altLang="ru-RU" sz="1600">
                <a:solidFill>
                  <a:srgbClr val="666666"/>
                </a:solidFill>
              </a:rPr>
              <a:t>).</a:t>
            </a:r>
            <a:endParaRPr lang="en-US" altLang="ru-RU" sz="1600">
              <a:solidFill>
                <a:srgbClr val="666666"/>
              </a:solidFill>
            </a:endParaRPr>
          </a:p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en-US" sz="1600">
                <a:solidFill>
                  <a:srgbClr val="666666"/>
                </a:solidFill>
              </a:rPr>
              <a:t>Для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заданного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текстового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запроса</a:t>
            </a:r>
            <a:r>
              <a:rPr lang="en-US" altLang="ru-RU" sz="1600">
                <a:solidFill>
                  <a:srgbClr val="666666"/>
                </a:solidFill>
              </a:rPr>
              <a:t> (</a:t>
            </a:r>
            <a:r>
              <a:rPr lang="en-US" altLang="en-US" sz="1600">
                <a:solidFill>
                  <a:srgbClr val="666666"/>
                </a:solidFill>
              </a:rPr>
              <a:t>например</a:t>
            </a:r>
            <a:r>
              <a:rPr lang="en-US" altLang="ru-RU" sz="1600">
                <a:solidFill>
                  <a:srgbClr val="666666"/>
                </a:solidFill>
              </a:rPr>
              <a:t>, "</a:t>
            </a:r>
            <a:r>
              <a:rPr lang="en-US" altLang="en-US" sz="1600">
                <a:solidFill>
                  <a:srgbClr val="666666"/>
                </a:solidFill>
              </a:rPr>
              <a:t>посоветуй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парки</a:t>
            </a:r>
            <a:r>
              <a:rPr lang="en-US" altLang="ru-RU" sz="1600">
                <a:solidFill>
                  <a:srgbClr val="666666"/>
                </a:solidFill>
              </a:rPr>
              <a:t>") </a:t>
            </a:r>
            <a:r>
              <a:rPr lang="en-US" altLang="en-US" sz="1600">
                <a:solidFill>
                  <a:srgbClr val="666666"/>
                </a:solidFill>
              </a:rPr>
              <a:t>вычисляется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сходство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между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запросом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и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описаниями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мест</a:t>
            </a:r>
            <a:r>
              <a:rPr lang="en-US" altLang="ru-RU" sz="1600">
                <a:solidFill>
                  <a:srgbClr val="666666"/>
                </a:solidFill>
              </a:rPr>
              <a:t>.</a:t>
            </a:r>
            <a:endParaRPr lang="en-US" altLang="ru-RU" sz="1600">
              <a:solidFill>
                <a:srgbClr val="666666"/>
              </a:solidFill>
            </a:endParaRPr>
          </a:p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en-US" sz="1600">
                <a:solidFill>
                  <a:srgbClr val="666666"/>
                </a:solidFill>
              </a:rPr>
              <a:t>Возвращаются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места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с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наибольшим</a:t>
            </a:r>
            <a:r>
              <a:rPr lang="en-US" altLang="ru-RU" sz="1600">
                <a:solidFill>
                  <a:srgbClr val="666666"/>
                </a:solidFill>
              </a:rPr>
              <a:t> </a:t>
            </a:r>
            <a:r>
              <a:rPr lang="en-US" altLang="en-US" sz="1600">
                <a:solidFill>
                  <a:srgbClr val="666666"/>
                </a:solidFill>
              </a:rPr>
              <a:t>сходством</a:t>
            </a:r>
            <a:r>
              <a:rPr lang="ru-RU" altLang="en-US" sz="1600">
                <a:solidFill>
                  <a:srgbClr val="666666"/>
                </a:solidFill>
              </a:rPr>
              <a:t>.</a:t>
            </a:r>
            <a:endParaRPr lang="ru-RU" altLang="en-US" sz="1600">
              <a:solidFill>
                <a:srgbClr val="666666"/>
              </a:solidFill>
            </a:endParaRPr>
          </a:p>
        </p:txBody>
      </p:sp>
      <p:pic>
        <p:nvPicPr>
          <p:cNvPr id="1" name="Замещающая рамка рисунка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594350" y="1783715"/>
            <a:ext cx="3390265" cy="284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02" name="Google Shape;302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42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42"/>
          <p:cNvSpPr txBox="1"/>
          <p:nvPr/>
        </p:nvSpPr>
        <p:spPr>
          <a:xfrm>
            <a:off x="453025" y="126425"/>
            <a:ext cx="1596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Методы</a:t>
            </a:r>
            <a:endParaRPr sz="2800">
              <a:solidFill>
                <a:srgbClr val="EFEFEF"/>
              </a:solidFill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701040" y="1398270"/>
            <a:ext cx="5052060" cy="21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ru-RU" sz="2100" b="1">
                <a:solidFill>
                  <a:srgbClr val="666666"/>
                </a:solidFill>
              </a:rPr>
              <a:t>FastAPI</a:t>
            </a:r>
            <a:r>
              <a:rPr lang="ru-RU" altLang="en-US" sz="2100" b="1">
                <a:solidFill>
                  <a:srgbClr val="666666"/>
                </a:solidFill>
              </a:rPr>
              <a:t>: </a:t>
            </a:r>
            <a:endParaRPr lang="ru-RU" altLang="en-US" sz="2100" b="1">
              <a:solidFill>
                <a:srgbClr val="666666"/>
              </a:solidFill>
            </a:endParaRPr>
          </a:p>
          <a:p>
            <a:pPr marL="952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-RU" sz="1800">
                <a:solidFill>
                  <a:srgbClr val="666666"/>
                </a:solidFill>
              </a:rPr>
              <a:t>Создал </a:t>
            </a:r>
            <a:r>
              <a:rPr lang="en-US" altLang="ru-RU" sz="1800">
                <a:solidFill>
                  <a:srgbClr val="666666"/>
                </a:solidFill>
              </a:rPr>
              <a:t>API </a:t>
            </a:r>
            <a:r>
              <a:rPr lang="en-US" altLang="en-US" sz="1800">
                <a:solidFill>
                  <a:srgbClr val="666666"/>
                </a:solidFill>
              </a:rPr>
              <a:t>с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помощью</a:t>
            </a:r>
            <a:r>
              <a:rPr lang="en-US" altLang="ru-RU" sz="1800">
                <a:solidFill>
                  <a:srgbClr val="666666"/>
                </a:solidFill>
              </a:rPr>
              <a:t> FastAPI, </a:t>
            </a:r>
            <a:r>
              <a:rPr lang="en-US" altLang="en-US" sz="1800">
                <a:solidFill>
                  <a:srgbClr val="666666"/>
                </a:solidFill>
              </a:rPr>
              <a:t>которое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принимает</a:t>
            </a:r>
            <a:r>
              <a:rPr lang="en-US" altLang="ru-RU" sz="1800">
                <a:solidFill>
                  <a:srgbClr val="666666"/>
                </a:solidFill>
              </a:rPr>
              <a:t> user_id </a:t>
            </a:r>
            <a:r>
              <a:rPr lang="en-US" altLang="en-US" sz="1800">
                <a:solidFill>
                  <a:srgbClr val="666666"/>
                </a:solidFill>
              </a:rPr>
              <a:t>и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текстовый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запрос</a:t>
            </a:r>
            <a:r>
              <a:rPr lang="en-US" altLang="ru-RU" sz="1800">
                <a:solidFill>
                  <a:srgbClr val="666666"/>
                </a:solidFill>
              </a:rPr>
              <a:t> (http://83.222.27.166:5000/recommend?user_id=100&amp;query=</a:t>
            </a:r>
            <a:r>
              <a:rPr lang="ru-RU" altLang="en-US" sz="1800">
                <a:solidFill>
                  <a:srgbClr val="666666"/>
                </a:solidFill>
              </a:rPr>
              <a:t>В какой парк сходить</a:t>
            </a:r>
            <a:r>
              <a:rPr lang="en-US" altLang="ru-RU" sz="1800">
                <a:solidFill>
                  <a:srgbClr val="666666"/>
                </a:solidFill>
              </a:rPr>
              <a:t>)</a:t>
            </a:r>
            <a:endParaRPr lang="en-US" altLang="ru-RU" sz="1800">
              <a:solidFill>
                <a:srgbClr val="666666"/>
              </a:solidFill>
            </a:endParaRPr>
          </a:p>
          <a:p>
            <a:pPr marL="952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en-US" sz="1800">
                <a:solidFill>
                  <a:srgbClr val="666666"/>
                </a:solidFill>
              </a:rPr>
              <a:t>В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зависимости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от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наличия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запроса</a:t>
            </a:r>
            <a:r>
              <a:rPr lang="ru-RU" altLang="en-US" sz="1800">
                <a:solidFill>
                  <a:srgbClr val="666666"/>
                </a:solidFill>
              </a:rPr>
              <a:t>(</a:t>
            </a:r>
            <a:r>
              <a:rPr lang="en-US" altLang="ru-RU" sz="1800">
                <a:solidFill>
                  <a:srgbClr val="666666"/>
                </a:solidFill>
                <a:sym typeface="+mn-ea"/>
              </a:rPr>
              <a:t>query</a:t>
            </a:r>
            <a:r>
              <a:rPr lang="ru-RU" altLang="en-US" sz="1800">
                <a:solidFill>
                  <a:srgbClr val="666666"/>
                </a:solidFill>
              </a:rPr>
              <a:t>)</a:t>
            </a:r>
            <a:r>
              <a:rPr lang="en-US" altLang="ru-RU" sz="1800">
                <a:solidFill>
                  <a:srgbClr val="666666"/>
                </a:solidFill>
              </a:rPr>
              <a:t>, API </a:t>
            </a:r>
            <a:r>
              <a:rPr lang="en-US" altLang="en-US" sz="1800">
                <a:solidFill>
                  <a:srgbClr val="666666"/>
                </a:solidFill>
              </a:rPr>
              <a:t>возвращает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рекомендации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либо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на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основе</a:t>
            </a:r>
            <a:r>
              <a:rPr lang="en-US" altLang="ru-RU" sz="1800">
                <a:solidFill>
                  <a:srgbClr val="666666"/>
                </a:solidFill>
              </a:rPr>
              <a:t> Surprise, </a:t>
            </a:r>
            <a:r>
              <a:rPr lang="en-US" altLang="en-US" sz="1800">
                <a:solidFill>
                  <a:srgbClr val="666666"/>
                </a:solidFill>
              </a:rPr>
              <a:t>либо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на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основе</a:t>
            </a:r>
            <a:r>
              <a:rPr lang="en-US" altLang="ru-RU" sz="1800">
                <a:solidFill>
                  <a:srgbClr val="666666"/>
                </a:solidFill>
              </a:rPr>
              <a:t> BERT.</a:t>
            </a:r>
            <a:endParaRPr lang="en-US" altLang="ru-RU" sz="1800">
              <a:solidFill>
                <a:srgbClr val="666666"/>
              </a:solidFill>
            </a:endParaRPr>
          </a:p>
        </p:txBody>
      </p:sp>
      <p:pic>
        <p:nvPicPr>
          <p:cNvPr id="1" name="Замещающая рамка рисунка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074410" y="2419350"/>
            <a:ext cx="2601595" cy="93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02" name="Google Shape;302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42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42"/>
          <p:cNvSpPr txBox="1"/>
          <p:nvPr/>
        </p:nvSpPr>
        <p:spPr>
          <a:xfrm>
            <a:off x="453025" y="126425"/>
            <a:ext cx="1596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Методы</a:t>
            </a:r>
            <a:endParaRPr sz="2800">
              <a:solidFill>
                <a:srgbClr val="EFEFEF"/>
              </a:solidFill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701040" y="1398270"/>
            <a:ext cx="4999990" cy="322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ru-RU" sz="2100" b="1">
                <a:solidFill>
                  <a:srgbClr val="666666"/>
                </a:solidFill>
              </a:rPr>
              <a:t>PyTorch </a:t>
            </a:r>
            <a:r>
              <a:rPr lang="ru-RU" altLang="en-US" sz="2100" b="1">
                <a:solidFill>
                  <a:srgbClr val="666666"/>
                </a:solidFill>
              </a:rPr>
              <a:t>: </a:t>
            </a:r>
            <a:endParaRPr lang="ru-RU" altLang="en-US" sz="2100" b="1">
              <a:solidFill>
                <a:srgbClr val="666666"/>
              </a:solidFill>
            </a:endParaRPr>
          </a:p>
          <a:p>
            <a:pPr marL="952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ru-RU" sz="1800">
                <a:solidFill>
                  <a:srgbClr val="666666"/>
                </a:solidFill>
              </a:rPr>
              <a:t>PyTorch — </a:t>
            </a:r>
            <a:r>
              <a:rPr lang="en-US" altLang="en-US" sz="1800">
                <a:solidFill>
                  <a:srgbClr val="666666"/>
                </a:solidFill>
              </a:rPr>
              <a:t>это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фреймворк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для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машинного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обучения</a:t>
            </a:r>
            <a:r>
              <a:rPr lang="en-US" altLang="ru-RU" sz="1800">
                <a:solidFill>
                  <a:srgbClr val="666666"/>
                </a:solidFill>
              </a:rPr>
              <a:t>, </a:t>
            </a:r>
            <a:r>
              <a:rPr lang="en-US" altLang="en-US" sz="1800">
                <a:solidFill>
                  <a:srgbClr val="666666"/>
                </a:solidFill>
              </a:rPr>
              <a:t>который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предоставляет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инструменты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для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работы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с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нейронными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сетями</a:t>
            </a:r>
            <a:r>
              <a:rPr lang="en-US" altLang="ru-RU" sz="1800">
                <a:solidFill>
                  <a:srgbClr val="666666"/>
                </a:solidFill>
              </a:rPr>
              <a:t>, </a:t>
            </a:r>
            <a:r>
              <a:rPr lang="en-US" altLang="en-US" sz="1800">
                <a:solidFill>
                  <a:srgbClr val="666666"/>
                </a:solidFill>
              </a:rPr>
              <a:t>включая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предобученные</a:t>
            </a:r>
            <a:r>
              <a:rPr lang="en-US" altLang="ru-RU" sz="1800">
                <a:solidFill>
                  <a:srgbClr val="666666"/>
                </a:solidFill>
              </a:rPr>
              <a:t> </a:t>
            </a:r>
            <a:r>
              <a:rPr lang="en-US" altLang="en-US" sz="1800">
                <a:solidFill>
                  <a:srgbClr val="666666"/>
                </a:solidFill>
              </a:rPr>
              <a:t>модели</a:t>
            </a:r>
            <a:r>
              <a:rPr lang="en-US" altLang="ru-RU" sz="1800">
                <a:solidFill>
                  <a:srgbClr val="666666"/>
                </a:solidFill>
              </a:rPr>
              <a:t>.</a:t>
            </a:r>
            <a:r>
              <a:rPr lang="ru-RU" altLang="en-US" sz="1800">
                <a:solidFill>
                  <a:srgbClr val="666666"/>
                </a:solidFill>
              </a:rPr>
              <a:t> Нам он нужен для </a:t>
            </a:r>
            <a:r>
              <a:rPr lang="en-US" altLang="ru-RU" sz="1800">
                <a:solidFill>
                  <a:srgbClr val="666666"/>
                </a:solidFill>
              </a:rPr>
              <a:t>BERT</a:t>
            </a:r>
            <a:r>
              <a:rPr lang="ru-RU" altLang="en-US" sz="1800">
                <a:solidFill>
                  <a:srgbClr val="666666"/>
                </a:solidFill>
              </a:rPr>
              <a:t>.</a:t>
            </a:r>
            <a:endParaRPr lang="ru-RU" altLang="en-US" sz="1800">
              <a:solidFill>
                <a:srgbClr val="666666"/>
              </a:solidFill>
            </a:endParaRPr>
          </a:p>
        </p:txBody>
      </p:sp>
      <p:pic>
        <p:nvPicPr>
          <p:cNvPr id="1" name="Замещающая рамка рисунка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793105" y="2130743"/>
            <a:ext cx="30289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43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43"/>
          <p:cNvSpPr txBox="1"/>
          <p:nvPr/>
        </p:nvSpPr>
        <p:spPr>
          <a:xfrm>
            <a:off x="453025" y="126425"/>
            <a:ext cx="1596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Данные</a:t>
            </a:r>
            <a:endParaRPr sz="2800">
              <a:solidFill>
                <a:srgbClr val="EFEFEF"/>
              </a:solidFill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700950" y="1327920"/>
            <a:ext cx="77421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100">
                <a:solidFill>
                  <a:srgbClr val="666666"/>
                </a:solidFill>
              </a:rPr>
              <a:t>Данные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для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обучения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модели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были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получены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с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помощью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парсинга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сайта</a:t>
            </a:r>
            <a:r>
              <a:rPr lang="en-US" altLang="ru-RU" sz="2100">
                <a:solidFill>
                  <a:srgbClr val="666666"/>
                </a:solidFill>
              </a:rPr>
              <a:t> tripadvisor.ru. </a:t>
            </a:r>
            <a:r>
              <a:rPr lang="en-US" altLang="en-US" sz="2100">
                <a:solidFill>
                  <a:srgbClr val="666666"/>
                </a:solidFill>
              </a:rPr>
              <a:t>Данные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о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пользователях</a:t>
            </a:r>
            <a:r>
              <a:rPr lang="en-US" altLang="ru-RU" sz="2100">
                <a:solidFill>
                  <a:srgbClr val="666666"/>
                </a:solidFill>
              </a:rPr>
              <a:t>, </a:t>
            </a:r>
            <a:r>
              <a:rPr lang="en-US" altLang="en-US" sz="2100">
                <a:solidFill>
                  <a:srgbClr val="666666"/>
                </a:solidFill>
              </a:rPr>
              <a:t>посещенных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ими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местах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и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их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оценках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были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сгенерированы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случайным</a:t>
            </a:r>
            <a:r>
              <a:rPr lang="en-US" altLang="ru-RU" sz="2100">
                <a:solidFill>
                  <a:srgbClr val="666666"/>
                </a:solidFill>
              </a:rPr>
              <a:t> </a:t>
            </a:r>
            <a:r>
              <a:rPr lang="en-US" altLang="en-US" sz="2100">
                <a:solidFill>
                  <a:srgbClr val="666666"/>
                </a:solidFill>
              </a:rPr>
              <a:t>образом</a:t>
            </a:r>
            <a:r>
              <a:rPr lang="en-US" altLang="ru-RU" sz="2100">
                <a:solidFill>
                  <a:srgbClr val="666666"/>
                </a:solidFill>
              </a:rPr>
              <a:t>.</a:t>
            </a:r>
            <a:endParaRPr lang="en-US" altLang="ru-RU" sz="2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10" name="Google Shape;310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43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43"/>
          <p:cNvSpPr txBox="1"/>
          <p:nvPr/>
        </p:nvSpPr>
        <p:spPr>
          <a:xfrm>
            <a:off x="453025" y="126425"/>
            <a:ext cx="1596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</a:rPr>
              <a:t>Данные</a:t>
            </a:r>
            <a:endParaRPr sz="2800">
              <a:solidFill>
                <a:srgbClr val="EFEFEF"/>
              </a:solidFill>
            </a:endParaRPr>
          </a:p>
        </p:txBody>
      </p:sp>
      <p:pic>
        <p:nvPicPr>
          <p:cNvPr id="1" name="Замещающая рамка рисунка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031240" y="1097915"/>
            <a:ext cx="3689350" cy="387794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097915"/>
            <a:ext cx="1296670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18" name="Google Shape;31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44"/>
          <p:cNvSpPr/>
          <p:nvPr/>
        </p:nvSpPr>
        <p:spPr>
          <a:xfrm>
            <a:off x="-258875" y="-268825"/>
            <a:ext cx="3019800" cy="1184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44"/>
          <p:cNvSpPr txBox="1"/>
          <p:nvPr/>
        </p:nvSpPr>
        <p:spPr>
          <a:xfrm>
            <a:off x="307340" y="126365"/>
            <a:ext cx="1887855" cy="39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800">
                <a:solidFill>
                  <a:srgbClr val="EFEFEF"/>
                </a:solidFill>
              </a:rPr>
              <a:t>Обучение</a:t>
            </a:r>
            <a:endParaRPr lang="ru-RU" altLang="en-US" sz="2800">
              <a:solidFill>
                <a:srgbClr val="EFEFEF"/>
              </a:solidFill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700950" y="840150"/>
            <a:ext cx="7742100" cy="4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</a:endParaRPr>
          </a:p>
        </p:txBody>
      </p:sp>
      <p:pic>
        <p:nvPicPr>
          <p:cNvPr id="1" name="Замещающая рамка рисунка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059305" y="1151255"/>
            <a:ext cx="5025390" cy="358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ириус">
      <a:dk1>
        <a:srgbClr val="019DA1"/>
      </a:dk1>
      <a:lt1>
        <a:srgbClr val="FEFEFE"/>
      </a:lt1>
      <a:dk2>
        <a:srgbClr val="FEFEFE"/>
      </a:dk2>
      <a:lt2>
        <a:srgbClr val="3D3D3D"/>
      </a:lt2>
      <a:accent1>
        <a:srgbClr val="5B9BD5"/>
      </a:accent1>
      <a:accent2>
        <a:srgbClr val="ED7D31"/>
      </a:accent2>
      <a:accent3>
        <a:srgbClr val="A5A5A5"/>
      </a:accent3>
      <a:accent4>
        <a:srgbClr val="D927C4"/>
      </a:accent4>
      <a:accent5>
        <a:srgbClr val="4472C4"/>
      </a:accent5>
      <a:accent6>
        <a:srgbClr val="70AD47"/>
      </a:accent6>
      <a:hlink>
        <a:srgbClr val="019DA1"/>
      </a:hlink>
      <a:folHlink>
        <a:srgbClr val="0172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ириус">
      <a:dk1>
        <a:srgbClr val="019DA1"/>
      </a:dk1>
      <a:lt1>
        <a:srgbClr val="FEFEFE"/>
      </a:lt1>
      <a:dk2>
        <a:srgbClr val="FEFEFE"/>
      </a:dk2>
      <a:lt2>
        <a:srgbClr val="3D3D3D"/>
      </a:lt2>
      <a:accent1>
        <a:srgbClr val="5B9BD5"/>
      </a:accent1>
      <a:accent2>
        <a:srgbClr val="ED7D31"/>
      </a:accent2>
      <a:accent3>
        <a:srgbClr val="A5A5A5"/>
      </a:accent3>
      <a:accent4>
        <a:srgbClr val="D927C4"/>
      </a:accent4>
      <a:accent5>
        <a:srgbClr val="4472C4"/>
      </a:accent5>
      <a:accent6>
        <a:srgbClr val="70AD47"/>
      </a:accent6>
      <a:hlink>
        <a:srgbClr val="019DA1"/>
      </a:hlink>
      <a:folHlink>
        <a:srgbClr val="0172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WPS Presentation</Application>
  <PresentationFormat/>
  <Paragraphs>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Noto Sans Symbols</vt:lpstr>
      <vt:lpstr>AMGDT</vt:lpstr>
      <vt:lpstr>Microsoft YaHei</vt:lpstr>
      <vt:lpstr>Arial Unicode MS</vt:lpstr>
      <vt:lpstr>Simple Light</vt:lpstr>
      <vt:lpstr>Тема Office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Ярослав</cp:lastModifiedBy>
  <cp:revision>5</cp:revision>
  <dcterms:created xsi:type="dcterms:W3CDTF">2025-01-16T21:51:00Z</dcterms:created>
  <dcterms:modified xsi:type="dcterms:W3CDTF">2025-01-24T02:13:01Z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9A39989B431A49F499213A3D9B38663D_12</vt:lpwstr>
  </property>
  <property fmtid="{D5CDD505-2E9C-101B-9397-08002B2CF9AE}" pid="3" name="KSOProductBuildVer">
    <vt:lpwstr>1049-12.2.0.19805</vt:lpwstr>
  </property>
</Properties>
</file>