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4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4A3F-2B1F-48B4-BADA-6D98F199719B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5796-B04E-4F37-B9EF-DD685BCF9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055386" cy="5726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171" y="0"/>
            <a:ext cx="5212147" cy="5726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432" y="3032970"/>
            <a:ext cx="2256285" cy="26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B5AB5DE3DB24B96FFD7C80170EF32" ma:contentTypeVersion="13" ma:contentTypeDescription="Create a new document." ma:contentTypeScope="" ma:versionID="1c2d2bca390f0180f69986b0336b0a1a">
  <xsd:schema xmlns:xsd="http://www.w3.org/2001/XMLSchema" xmlns:xs="http://www.w3.org/2001/XMLSchema" xmlns:p="http://schemas.microsoft.com/office/2006/metadata/properties" xmlns:ns3="e6ca79f9-cafe-4627-83d9-021546e73dfa" xmlns:ns4="c342dae8-a52d-49a0-9aca-0a64475baffe" targetNamespace="http://schemas.microsoft.com/office/2006/metadata/properties" ma:root="true" ma:fieldsID="cbcc16ba44adae759fe69ee55620ebe6" ns3:_="" ns4:_="">
    <xsd:import namespace="e6ca79f9-cafe-4627-83d9-021546e73dfa"/>
    <xsd:import namespace="c342dae8-a52d-49a0-9aca-0a64475baf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a79f9-cafe-4627-83d9-021546e73d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2dae8-a52d-49a0-9aca-0a64475baff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9C1ECB-1126-42B5-AA21-D5817E94C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a79f9-cafe-4627-83d9-021546e73dfa"/>
    <ds:schemaRef ds:uri="c342dae8-a52d-49a0-9aca-0a64475ba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AF045-3AEE-42DF-8847-4E2773D971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BD72C5-66D9-42E6-9514-0E33D96E31B4}">
  <ds:schemaRefs>
    <ds:schemaRef ds:uri="http://schemas.microsoft.com/office/2006/metadata/properties"/>
    <ds:schemaRef ds:uri="c342dae8-a52d-49a0-9aca-0a64475baff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6ca79f9-cafe-4627-83d9-021546e73dfa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MAN Diesel &amp; Turbo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Eryk Kurzepa</dc:creator>
  <cp:lastModifiedBy>Eryk Kurzepa</cp:lastModifiedBy>
  <cp:revision>1</cp:revision>
  <dcterms:created xsi:type="dcterms:W3CDTF">2022-05-09T19:02:43Z</dcterms:created>
  <dcterms:modified xsi:type="dcterms:W3CDTF">2022-05-09T19:03:09Z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0x010100BFDB5AB5DE3DB24B96FFD7C80170EF32</vt:lpwstr>
  </property>
</Properties>
</file>