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8" r:id="rId3"/>
    <p:sldId id="329" r:id="rId4"/>
    <p:sldId id="310" r:id="rId5"/>
    <p:sldId id="330" r:id="rId6"/>
    <p:sldId id="331" r:id="rId7"/>
    <p:sldId id="309" r:id="rId8"/>
    <p:sldId id="332" r:id="rId9"/>
    <p:sldId id="339" r:id="rId10"/>
    <p:sldId id="311" r:id="rId11"/>
    <p:sldId id="316" r:id="rId12"/>
    <p:sldId id="333" r:id="rId13"/>
    <p:sldId id="324" r:id="rId14"/>
    <p:sldId id="338" r:id="rId15"/>
    <p:sldId id="340" r:id="rId16"/>
    <p:sldId id="341" r:id="rId17"/>
    <p:sldId id="342" r:id="rId18"/>
    <p:sldId id="343" r:id="rId19"/>
    <p:sldId id="346" r:id="rId20"/>
    <p:sldId id="345" r:id="rId21"/>
    <p:sldId id="315" r:id="rId22"/>
    <p:sldId id="336" r:id="rId23"/>
    <p:sldId id="344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FFC8"/>
    <a:srgbClr val="00FF00"/>
    <a:srgbClr val="FFA833"/>
    <a:srgbClr val="FFDEB3"/>
    <a:srgbClr val="FFB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A7156-FFD8-38B3-E5AB-45F81F8E9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DFD549-AA1A-A2D5-FA3B-49A6CE318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444FC3-B265-81C5-FAFD-971021C8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692B-D9D1-414B-BD25-7A3D47F5C7B1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31E148-1802-5BC6-DBBA-0A47CC4A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C1F81F-B595-1FAC-E325-D38D2DE8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2EE-21A8-4967-BE4B-1FAFDF4253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05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5FC6E-8225-EDD5-2D86-A9653143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E9D27B-8D8C-BE10-D1D0-C72984B12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80AD0F-E803-5E01-EB2B-DF490E18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692B-D9D1-414B-BD25-7A3D47F5C7B1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321F7-C1B3-F30E-98A1-173B805C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90A820-99AF-B711-76FE-6BED4C3F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2EE-21A8-4967-BE4B-1FAFDF4253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86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AFBA963-2526-4105-9BED-D4787A5DF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E8A23C-C610-D378-0C60-69E31809F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D52606-DBF7-F734-915A-15566E8B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692B-D9D1-414B-BD25-7A3D47F5C7B1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A8F408-DB80-4FD3-F72C-3B3A5D50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E13D65-441A-A544-DF48-D696D56C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2EE-21A8-4967-BE4B-1FAFDF4253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079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15604" y="3884368"/>
            <a:ext cx="11360799" cy="156085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64" b="1" i="0" u="none" strike="noStrike" cap="none" baseline="0" dirty="0">
                <a:solidFill>
                  <a:srgbClr val="0072BC"/>
                </a:solidFill>
                <a:latin typeface="+mj-lt"/>
                <a:ea typeface="Arial"/>
                <a:cs typeface="Segoe UI" panose="020B0502040204020203" pitchFamily="34" charset="0"/>
                <a:sym typeface="Arial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79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79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79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79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79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79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79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79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15613" y="1376772"/>
            <a:ext cx="11360799" cy="223224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6405" b="1" i="0" u="none" strike="noStrike" cap="none" baseline="0" dirty="0">
                <a:solidFill>
                  <a:srgbClr val="0072BC"/>
                </a:solidFill>
                <a:latin typeface="+mj-lt"/>
                <a:ea typeface="Arial"/>
                <a:cs typeface="Segoe UI" panose="020B0502040204020203" pitchFamily="34" charset="0"/>
                <a:sym typeface="Arial"/>
              </a:defRPr>
            </a:lvl1pPr>
            <a:lvl2pPr algn="ctr">
              <a:spcBef>
                <a:spcPts val="0"/>
              </a:spcBef>
              <a:buSzPct val="100000"/>
              <a:defRPr sz="6832"/>
            </a:lvl2pPr>
            <a:lvl3pPr algn="ctr">
              <a:spcBef>
                <a:spcPts val="0"/>
              </a:spcBef>
              <a:buSzPct val="100000"/>
              <a:defRPr sz="6832"/>
            </a:lvl3pPr>
            <a:lvl4pPr algn="ctr">
              <a:spcBef>
                <a:spcPts val="0"/>
              </a:spcBef>
              <a:buSzPct val="100000"/>
              <a:defRPr sz="6832"/>
            </a:lvl4pPr>
            <a:lvl5pPr algn="ctr">
              <a:spcBef>
                <a:spcPts val="0"/>
              </a:spcBef>
              <a:buSzPct val="100000"/>
              <a:defRPr sz="6832"/>
            </a:lvl5pPr>
            <a:lvl6pPr algn="ctr">
              <a:spcBef>
                <a:spcPts val="0"/>
              </a:spcBef>
              <a:buSzPct val="100000"/>
              <a:defRPr sz="6832"/>
            </a:lvl6pPr>
            <a:lvl7pPr algn="ctr">
              <a:spcBef>
                <a:spcPts val="0"/>
              </a:spcBef>
              <a:buSzPct val="100000"/>
              <a:defRPr sz="6832"/>
            </a:lvl7pPr>
            <a:lvl8pPr algn="ctr">
              <a:spcBef>
                <a:spcPts val="0"/>
              </a:spcBef>
              <a:buSzPct val="100000"/>
              <a:defRPr sz="6832"/>
            </a:lvl8pPr>
            <a:lvl9pPr algn="ctr">
              <a:spcBef>
                <a:spcPts val="0"/>
              </a:spcBef>
              <a:buSzPct val="100000"/>
              <a:defRPr sz="6832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11296612" y="6217622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ru" sz="138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177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33586" y="278607"/>
            <a:ext cx="11379198" cy="147616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188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8914" y="1952625"/>
            <a:ext cx="3508169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2" y="6217622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138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4226722" y="1952625"/>
            <a:ext cx="3508169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7994375" y="1952625"/>
            <a:ext cx="3508169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6535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4" pos="779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32960" y="280459"/>
            <a:ext cx="11379198" cy="147616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188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8914" y="1952625"/>
            <a:ext cx="3508169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2" y="6217622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138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936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34836" y="280080"/>
            <a:ext cx="11379198" cy="147616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188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8914" y="1952625"/>
            <a:ext cx="5317748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2" y="6217622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138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6029167" y="1952625"/>
            <a:ext cx="5317748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5905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34836" y="280080"/>
            <a:ext cx="11379198" cy="147616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188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8914" y="1952625"/>
            <a:ext cx="5317748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2" y="6217622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138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69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34836" y="280080"/>
            <a:ext cx="11379198" cy="147616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188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2" y="6217622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138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291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35222" y="280080"/>
            <a:ext cx="11379198" cy="147616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188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8915" y="1952625"/>
            <a:ext cx="2619984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2" y="6217622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138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6039960" y="1952625"/>
            <a:ext cx="2621532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788"/>
              </a:spcAft>
              <a:buClr>
                <a:schemeClr val="dk2"/>
              </a:buClr>
              <a:buSzPct val="100000"/>
              <a:buNone/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3253876" y="1952625"/>
            <a:ext cx="2619984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8816656" y="1952625"/>
            <a:ext cx="2621532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788"/>
              </a:spcAft>
              <a:buClr>
                <a:schemeClr val="dk2"/>
              </a:buClr>
              <a:buSzPct val="100000"/>
              <a:buNone/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2624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4282290" y="2040732"/>
            <a:ext cx="3569840" cy="2895870"/>
          </a:xfrm>
        </p:spPr>
        <p:txBody>
          <a:bodyPr/>
          <a:lstStyle>
            <a:lvl1pPr marL="0" indent="0">
              <a:buNone/>
              <a:defRPr sz="1577"/>
            </a:lvl1pPr>
            <a:lvl2pPr marL="225262" indent="0">
              <a:buNone/>
              <a:defRPr sz="1380"/>
            </a:lvl2pPr>
            <a:lvl3pPr marL="450525" indent="0">
              <a:buNone/>
              <a:defRPr sz="1182"/>
            </a:lvl3pPr>
            <a:lvl4pPr marL="675787" indent="0">
              <a:buNone/>
              <a:defRPr sz="985"/>
            </a:lvl4pPr>
            <a:lvl5pPr marL="901050" indent="0">
              <a:buNone/>
              <a:defRPr sz="985"/>
            </a:lvl5pPr>
            <a:lvl6pPr marL="1126312" indent="0">
              <a:buNone/>
              <a:defRPr sz="985"/>
            </a:lvl6pPr>
            <a:lvl7pPr marL="1351575" indent="0">
              <a:buNone/>
              <a:defRPr sz="985"/>
            </a:lvl7pPr>
            <a:lvl8pPr marL="1576837" indent="0">
              <a:buNone/>
              <a:defRPr sz="985"/>
            </a:lvl8pPr>
            <a:lvl9pPr marL="1802100" indent="0">
              <a:buNone/>
              <a:defRPr sz="985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8057641" y="2040732"/>
            <a:ext cx="3569840" cy="2895870"/>
          </a:xfrm>
        </p:spPr>
        <p:txBody>
          <a:bodyPr/>
          <a:lstStyle>
            <a:lvl1pPr marL="0" indent="0">
              <a:buNone/>
              <a:defRPr sz="1577"/>
            </a:lvl1pPr>
            <a:lvl2pPr marL="225262" indent="0">
              <a:buNone/>
              <a:defRPr sz="1380"/>
            </a:lvl2pPr>
            <a:lvl3pPr marL="450525" indent="0">
              <a:buNone/>
              <a:defRPr sz="1182"/>
            </a:lvl3pPr>
            <a:lvl4pPr marL="675787" indent="0">
              <a:buNone/>
              <a:defRPr sz="985"/>
            </a:lvl4pPr>
            <a:lvl5pPr marL="901050" indent="0">
              <a:buNone/>
              <a:defRPr sz="985"/>
            </a:lvl5pPr>
            <a:lvl6pPr marL="1126312" indent="0">
              <a:buNone/>
              <a:defRPr sz="985"/>
            </a:lvl6pPr>
            <a:lvl7pPr marL="1351575" indent="0">
              <a:buNone/>
              <a:defRPr sz="985"/>
            </a:lvl7pPr>
            <a:lvl8pPr marL="1576837" indent="0">
              <a:buNone/>
              <a:defRPr sz="985"/>
            </a:lvl8pPr>
            <a:lvl9pPr marL="1802100" indent="0">
              <a:buNone/>
              <a:defRPr sz="985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33586" y="278607"/>
            <a:ext cx="11379198" cy="147616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188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8914" y="1952625"/>
            <a:ext cx="3508169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2" y="6217622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138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4228034" y="5014513"/>
            <a:ext cx="2696627" cy="3960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985" b="0" i="1" u="none" strike="noStrike" cap="none" spc="-2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8003385" y="5014513"/>
            <a:ext cx="2696627" cy="3960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985" b="0" i="1" u="none" strike="noStrike" cap="none" spc="-2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4809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4" pos="779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6A1A0-1EBB-AF1B-973B-8C1B1C8B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FF348D-7672-E2C6-501A-EEC9D6AAE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A5E1BF-2967-242F-5630-DFE26438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692B-D9D1-414B-BD25-7A3D47F5C7B1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DC21B0-008B-FAE5-CCD4-B22F1DF7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3FC9D0-F376-45A1-80F8-5FA1104D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2EE-21A8-4967-BE4B-1FAFDF4253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8223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8878294" y="4113076"/>
            <a:ext cx="2578570" cy="1569244"/>
          </a:xfrm>
        </p:spPr>
        <p:txBody>
          <a:bodyPr/>
          <a:lstStyle>
            <a:lvl1pPr marL="0" indent="0">
              <a:buNone/>
              <a:defRPr sz="1577"/>
            </a:lvl1pPr>
            <a:lvl2pPr marL="225262" indent="0">
              <a:buNone/>
              <a:defRPr sz="1380"/>
            </a:lvl2pPr>
            <a:lvl3pPr marL="450525" indent="0">
              <a:buNone/>
              <a:defRPr sz="1182"/>
            </a:lvl3pPr>
            <a:lvl4pPr marL="675787" indent="0">
              <a:buNone/>
              <a:defRPr sz="985"/>
            </a:lvl4pPr>
            <a:lvl5pPr marL="901050" indent="0">
              <a:buNone/>
              <a:defRPr sz="985"/>
            </a:lvl5pPr>
            <a:lvl6pPr marL="1126312" indent="0">
              <a:buNone/>
              <a:defRPr sz="985"/>
            </a:lvl6pPr>
            <a:lvl7pPr marL="1351575" indent="0">
              <a:buNone/>
              <a:defRPr sz="985"/>
            </a:lvl7pPr>
            <a:lvl8pPr marL="1576837" indent="0">
              <a:buNone/>
              <a:defRPr sz="985"/>
            </a:lvl8pPr>
            <a:lvl9pPr marL="1802100" indent="0">
              <a:buNone/>
              <a:defRPr sz="985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6096000" y="4113076"/>
            <a:ext cx="2578570" cy="1569244"/>
          </a:xfrm>
        </p:spPr>
        <p:txBody>
          <a:bodyPr/>
          <a:lstStyle>
            <a:lvl1pPr marL="0" indent="0">
              <a:buNone/>
              <a:defRPr sz="1577"/>
            </a:lvl1pPr>
            <a:lvl2pPr marL="225262" indent="0">
              <a:buNone/>
              <a:defRPr sz="1380"/>
            </a:lvl2pPr>
            <a:lvl3pPr marL="450525" indent="0">
              <a:buNone/>
              <a:defRPr sz="1182"/>
            </a:lvl3pPr>
            <a:lvl4pPr marL="675787" indent="0">
              <a:buNone/>
              <a:defRPr sz="985"/>
            </a:lvl4pPr>
            <a:lvl5pPr marL="901050" indent="0">
              <a:buNone/>
              <a:defRPr sz="985"/>
            </a:lvl5pPr>
            <a:lvl6pPr marL="1126312" indent="0">
              <a:buNone/>
              <a:defRPr sz="985"/>
            </a:lvl6pPr>
            <a:lvl7pPr marL="1351575" indent="0">
              <a:buNone/>
              <a:defRPr sz="985"/>
            </a:lvl7pPr>
            <a:lvl8pPr marL="1576837" indent="0">
              <a:buNone/>
              <a:defRPr sz="985"/>
            </a:lvl8pPr>
            <a:lvl9pPr marL="1802100" indent="0">
              <a:buNone/>
              <a:defRPr sz="985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3311701" y="4113076"/>
            <a:ext cx="2578570" cy="1569244"/>
          </a:xfrm>
        </p:spPr>
        <p:txBody>
          <a:bodyPr/>
          <a:lstStyle>
            <a:lvl1pPr marL="0" indent="0">
              <a:buNone/>
              <a:defRPr sz="1577"/>
            </a:lvl1pPr>
            <a:lvl2pPr marL="225262" indent="0">
              <a:buNone/>
              <a:defRPr sz="1380"/>
            </a:lvl2pPr>
            <a:lvl3pPr marL="450525" indent="0">
              <a:buNone/>
              <a:defRPr sz="1182"/>
            </a:lvl3pPr>
            <a:lvl4pPr marL="675787" indent="0">
              <a:buNone/>
              <a:defRPr sz="985"/>
            </a:lvl4pPr>
            <a:lvl5pPr marL="901050" indent="0">
              <a:buNone/>
              <a:defRPr sz="985"/>
            </a:lvl5pPr>
            <a:lvl6pPr marL="1126312" indent="0">
              <a:buNone/>
              <a:defRPr sz="985"/>
            </a:lvl6pPr>
            <a:lvl7pPr marL="1351575" indent="0">
              <a:buNone/>
              <a:defRPr sz="985"/>
            </a:lvl7pPr>
            <a:lvl8pPr marL="1576837" indent="0">
              <a:buNone/>
              <a:defRPr sz="985"/>
            </a:lvl8pPr>
            <a:lvl9pPr marL="1802100" indent="0">
              <a:buNone/>
              <a:defRPr sz="985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8878294" y="2045494"/>
            <a:ext cx="2578570" cy="1569244"/>
          </a:xfrm>
        </p:spPr>
        <p:txBody>
          <a:bodyPr/>
          <a:lstStyle>
            <a:lvl1pPr marL="0" indent="0">
              <a:buNone/>
              <a:defRPr sz="1577"/>
            </a:lvl1pPr>
            <a:lvl2pPr marL="225262" indent="0">
              <a:buNone/>
              <a:defRPr sz="1380"/>
            </a:lvl2pPr>
            <a:lvl3pPr marL="450525" indent="0">
              <a:buNone/>
              <a:defRPr sz="1182"/>
            </a:lvl3pPr>
            <a:lvl4pPr marL="675787" indent="0">
              <a:buNone/>
              <a:defRPr sz="985"/>
            </a:lvl4pPr>
            <a:lvl5pPr marL="901050" indent="0">
              <a:buNone/>
              <a:defRPr sz="985"/>
            </a:lvl5pPr>
            <a:lvl6pPr marL="1126312" indent="0">
              <a:buNone/>
              <a:defRPr sz="985"/>
            </a:lvl6pPr>
            <a:lvl7pPr marL="1351575" indent="0">
              <a:buNone/>
              <a:defRPr sz="985"/>
            </a:lvl7pPr>
            <a:lvl8pPr marL="1576837" indent="0">
              <a:buNone/>
              <a:defRPr sz="985"/>
            </a:lvl8pPr>
            <a:lvl9pPr marL="1802100" indent="0">
              <a:buNone/>
              <a:defRPr sz="985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6096000" y="2045494"/>
            <a:ext cx="2578570" cy="1569244"/>
          </a:xfrm>
        </p:spPr>
        <p:txBody>
          <a:bodyPr/>
          <a:lstStyle>
            <a:lvl1pPr marL="0" indent="0">
              <a:buNone/>
              <a:defRPr sz="1577"/>
            </a:lvl1pPr>
            <a:lvl2pPr marL="225262" indent="0">
              <a:buNone/>
              <a:defRPr sz="1380"/>
            </a:lvl2pPr>
            <a:lvl3pPr marL="450525" indent="0">
              <a:buNone/>
              <a:defRPr sz="1182"/>
            </a:lvl3pPr>
            <a:lvl4pPr marL="675787" indent="0">
              <a:buNone/>
              <a:defRPr sz="985"/>
            </a:lvl4pPr>
            <a:lvl5pPr marL="901050" indent="0">
              <a:buNone/>
              <a:defRPr sz="985"/>
            </a:lvl5pPr>
            <a:lvl6pPr marL="1126312" indent="0">
              <a:buNone/>
              <a:defRPr sz="985"/>
            </a:lvl6pPr>
            <a:lvl7pPr marL="1351575" indent="0">
              <a:buNone/>
              <a:defRPr sz="985"/>
            </a:lvl7pPr>
            <a:lvl8pPr marL="1576837" indent="0">
              <a:buNone/>
              <a:defRPr sz="985"/>
            </a:lvl8pPr>
            <a:lvl9pPr marL="1802100" indent="0">
              <a:buNone/>
              <a:defRPr sz="985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3311701" y="2045494"/>
            <a:ext cx="2578570" cy="1569244"/>
          </a:xfrm>
        </p:spPr>
        <p:txBody>
          <a:bodyPr/>
          <a:lstStyle>
            <a:lvl1pPr marL="0" indent="0">
              <a:buNone/>
              <a:defRPr sz="1577"/>
            </a:lvl1pPr>
            <a:lvl2pPr marL="225262" indent="0">
              <a:buNone/>
              <a:defRPr sz="1380"/>
            </a:lvl2pPr>
            <a:lvl3pPr marL="450525" indent="0">
              <a:buNone/>
              <a:defRPr sz="1182"/>
            </a:lvl3pPr>
            <a:lvl4pPr marL="675787" indent="0">
              <a:buNone/>
              <a:defRPr sz="985"/>
            </a:lvl4pPr>
            <a:lvl5pPr marL="901050" indent="0">
              <a:buNone/>
              <a:defRPr sz="985"/>
            </a:lvl5pPr>
            <a:lvl6pPr marL="1126312" indent="0">
              <a:buNone/>
              <a:defRPr sz="985"/>
            </a:lvl6pPr>
            <a:lvl7pPr marL="1351575" indent="0">
              <a:buNone/>
              <a:defRPr sz="985"/>
            </a:lvl7pPr>
            <a:lvl8pPr marL="1576837" indent="0">
              <a:buNone/>
              <a:defRPr sz="985"/>
            </a:lvl8pPr>
            <a:lvl9pPr marL="1802100" indent="0">
              <a:buNone/>
              <a:defRPr sz="985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35222" y="280080"/>
            <a:ext cx="11379198" cy="147616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188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8915" y="1952625"/>
            <a:ext cx="2619984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2" y="6217622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138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3257445" y="3692649"/>
            <a:ext cx="2696627" cy="3960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985" b="0" i="1" u="none" strike="noStrike" cap="none" spc="-2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6041744" y="3692649"/>
            <a:ext cx="2696627" cy="3960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985" b="0" i="1" u="none" strike="noStrike" cap="none" spc="-2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8824038" y="3692649"/>
            <a:ext cx="2696627" cy="3960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985" b="0" i="1" u="none" strike="noStrike" cap="none" spc="-2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3257445" y="5760232"/>
            <a:ext cx="2696627" cy="3960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985" b="0" i="1" u="none" strike="noStrike" cap="none" spc="-2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6041744" y="5760232"/>
            <a:ext cx="2696627" cy="3960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985" b="0" i="1" u="none" strike="noStrike" cap="none" spc="-2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8824038" y="5760232"/>
            <a:ext cx="2696627" cy="3960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985" b="0" i="1" u="none" strike="noStrike" cap="none" spc="-2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3071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6096000" y="2042160"/>
            <a:ext cx="2575478" cy="3640160"/>
          </a:xfrm>
        </p:spPr>
        <p:txBody>
          <a:bodyPr/>
          <a:lstStyle>
            <a:lvl1pPr marL="0" indent="0">
              <a:buNone/>
              <a:defRPr sz="1577"/>
            </a:lvl1pPr>
            <a:lvl2pPr marL="225262" indent="0">
              <a:buNone/>
              <a:defRPr sz="1380"/>
            </a:lvl2pPr>
            <a:lvl3pPr marL="450525" indent="0">
              <a:buNone/>
              <a:defRPr sz="1182"/>
            </a:lvl3pPr>
            <a:lvl4pPr marL="675787" indent="0">
              <a:buNone/>
              <a:defRPr sz="985"/>
            </a:lvl4pPr>
            <a:lvl5pPr marL="901050" indent="0">
              <a:buNone/>
              <a:defRPr sz="985"/>
            </a:lvl5pPr>
            <a:lvl6pPr marL="1126312" indent="0">
              <a:buNone/>
              <a:defRPr sz="985"/>
            </a:lvl6pPr>
            <a:lvl7pPr marL="1351575" indent="0">
              <a:buNone/>
              <a:defRPr sz="985"/>
            </a:lvl7pPr>
            <a:lvl8pPr marL="1576837" indent="0">
              <a:buNone/>
              <a:defRPr sz="985"/>
            </a:lvl8pPr>
            <a:lvl9pPr marL="1802100" indent="0">
              <a:buNone/>
              <a:defRPr sz="985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3311701" y="2042160"/>
            <a:ext cx="2575478" cy="3640160"/>
          </a:xfrm>
        </p:spPr>
        <p:txBody>
          <a:bodyPr/>
          <a:lstStyle>
            <a:lvl1pPr marL="0" indent="0">
              <a:buNone/>
              <a:defRPr sz="1577"/>
            </a:lvl1pPr>
            <a:lvl2pPr marL="225262" indent="0">
              <a:buNone/>
              <a:defRPr sz="1380"/>
            </a:lvl2pPr>
            <a:lvl3pPr marL="450525" indent="0">
              <a:buNone/>
              <a:defRPr sz="1182"/>
            </a:lvl3pPr>
            <a:lvl4pPr marL="675787" indent="0">
              <a:buNone/>
              <a:defRPr sz="985"/>
            </a:lvl4pPr>
            <a:lvl5pPr marL="901050" indent="0">
              <a:buNone/>
              <a:defRPr sz="985"/>
            </a:lvl5pPr>
            <a:lvl6pPr marL="1126312" indent="0">
              <a:buNone/>
              <a:defRPr sz="985"/>
            </a:lvl6pPr>
            <a:lvl7pPr marL="1351575" indent="0">
              <a:buNone/>
              <a:defRPr sz="985"/>
            </a:lvl7pPr>
            <a:lvl8pPr marL="1576837" indent="0">
              <a:buNone/>
              <a:defRPr sz="985"/>
            </a:lvl8pPr>
            <a:lvl9pPr marL="1802100" indent="0">
              <a:buNone/>
              <a:defRPr sz="985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8878294" y="2042160"/>
            <a:ext cx="2575478" cy="3640160"/>
          </a:xfrm>
        </p:spPr>
        <p:txBody>
          <a:bodyPr/>
          <a:lstStyle>
            <a:lvl1pPr marL="0" indent="0">
              <a:buNone/>
              <a:defRPr sz="1577"/>
            </a:lvl1pPr>
            <a:lvl2pPr marL="225262" indent="0">
              <a:buNone/>
              <a:defRPr sz="1380"/>
            </a:lvl2pPr>
            <a:lvl3pPr marL="450525" indent="0">
              <a:buNone/>
              <a:defRPr sz="1182"/>
            </a:lvl3pPr>
            <a:lvl4pPr marL="675787" indent="0">
              <a:buNone/>
              <a:defRPr sz="985"/>
            </a:lvl4pPr>
            <a:lvl5pPr marL="901050" indent="0">
              <a:buNone/>
              <a:defRPr sz="985"/>
            </a:lvl5pPr>
            <a:lvl6pPr marL="1126312" indent="0">
              <a:buNone/>
              <a:defRPr sz="985"/>
            </a:lvl6pPr>
            <a:lvl7pPr marL="1351575" indent="0">
              <a:buNone/>
              <a:defRPr sz="985"/>
            </a:lvl7pPr>
            <a:lvl8pPr marL="1576837" indent="0">
              <a:buNone/>
              <a:defRPr sz="985"/>
            </a:lvl8pPr>
            <a:lvl9pPr marL="1802100" indent="0">
              <a:buNone/>
              <a:defRPr sz="985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35222" y="280080"/>
            <a:ext cx="11379198" cy="147616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188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8915" y="1952625"/>
            <a:ext cx="2619984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2" y="6217622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138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3257445" y="5760232"/>
            <a:ext cx="2696627" cy="3960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985" b="0" i="1" u="none" strike="noStrike" cap="none" spc="-2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6041744" y="5760232"/>
            <a:ext cx="2696627" cy="3960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985" b="0" i="1" u="none" strike="noStrike" cap="none" spc="-2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8824038" y="5760232"/>
            <a:ext cx="2696627" cy="3960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985" b="0" i="1" u="none" strike="noStrike" cap="none" spc="-2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5421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9A82C-F209-2F2F-52F7-17279FCE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108C86-7B7F-DD8E-407A-B8D399636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007158-6566-35F7-421D-03AF0D0B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692B-D9D1-414B-BD25-7A3D47F5C7B1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FA478D-8050-2E49-173A-F87BEB5A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9017F4-E05F-F8C3-F688-9F34D354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2EE-21A8-4967-BE4B-1FAFDF4253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64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C6D06-8810-59BA-BD24-343DEFA9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EC8CFD-ADAB-8376-E230-A1C8725C5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6D4A53-8D35-8104-C259-DA4F2C0C6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D334D7-385B-91B4-4368-5ED1A96B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692B-D9D1-414B-BD25-7A3D47F5C7B1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79E586-C17A-1731-387D-5ABB6552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2DA728-93D7-18CF-DCB8-DD61DA1F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2EE-21A8-4967-BE4B-1FAFDF4253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50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30C2C-5522-7E62-A4F5-966FFF85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103591-07A5-F5D2-042C-C53499CD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C53F7D-73F1-F0ED-8CA8-C9B70835E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AA0F77-E280-447D-548A-C97191584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9FD18F-821B-EA21-A3EE-182A18935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49EAD7A-FD97-E8F4-8D8F-C61E87C9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692B-D9D1-414B-BD25-7A3D47F5C7B1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992434-955A-AB79-EB50-77619364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36EC5C6-7851-17FC-36DD-FC87CEBE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2EE-21A8-4967-BE4B-1FAFDF4253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18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90F0A-62CC-A2B6-99DC-37CB4333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5F0C1D-4CDC-463E-7A3A-6A6FD56A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692B-D9D1-414B-BD25-7A3D47F5C7B1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B41FB6-00C7-DEE5-A2B6-3D5DA187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F5EF8E-CCB4-803A-DC43-EAE26DEA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2EE-21A8-4967-BE4B-1FAFDF4253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16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E04283-3F57-7F0F-D975-EB29509E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692B-D9D1-414B-BD25-7A3D47F5C7B1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C8C18FA-6B3E-2552-BCB2-DFAF63AE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78222B-AABE-42E8-A9AD-10761F32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2EE-21A8-4967-BE4B-1FAFDF4253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45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9ADF7-CA84-1403-DA0B-BE656A97D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B88C0C-53E9-2927-B2C3-8E8889D0E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C0B37B-5FCD-B576-FA19-E3577D30A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C76964-0826-15CD-3D95-170F3463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692B-D9D1-414B-BD25-7A3D47F5C7B1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CA7E3A-8927-ABBB-6658-4A5EFD27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4ADAE7-A5D5-189F-018B-03F005CF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2EE-21A8-4967-BE4B-1FAFDF4253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03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043F5C-80A1-40C0-4EC3-0645BF74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363C3C-0263-DF54-BD2B-64DA46AA2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756B58-4606-1AB4-374F-FB0AFE753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0D79C1-0085-90B3-B400-B88CC948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9692B-D9D1-414B-BD25-7A3D47F5C7B1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28D167-2F11-895E-45FB-24C20308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A9FB5A-E340-A0B6-8A65-7CCAF386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B52EE-21A8-4967-BE4B-1FAFDF4253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83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155B0-A699-A827-E3CA-F20C6DF2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512A20-7318-F1F1-B6D9-3BB8AB844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A0743A-4104-358E-F681-A29B77C90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A9692B-D9D1-414B-BD25-7A3D47F5C7B1}" type="datetimeFigureOut">
              <a:rPr lang="ru-RU" smtClean="0"/>
              <a:t>14.05.2024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1AB01-7623-3022-2595-CD66E2CCD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328E1A-6F8F-4910-9C03-D0EE4E011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B52EE-21A8-4967-BE4B-1FAFDF4253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33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15604" y="593371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15604" y="1536634"/>
            <a:ext cx="11360799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1296612" y="6217622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ru" sz="1314" smtClean="0">
                <a:solidFill>
                  <a:schemeClr val="dk2"/>
                </a:solidFill>
              </a:rPr>
              <a:pPr algn="r"/>
              <a:t>‹#›</a:t>
            </a:fld>
            <a:endParaRPr lang="ru" sz="1314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995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1.04689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5.04597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" y="5934974"/>
            <a:ext cx="6096000" cy="923026"/>
          </a:xfrm>
        </p:spPr>
        <p:txBody>
          <a:bodyPr/>
          <a:lstStyle/>
          <a:p>
            <a:pPr algn="l"/>
            <a:r>
              <a:rPr lang="ru-RU" sz="2000" dirty="0"/>
              <a:t>Выполнил:</a:t>
            </a:r>
          </a:p>
          <a:p>
            <a:pPr algn="l"/>
            <a:r>
              <a:rPr lang="ru-RU" sz="2000" dirty="0"/>
              <a:t>Ерыкалкин Георгий Олегович Б02-212кт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415600" y="2521636"/>
            <a:ext cx="11360799" cy="1814727"/>
          </a:xfrm>
        </p:spPr>
        <p:txBody>
          <a:bodyPr/>
          <a:lstStyle/>
          <a:p>
            <a:r>
              <a:rPr lang="ru-RU" sz="3600" b="1" dirty="0"/>
              <a:t>ИСПОЛЬЗОВАНИЕ СВЁРТОЧНЫХ НЕЙРОСЕТЕЙ В ЗАДАЧЕ СЕГМЕНТАЦИИ ВРЕМЕННЫХ РЯДОВ</a:t>
            </a:r>
            <a:endParaRPr lang="ru-RU" sz="36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278" y="556266"/>
            <a:ext cx="1203349" cy="364394"/>
          </a:xfrm>
          <a:prstGeom prst="rect">
            <a:avLst/>
          </a:prstGeom>
        </p:spPr>
      </p:pic>
      <p:sp>
        <p:nvSpPr>
          <p:cNvPr id="6" name="Подзаголовок 1">
            <a:extLst>
              <a:ext uri="{FF2B5EF4-FFF2-40B4-BE49-F238E27FC236}">
                <a16:creationId xmlns:a16="http://schemas.microsoft.com/office/drawing/2014/main" id="{815D2ECC-930B-1DB7-E39E-20049E96A20B}"/>
              </a:ext>
            </a:extLst>
          </p:cNvPr>
          <p:cNvSpPr txBox="1">
            <a:spLocks/>
          </p:cNvSpPr>
          <p:nvPr/>
        </p:nvSpPr>
        <p:spPr>
          <a:xfrm>
            <a:off x="6096000" y="5932401"/>
            <a:ext cx="6096000" cy="92302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464" b="1" i="0" u="none" strike="noStrike" cap="none" baseline="0" dirty="0">
                <a:solidFill>
                  <a:srgbClr val="0072BC"/>
                </a:solidFill>
                <a:latin typeface="+mj-lt"/>
                <a:ea typeface="Arial"/>
                <a:cs typeface="Segoe UI" panose="020B0502040204020203" pitchFamily="34" charset="0"/>
                <a:sym typeface="Arial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679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679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679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679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679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679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679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3679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ct val="100000"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72BC"/>
                </a:solidFill>
                <a:effectLst/>
                <a:uLnTx/>
                <a:uFillTx/>
                <a:latin typeface="Arial Black"/>
                <a:cs typeface="Segoe UI" panose="020B0502040204020203" pitchFamily="34" charset="0"/>
                <a:sym typeface="Arial"/>
              </a:rPr>
              <a:t>Руководитель: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ct val="100000"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72BC"/>
                </a:solidFill>
                <a:effectLst/>
                <a:uLnTx/>
                <a:uFillTx/>
                <a:latin typeface="Arial Black"/>
                <a:cs typeface="Segoe UI" panose="020B0502040204020203" pitchFamily="34" charset="0"/>
                <a:sym typeface="Arial"/>
              </a:rPr>
              <a:t>Марченко Артемий Максимович</a:t>
            </a:r>
            <a:endParaRPr kumimoji="0" lang="ru" sz="2000" b="1" i="0" u="none" strike="noStrike" kern="1200" cap="none" spc="0" normalizeH="0" baseline="0" noProof="0" dirty="0">
              <a:ln>
                <a:noFill/>
              </a:ln>
              <a:solidFill>
                <a:srgbClr val="0072BC"/>
              </a:solidFill>
              <a:effectLst/>
              <a:uLnTx/>
              <a:uFillTx/>
              <a:latin typeface="Arial Black"/>
              <a:cs typeface="Segoe UI" panose="020B0502040204020203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6198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AF510A2-2F70-5B49-9765-D101F4AA7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33" y="901509"/>
            <a:ext cx="9958744" cy="171243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3D343-1237-6645-CD3F-0AEE2748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200" dirty="0"/>
              <a:t>СВЁРТКА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508658-FAB8-268F-1308-ED0F5FBF07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68DC650E-02AE-A985-4E11-BAF588BA77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E3B008-5657-F0B4-E3F8-478463368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18148" b="24112"/>
          <a:stretch/>
        </p:blipFill>
        <p:spPr>
          <a:xfrm>
            <a:off x="2591497" y="2810214"/>
            <a:ext cx="7009005" cy="393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8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3D343-1237-6645-CD3F-0AEE2748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200" dirty="0"/>
              <a:t>СВЁРТКА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508658-FAB8-268F-1308-ED0F5FBF07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68DC650E-02AE-A985-4E11-BAF588BA77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A3DEB5-57DB-49C0-61A7-1A387A0C6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935" y="1081087"/>
            <a:ext cx="8572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EF9C85-DE32-F7EE-FB92-8B26D532124F}"/>
                  </a:ext>
                </a:extLst>
              </p:cNvPr>
              <p:cNvSpPr txBox="1"/>
              <p:nvPr/>
            </p:nvSpPr>
            <p:spPr>
              <a:xfrm>
                <a:off x="3075904" y="5547238"/>
                <a:ext cx="6094562" cy="1068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𝐾𝑒𝑟𝑛𝑒𝑙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EF9C85-DE32-F7EE-FB92-8B26D532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904" y="5547238"/>
                <a:ext cx="6094562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1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508983-34D6-E5A1-5248-925BC9EE99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37B9280D-6144-9617-BAE7-2BB9D24BBE53}"/>
              </a:ext>
            </a:extLst>
          </p:cNvPr>
          <p:cNvSpPr/>
          <p:nvPr/>
        </p:nvSpPr>
        <p:spPr>
          <a:xfrm>
            <a:off x="7250826" y="303570"/>
            <a:ext cx="1984076" cy="1984076"/>
          </a:xfrm>
          <a:prstGeom prst="ellipse">
            <a:avLst/>
          </a:prstGeom>
          <a:solidFill>
            <a:srgbClr val="92C5E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72BC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F5E986-BD16-FF8E-AFEB-8F3D90DE2C5A}"/>
              </a:ext>
            </a:extLst>
          </p:cNvPr>
          <p:cNvSpPr/>
          <p:nvPr/>
        </p:nvSpPr>
        <p:spPr>
          <a:xfrm>
            <a:off x="8242864" y="1295608"/>
            <a:ext cx="1984076" cy="1984076"/>
          </a:xfrm>
          <a:prstGeom prst="ellipse">
            <a:avLst/>
          </a:prstGeom>
          <a:solidFill>
            <a:srgbClr val="F0A38E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7" name="Дуга 16">
            <a:extLst>
              <a:ext uri="{FF2B5EF4-FFF2-40B4-BE49-F238E27FC236}">
                <a16:creationId xmlns:a16="http://schemas.microsoft.com/office/drawing/2014/main" id="{7B2F2415-7F3F-5447-FFBE-74198CBC5AEB}"/>
              </a:ext>
            </a:extLst>
          </p:cNvPr>
          <p:cNvSpPr/>
          <p:nvPr/>
        </p:nvSpPr>
        <p:spPr>
          <a:xfrm rot="16200000">
            <a:off x="8242864" y="1295608"/>
            <a:ext cx="1984076" cy="1984076"/>
          </a:xfrm>
          <a:prstGeom prst="arc">
            <a:avLst/>
          </a:prstGeom>
          <a:ln w="28575">
            <a:solidFill>
              <a:srgbClr val="FFAB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уга 17">
            <a:extLst>
              <a:ext uri="{FF2B5EF4-FFF2-40B4-BE49-F238E27FC236}">
                <a16:creationId xmlns:a16="http://schemas.microsoft.com/office/drawing/2014/main" id="{AEE717E5-F9FC-2D35-E6CA-9BEB95872094}"/>
              </a:ext>
            </a:extLst>
          </p:cNvPr>
          <p:cNvSpPr/>
          <p:nvPr/>
        </p:nvSpPr>
        <p:spPr>
          <a:xfrm rot="5400000">
            <a:off x="7250826" y="303569"/>
            <a:ext cx="1984076" cy="1984076"/>
          </a:xfrm>
          <a:prstGeom prst="arc">
            <a:avLst>
              <a:gd name="adj1" fmla="val 16161573"/>
              <a:gd name="adj2" fmla="val 58179"/>
            </a:avLst>
          </a:prstGeom>
          <a:ln w="28575">
            <a:solidFill>
              <a:srgbClr val="FFAB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Хорда 20">
            <a:extLst>
              <a:ext uri="{FF2B5EF4-FFF2-40B4-BE49-F238E27FC236}">
                <a16:creationId xmlns:a16="http://schemas.microsoft.com/office/drawing/2014/main" id="{A67FAB66-F6D4-84E8-F6C3-BA881E0CC58E}"/>
              </a:ext>
            </a:extLst>
          </p:cNvPr>
          <p:cNvSpPr/>
          <p:nvPr/>
        </p:nvSpPr>
        <p:spPr>
          <a:xfrm>
            <a:off x="8242863" y="1295606"/>
            <a:ext cx="1984077" cy="1984077"/>
          </a:xfrm>
          <a:prstGeom prst="chord">
            <a:avLst>
              <a:gd name="adj1" fmla="val 10755189"/>
              <a:gd name="adj2" fmla="val 16200000"/>
            </a:avLst>
          </a:prstGeom>
          <a:solidFill>
            <a:srgbClr val="FFAB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Хорда 21">
            <a:extLst>
              <a:ext uri="{FF2B5EF4-FFF2-40B4-BE49-F238E27FC236}">
                <a16:creationId xmlns:a16="http://schemas.microsoft.com/office/drawing/2014/main" id="{F5B4F997-3454-4DF2-080D-B5495E758F4E}"/>
              </a:ext>
            </a:extLst>
          </p:cNvPr>
          <p:cNvSpPr/>
          <p:nvPr/>
        </p:nvSpPr>
        <p:spPr>
          <a:xfrm rot="10800000">
            <a:off x="7250825" y="303567"/>
            <a:ext cx="1984077" cy="1984077"/>
          </a:xfrm>
          <a:prstGeom prst="chord">
            <a:avLst>
              <a:gd name="adj1" fmla="val 10755189"/>
              <a:gd name="adj2" fmla="val 16200000"/>
            </a:avLst>
          </a:prstGeom>
          <a:solidFill>
            <a:srgbClr val="FFAB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971E31E6-6CD7-EBFD-87A3-226C4D132DAF}"/>
              </a:ext>
            </a:extLst>
          </p:cNvPr>
          <p:cNvSpPr/>
          <p:nvPr/>
        </p:nvSpPr>
        <p:spPr>
          <a:xfrm>
            <a:off x="5776825" y="3959948"/>
            <a:ext cx="1984076" cy="1984076"/>
          </a:xfrm>
          <a:prstGeom prst="ellipse">
            <a:avLst/>
          </a:prstGeom>
          <a:solidFill>
            <a:srgbClr val="92C5EB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2102C57-70C7-F4A0-7052-5A3B4680CB51}"/>
              </a:ext>
            </a:extLst>
          </p:cNvPr>
          <p:cNvSpPr/>
          <p:nvPr/>
        </p:nvSpPr>
        <p:spPr>
          <a:xfrm>
            <a:off x="9234902" y="3971450"/>
            <a:ext cx="1984076" cy="1984076"/>
          </a:xfrm>
          <a:prstGeom prst="ellipse">
            <a:avLst/>
          </a:prstGeom>
          <a:solidFill>
            <a:srgbClr val="F0A38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6BE89C4-D0D9-BE12-DF1E-3E29F5C41D35}"/>
              </a:ext>
            </a:extLst>
          </p:cNvPr>
          <p:cNvCxnSpPr>
            <a:cxnSpLocks/>
          </p:cNvCxnSpPr>
          <p:nvPr/>
        </p:nvCxnSpPr>
        <p:spPr>
          <a:xfrm>
            <a:off x="5421704" y="3579958"/>
            <a:ext cx="6006861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CE38B3-E105-CA3F-F36C-B1C9195D98F1}"/>
              </a:ext>
            </a:extLst>
          </p:cNvPr>
          <p:cNvSpPr txBox="1"/>
          <p:nvPr/>
        </p:nvSpPr>
        <p:spPr>
          <a:xfrm>
            <a:off x="6018366" y="1174411"/>
            <a:ext cx="98341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/>
              <a:t>2</a:t>
            </a:r>
            <a:endParaRPr lang="ru-RU" sz="115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61750-01F8-0DE4-2B15-11E6F8A79818}"/>
              </a:ext>
            </a:extLst>
          </p:cNvPr>
          <p:cNvSpPr txBox="1"/>
          <p:nvPr/>
        </p:nvSpPr>
        <p:spPr>
          <a:xfrm>
            <a:off x="8006196" y="4020962"/>
            <a:ext cx="98341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/>
              <a:t>+</a:t>
            </a:r>
            <a:endParaRPr lang="ru-RU" sz="115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5329BF-942A-782A-5FDE-7512C1B78F5F}"/>
              </a:ext>
            </a:extLst>
          </p:cNvPr>
          <p:cNvSpPr txBox="1"/>
          <p:nvPr/>
        </p:nvSpPr>
        <p:spPr>
          <a:xfrm>
            <a:off x="590591" y="2627371"/>
            <a:ext cx="483111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F1 =</a:t>
            </a:r>
            <a:endParaRPr lang="ru-RU" sz="11500" dirty="0"/>
          </a:p>
        </p:txBody>
      </p:sp>
    </p:spTree>
    <p:extLst>
      <p:ext uri="{BB962C8B-B14F-4D97-AF65-F5344CB8AC3E}">
        <p14:creationId xmlns:p14="http://schemas.microsoft.com/office/powerpoint/2010/main" val="4113076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D568FA-100E-AC72-5963-34FDE9E12B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13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B6F449-A650-60BC-4F24-9BCFC77B87C5}"/>
                  </a:ext>
                </a:extLst>
              </p:cNvPr>
              <p:cNvSpPr txBox="1"/>
              <p:nvPr/>
            </p:nvSpPr>
            <p:spPr>
              <a:xfrm>
                <a:off x="3214890" y="740664"/>
                <a:ext cx="563712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𝐿𝑂𝑆𝑆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𝐵𝐶𝐸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B6F449-A650-60BC-4F24-9BCFC77B8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890" y="740664"/>
                <a:ext cx="5637120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B9374B-903E-6641-68E4-20525A3A50CB}"/>
                  </a:ext>
                </a:extLst>
              </p:cNvPr>
              <p:cNvSpPr txBox="1"/>
              <p:nvPr/>
            </p:nvSpPr>
            <p:spPr>
              <a:xfrm>
                <a:off x="723824" y="2607493"/>
                <a:ext cx="10744352" cy="1643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𝐵𝐶𝐸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B9374B-903E-6641-68E4-20525A3A5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24" y="2607493"/>
                <a:ext cx="10744352" cy="1643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25A722-2CEA-F7ED-5D23-F9C36FFCD65F}"/>
                  </a:ext>
                </a:extLst>
              </p:cNvPr>
              <p:cNvSpPr txBox="1"/>
              <p:nvPr/>
            </p:nvSpPr>
            <p:spPr>
              <a:xfrm>
                <a:off x="3522763" y="4575888"/>
                <a:ext cx="5021375" cy="15414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25A722-2CEA-F7ED-5D23-F9C36FFC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763" y="4575888"/>
                <a:ext cx="5021375" cy="15414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65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B6F66F-4D4A-6A87-580E-8B8C2CF01C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7553EAA-CA85-BEF8-2A17-D76DA38ED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858"/>
            <a:ext cx="12192000" cy="64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442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D09A9D-56CC-F0AD-372D-3004DDEC53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5841107-B8EC-DE18-05E2-EF4962160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858"/>
            <a:ext cx="12192000" cy="64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76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A02C8C-7E28-ABCF-D571-81C31C374C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632A4389-F803-831B-28BB-29B6FBC03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830"/>
            <a:ext cx="12192000" cy="652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61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F3B66D-1902-5B16-1F75-968E5D1525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686D1F45-2F3D-976B-7318-4504517D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858"/>
            <a:ext cx="12192000" cy="645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376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D4E928-0A2D-6BEE-376D-96002F899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BED659-1B86-4F47-94E8-862D20678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2D5957-46DB-B8D3-FB44-4A8DCC4D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1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25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1EA4B6-2BB5-C921-C519-4FD5AFB93E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5E765C-ABFE-FAB8-5F1C-CE61CF51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DFBB5E7-585D-57DB-BCCE-13026A5CB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6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EE0DC-1582-17AE-96C8-68DACA38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200" dirty="0"/>
              <a:t>ПЛАН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6F143B-EA91-2102-34F7-89D28FF81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914" y="1952625"/>
            <a:ext cx="11353870" cy="4093700"/>
          </a:xfrm>
        </p:spPr>
        <p:txBody>
          <a:bodyPr/>
          <a:lstStyle/>
          <a:p>
            <a:pPr marL="285750" indent="-285750"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tx1"/>
                </a:solidFill>
              </a:rPr>
              <a:t>Постановка задачи</a:t>
            </a:r>
          </a:p>
          <a:p>
            <a:pPr marL="285750" indent="-285750">
              <a:buClr>
                <a:srgbClr val="0072BC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tx1"/>
                </a:solidFill>
              </a:rPr>
              <a:t>Имеющиеся данные для сегментации</a:t>
            </a:r>
          </a:p>
          <a:p>
            <a:pPr marL="285750" indent="-285750">
              <a:buClr>
                <a:srgbClr val="0072BC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tx1"/>
                </a:solidFill>
              </a:rPr>
              <a:t>Архитектура</a:t>
            </a:r>
          </a:p>
          <a:p>
            <a:pPr marL="285750" indent="-285750">
              <a:buClr>
                <a:srgbClr val="0072BC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tx1"/>
                </a:solidFill>
              </a:rPr>
              <a:t>Результаты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40D0EE-EDAE-EE44-6A4F-65E88BEB5C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9686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9180406-C930-D40E-0117-8571849D54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5000"/>
          </a:blip>
          <a:srcRect l="35867" t="4522" r="14511" b="10292"/>
          <a:stretch/>
        </p:blipFill>
        <p:spPr>
          <a:xfrm>
            <a:off x="3494502" y="1837020"/>
            <a:ext cx="7909851" cy="842172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C5C733F7-6469-8C19-06F8-E3DFDEAA0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148247"/>
              </p:ext>
            </p:extLst>
          </p:nvPr>
        </p:nvGraphicFramePr>
        <p:xfrm>
          <a:off x="842017" y="1837020"/>
          <a:ext cx="10562336" cy="31839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640584">
                  <a:extLst>
                    <a:ext uri="{9D8B030D-6E8A-4147-A177-3AD203B41FA5}">
                      <a16:colId xmlns:a16="http://schemas.microsoft.com/office/drawing/2014/main" val="3231872814"/>
                    </a:ext>
                  </a:extLst>
                </a:gridCol>
                <a:gridCol w="2640584">
                  <a:extLst>
                    <a:ext uri="{9D8B030D-6E8A-4147-A177-3AD203B41FA5}">
                      <a16:colId xmlns:a16="http://schemas.microsoft.com/office/drawing/2014/main" val="2986037557"/>
                    </a:ext>
                  </a:extLst>
                </a:gridCol>
                <a:gridCol w="2640584">
                  <a:extLst>
                    <a:ext uri="{9D8B030D-6E8A-4147-A177-3AD203B41FA5}">
                      <a16:colId xmlns:a16="http://schemas.microsoft.com/office/drawing/2014/main" val="296394222"/>
                    </a:ext>
                  </a:extLst>
                </a:gridCol>
                <a:gridCol w="2640584">
                  <a:extLst>
                    <a:ext uri="{9D8B030D-6E8A-4147-A177-3AD203B41FA5}">
                      <a16:colId xmlns:a16="http://schemas.microsoft.com/office/drawing/2014/main" val="1229316873"/>
                    </a:ext>
                  </a:extLst>
                </a:gridCol>
              </a:tblGrid>
              <a:tr h="84814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</a:t>
                      </a:r>
                      <a:endParaRPr lang="ru-RU" sz="3600" dirty="0"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QRS</a:t>
                      </a:r>
                      <a:endParaRPr lang="ru-RU" sz="3600" dirty="0"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n>
                            <a:solidFill>
                              <a:schemeClr val="accent6">
                                <a:lumMod val="50000"/>
                              </a:schemeClr>
                            </a:solidFill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T</a:t>
                      </a:r>
                      <a:endParaRPr lang="ru-RU" sz="3600" dirty="0">
                        <a:ln>
                          <a:solidFill>
                            <a:schemeClr val="accent6">
                              <a:lumMod val="50000"/>
                            </a:schemeClr>
                          </a:solidFill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924407"/>
                  </a:ext>
                </a:extLst>
              </a:tr>
              <a:tr h="1487664">
                <a:tc>
                  <a:txBody>
                    <a:bodyPr/>
                    <a:lstStyle/>
                    <a:p>
                      <a:pPr algn="l"/>
                      <a:r>
                        <a:rPr lang="ru-RU" sz="2800" dirty="0"/>
                        <a:t>Лобачевский университет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A6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97,87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99,99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99,57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092488"/>
                  </a:ext>
                </a:extLst>
              </a:tr>
              <a:tr h="848148">
                <a:tc>
                  <a:txBody>
                    <a:bodyPr/>
                    <a:lstStyle/>
                    <a:p>
                      <a:pPr algn="l"/>
                      <a:r>
                        <a:rPr lang="ru-RU" sz="2800" dirty="0"/>
                        <a:t>Мои результаты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A62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85,4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91,5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88</a:t>
                      </a:r>
                      <a:r>
                        <a:rPr lang="en-US" sz="3200" dirty="0"/>
                        <a:t>,5</a:t>
                      </a:r>
                      <a:endParaRPr lang="ru-RU" sz="32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009298"/>
                  </a:ext>
                </a:extLst>
              </a:tr>
            </a:tbl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5C858-0D2D-5045-BDF9-385900637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586" y="278607"/>
            <a:ext cx="11379198" cy="998102"/>
          </a:xfrm>
        </p:spPr>
        <p:txBody>
          <a:bodyPr/>
          <a:lstStyle/>
          <a:p>
            <a:r>
              <a:rPr lang="ru-RU" sz="4200" dirty="0"/>
              <a:t>РЕЗУЛЬТАТЫ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D6FF01-2AAF-F8EC-040F-46AE3F136A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20</a:t>
            </a:fld>
            <a:endParaRPr lang="ru-RU" dirty="0"/>
          </a:p>
        </p:txBody>
      </p:sp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93CDFB5E-0FAD-D69B-160B-3186CF701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184358"/>
              </p:ext>
            </p:extLst>
          </p:nvPr>
        </p:nvGraphicFramePr>
        <p:xfrm>
          <a:off x="0" y="6217621"/>
          <a:ext cx="3851275" cy="646181"/>
        </p:xfrm>
        <a:graphic>
          <a:graphicData uri="http://schemas.openxmlformats.org/drawingml/2006/table">
            <a:tbl>
              <a:tblPr/>
              <a:tblGrid>
                <a:gridCol w="3851275">
                  <a:extLst>
                    <a:ext uri="{9D8B030D-6E8A-4147-A177-3AD203B41FA5}">
                      <a16:colId xmlns:a16="http://schemas.microsoft.com/office/drawing/2014/main" val="3851674723"/>
                    </a:ext>
                  </a:extLst>
                </a:gridCol>
              </a:tblGrid>
              <a:tr h="6461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u="none" strike="noStrike" dirty="0">
                          <a:effectLst/>
                          <a:hlinkClick r:id="rId3"/>
                        </a:rPr>
                        <a:t>https://arxiv.org/pdf/2001.04689</a:t>
                      </a:r>
                      <a:endParaRPr lang="en-US" sz="1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954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20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5D85B609-A06F-EC87-5D76-9BDAD602159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577836" y="1615057"/>
            <a:ext cx="3870995" cy="4423434"/>
          </a:xfrm>
        </p:spPr>
        <p:txBody>
          <a:bodyPr/>
          <a:lstStyle/>
          <a:p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srgbClr val="FFAB36"/>
                </a:solidFill>
                <a:effectLst/>
                <a:uLnTx/>
                <a:uFillTx/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ДОПОЛНЕНИЯ</a:t>
            </a:r>
          </a:p>
          <a:p>
            <a:pPr marL="285750" indent="-285750">
              <a:buClr>
                <a:srgbClr val="FFAB36"/>
              </a:buClr>
              <a:buFont typeface="Arial" panose="020B0604020202020204" pitchFamily="34" charset="0"/>
              <a:buChar char="•"/>
              <a:defRPr/>
            </a:pPr>
            <a:r>
              <a:rPr lang="ru-RU" sz="2400" b="1" spc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Работа с данными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2BC"/>
              </a:solidFill>
              <a:effectLst/>
              <a:uLnTx/>
              <a:uFillTx/>
              <a:latin typeface="Arial Black" panose="020B0A0402010202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FAB36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0072BC"/>
                </a:solidFill>
                <a:effectLst/>
                <a:uLnTx/>
                <a:uFillTx/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Подбор </a:t>
            </a:r>
            <a:r>
              <a:rPr lang="ru-RU" sz="2400" b="1" spc="0" dirty="0" err="1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гипер</a:t>
            </a: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0072BC"/>
                </a:solidFill>
                <a:effectLst/>
                <a:uLnTx/>
                <a:uFillTx/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параметров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2BC"/>
              </a:solidFill>
              <a:effectLst/>
              <a:uLnTx/>
              <a:uFillTx/>
              <a:latin typeface="Arial Black" panose="020B0A04020102020204" pitchFamily="34" charset="0"/>
              <a:ea typeface="Tahoma" panose="020B0604030504040204" pitchFamily="34" charset="0"/>
              <a:cs typeface="Tahoma" panose="020B0604030504040204" pitchFamily="34" charset="0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FAB36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0072BC"/>
                </a:solidFill>
                <a:effectLst/>
                <a:uLnTx/>
                <a:uFillTx/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Использование другого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2BC"/>
                </a:solidFill>
                <a:effectLst/>
                <a:uLnTx/>
                <a:uFillTx/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Loss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035EF-CD1E-944A-200F-C573E9FC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200" dirty="0"/>
              <a:t>ПЛАНЫ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F9AFD7-1448-AFDD-AF4F-2FB7FAC10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0214" y="1615057"/>
            <a:ext cx="3870995" cy="4093700"/>
          </a:xfrm>
        </p:spPr>
        <p:txBody>
          <a:bodyPr/>
          <a:lstStyle/>
          <a:p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srgbClr val="FFAB36"/>
                </a:solidFill>
                <a:effectLst/>
                <a:uLnTx/>
                <a:uFillTx/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ДРУГИЕ</a:t>
            </a:r>
            <a:b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srgbClr val="FFAB36"/>
                </a:solidFill>
                <a:effectLst/>
                <a:uLnTx/>
                <a:uFillTx/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</a:b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srgbClr val="FFAB36"/>
                </a:solidFill>
                <a:effectLst/>
                <a:uLnTx/>
                <a:uFillTx/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АРХИТЕКТУРЫ</a:t>
            </a:r>
          </a:p>
          <a:p>
            <a:pPr marL="285750" indent="-285750">
              <a:buClr>
                <a:srgbClr val="FFAB36"/>
              </a:buClr>
              <a:buFont typeface="Arial" panose="020B0604020202020204" pitchFamily="34" charset="0"/>
              <a:buChar char="•"/>
            </a:pPr>
            <a:r>
              <a:rPr lang="en-US" sz="2400" b="1" spc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RNN</a:t>
            </a:r>
          </a:p>
          <a:p>
            <a:pPr marL="285750" indent="-285750">
              <a:buClr>
                <a:srgbClr val="FFAB36"/>
              </a:buClr>
              <a:buFont typeface="Arial" panose="020B0604020202020204" pitchFamily="34" charset="0"/>
              <a:buChar char="•"/>
            </a:pPr>
            <a:r>
              <a:rPr lang="en-US" sz="2400" b="1" spc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Transformers</a:t>
            </a:r>
          </a:p>
          <a:p>
            <a:pPr>
              <a:buClr>
                <a:srgbClr val="FFAB36"/>
              </a:buClr>
            </a:pPr>
            <a:endParaRPr lang="ru-RU" sz="1400" dirty="0">
              <a:solidFill>
                <a:srgbClr val="0072BC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971E18-1B29-DD8D-59F5-BC912175CC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5282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415600" y="3036312"/>
            <a:ext cx="11360799" cy="783642"/>
          </a:xfrm>
        </p:spPr>
        <p:txBody>
          <a:bodyPr/>
          <a:lstStyle/>
          <a:p>
            <a:r>
              <a:rPr lang="ru-RU" sz="4200" dirty="0"/>
              <a:t>СПАСИБО ЗА ВНИМАНИЕ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278" y="556266"/>
            <a:ext cx="1203349" cy="36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7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B2D99-380D-E40E-9FE9-1CE017C8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200" dirty="0"/>
              <a:t>ПРИМЕНЕНИЕ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FC6005-DC6B-2A76-C7CA-E30C27B81F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026" name="Picture 2" descr="Silence Removal Example">
            <a:extLst>
              <a:ext uri="{FF2B5EF4-FFF2-40B4-BE49-F238E27FC236}">
                <a16:creationId xmlns:a16="http://schemas.microsoft.com/office/drawing/2014/main" id="{B84361E6-CFFC-3BA1-E664-4902187F2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84" y="1012432"/>
            <a:ext cx="9857232" cy="584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98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B2D99-380D-E40E-9FE9-1CE017C8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200" dirty="0"/>
              <a:t>ПРИМЕНЕНИЕ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FC6005-DC6B-2A76-C7CA-E30C27B81F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66A61D9-B9FF-300E-3A11-3AF701773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" t="3054" r="4316" b="7270"/>
          <a:stretch/>
        </p:blipFill>
        <p:spPr bwMode="auto">
          <a:xfrm>
            <a:off x="741941" y="1344167"/>
            <a:ext cx="10762488" cy="478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40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B2D99-380D-E40E-9FE9-1CE017C8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200" dirty="0"/>
              <a:t>ПРИМЕНЕНИЕ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FC6005-DC6B-2A76-C7CA-E30C27B81F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C720C9-A77A-6091-C16A-FA6CE734F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12" y="1128137"/>
            <a:ext cx="11132146" cy="495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9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FF18A-3A1D-9075-D3E5-DDFF19ED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200" dirty="0"/>
              <a:t>ИМЕЮЩИЕСЯ</a:t>
            </a:r>
            <a:r>
              <a:rPr lang="ru-RU" sz="4000" dirty="0"/>
              <a:t> ДАННЫЕ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5472B4-5273-EF18-AD54-48B92F303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C4DF8-29C1-F31A-2D5C-8BDFEDC2DB51}"/>
              </a:ext>
            </a:extLst>
          </p:cNvPr>
          <p:cNvSpPr txBox="1"/>
          <p:nvPr/>
        </p:nvSpPr>
        <p:spPr>
          <a:xfrm>
            <a:off x="363027" y="5755957"/>
            <a:ext cx="2907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72BC"/>
                </a:solidFill>
              </a:rPr>
              <a:t>2400</a:t>
            </a:r>
            <a:r>
              <a:rPr lang="en-US" sz="2800" b="1" dirty="0">
                <a:solidFill>
                  <a:srgbClr val="0072BC"/>
                </a:solidFill>
              </a:rPr>
              <a:t> </a:t>
            </a:r>
            <a:r>
              <a:rPr lang="ru-RU" sz="2800" b="1" dirty="0">
                <a:solidFill>
                  <a:srgbClr val="0072BC"/>
                </a:solidFill>
              </a:rPr>
              <a:t>сигналов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BCEF6D3-221E-DDEE-24EE-FE0201CC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1462"/>
            <a:ext cx="12192000" cy="323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8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FF18A-3A1D-9075-D3E5-DDFF19ED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200" dirty="0"/>
              <a:t>ИМЕЮЩИЕСЯ</a:t>
            </a:r>
            <a:r>
              <a:rPr lang="ru-RU" sz="4000" dirty="0"/>
              <a:t> ДАННЫЕ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5472B4-5273-EF18-AD54-48B92F303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C4DF8-29C1-F31A-2D5C-8BDFEDC2DB51}"/>
              </a:ext>
            </a:extLst>
          </p:cNvPr>
          <p:cNvSpPr txBox="1"/>
          <p:nvPr/>
        </p:nvSpPr>
        <p:spPr>
          <a:xfrm>
            <a:off x="363027" y="5755957"/>
            <a:ext cx="2907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72BC"/>
                </a:solidFill>
              </a:rPr>
              <a:t>2400</a:t>
            </a:r>
            <a:r>
              <a:rPr lang="en-US" sz="2800" b="1" dirty="0">
                <a:solidFill>
                  <a:srgbClr val="0072BC"/>
                </a:solidFill>
              </a:rPr>
              <a:t> </a:t>
            </a:r>
            <a:r>
              <a:rPr lang="ru-RU" sz="2800" b="1" dirty="0">
                <a:solidFill>
                  <a:srgbClr val="0072BC"/>
                </a:solidFill>
              </a:rPr>
              <a:t>сигналов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DA5E9C-1BA1-AD0D-9744-8D1AF1C3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1462"/>
            <a:ext cx="12192000" cy="323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6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FF18A-3A1D-9075-D3E5-DDFF19ED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200" dirty="0"/>
              <a:t>ИМЕЮЩИЕСЯ</a:t>
            </a:r>
            <a:r>
              <a:rPr lang="ru-RU" sz="4000" dirty="0"/>
              <a:t> ДАННЫЕ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5472B4-5273-EF18-AD54-48B92F303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C4DF8-29C1-F31A-2D5C-8BDFEDC2DB51}"/>
              </a:ext>
            </a:extLst>
          </p:cNvPr>
          <p:cNvSpPr txBox="1"/>
          <p:nvPr/>
        </p:nvSpPr>
        <p:spPr>
          <a:xfrm>
            <a:off x="363027" y="5755957"/>
            <a:ext cx="2907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0072BC"/>
                </a:solidFill>
              </a:rPr>
              <a:t>2400</a:t>
            </a:r>
            <a:r>
              <a:rPr lang="en-US" sz="2800" b="1" dirty="0">
                <a:solidFill>
                  <a:srgbClr val="0072BC"/>
                </a:solidFill>
              </a:rPr>
              <a:t> </a:t>
            </a:r>
            <a:r>
              <a:rPr lang="ru-RU" sz="2800" b="1" dirty="0">
                <a:solidFill>
                  <a:srgbClr val="0072BC"/>
                </a:solidFill>
              </a:rPr>
              <a:t>сигналов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DA5E9C-1BA1-AD0D-9744-8D1AF1C3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1462"/>
            <a:ext cx="12192000" cy="3235075"/>
          </a:xfrm>
          <a:prstGeom prst="rect">
            <a:avLst/>
          </a:prstGeom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2C72602A-8A36-C75E-1545-84CEAB95DDDA}"/>
              </a:ext>
            </a:extLst>
          </p:cNvPr>
          <p:cNvSpPr/>
          <p:nvPr/>
        </p:nvSpPr>
        <p:spPr>
          <a:xfrm>
            <a:off x="1453896" y="4041648"/>
            <a:ext cx="548640" cy="5486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06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5C858-0D2D-5045-BDF9-38590063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UNET</a:t>
            </a:r>
            <a:endParaRPr lang="ru-RU" sz="4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D6FF01-2AAF-F8EC-040F-46AE3F136A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FF7CE7-843D-789B-EBF0-676D34E08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110" y="999365"/>
            <a:ext cx="8795386" cy="574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99C752A-DC72-3EB3-AC88-760A92CB3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05439"/>
              </p:ext>
            </p:extLst>
          </p:nvPr>
        </p:nvGraphicFramePr>
        <p:xfrm>
          <a:off x="0" y="5387639"/>
          <a:ext cx="3851275" cy="1476164"/>
        </p:xfrm>
        <a:graphic>
          <a:graphicData uri="http://schemas.openxmlformats.org/drawingml/2006/table">
            <a:tbl>
              <a:tblPr/>
              <a:tblGrid>
                <a:gridCol w="3851275">
                  <a:extLst>
                    <a:ext uri="{9D8B030D-6E8A-4147-A177-3AD203B41FA5}">
                      <a16:colId xmlns:a16="http://schemas.microsoft.com/office/drawing/2014/main" val="3851674723"/>
                    </a:ext>
                  </a:extLst>
                </a:gridCol>
              </a:tblGrid>
              <a:tr h="1476164">
                <a:tc>
                  <a:txBody>
                    <a:bodyPr/>
                    <a:lstStyle/>
                    <a:p>
                      <a:pPr algn="ctr" fontAlgn="t"/>
                      <a:r>
                        <a:rPr lang="en-US" b="0" u="none" strike="noStrike" dirty="0">
                          <a:effectLst/>
                          <a:hlinkClick r:id="rId3"/>
                        </a:rPr>
                        <a:t>U-Net: Convolutional Networks for Biomedical Image Segmentation, arXiv:1505.04597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954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9677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148</Words>
  <Application>Microsoft Office PowerPoint</Application>
  <PresentationFormat>Широкоэкранный</PresentationFormat>
  <Paragraphs>72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Aptos</vt:lpstr>
      <vt:lpstr>Aptos Display</vt:lpstr>
      <vt:lpstr>Arial</vt:lpstr>
      <vt:lpstr>Arial Black</vt:lpstr>
      <vt:lpstr>Cambria Math</vt:lpstr>
      <vt:lpstr>Franklin Gothic Book</vt:lpstr>
      <vt:lpstr>Segoe UI</vt:lpstr>
      <vt:lpstr>Тема Office</vt:lpstr>
      <vt:lpstr>simple-light-2</vt:lpstr>
      <vt:lpstr>ИСПОЛЬЗОВАНИЕ СВЁРТОЧНЫХ НЕЙРОСЕТЕЙ В ЗАДАЧЕ СЕГМЕНТАЦИИ ВРЕМЕННЫХ РЯДОВ</vt:lpstr>
      <vt:lpstr>ПЛАН</vt:lpstr>
      <vt:lpstr>ПРИМЕНЕНИЕ</vt:lpstr>
      <vt:lpstr>ПРИМЕНЕНИЕ</vt:lpstr>
      <vt:lpstr>ПРИМЕНЕНИЕ</vt:lpstr>
      <vt:lpstr>ИМЕЮЩИЕСЯ ДАННЫЕ</vt:lpstr>
      <vt:lpstr>ИМЕЮЩИЕСЯ ДАННЫЕ</vt:lpstr>
      <vt:lpstr>ИМЕЮЩИЕСЯ ДАННЫЕ</vt:lpstr>
      <vt:lpstr>UNET</vt:lpstr>
      <vt:lpstr>СВЁРТКА</vt:lpstr>
      <vt:lpstr>СВЁРТКА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</vt:lpstr>
      <vt:lpstr>ПЛАНЫ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СВЁРТОЧНЫХ НЕЙРОСЕТЕЙ В ЗАДАЧЕ СЕГМЕНТАЦИИ ВРЕМЕННЫХ РЯДОВ</dc:title>
  <dc:creator>Георгий Ерыкалкин</dc:creator>
  <cp:lastModifiedBy>Георгий Ерыкалкин</cp:lastModifiedBy>
  <cp:revision>2</cp:revision>
  <dcterms:created xsi:type="dcterms:W3CDTF">2024-05-13T10:44:38Z</dcterms:created>
  <dcterms:modified xsi:type="dcterms:W3CDTF">2024-05-14T16:22:10Z</dcterms:modified>
</cp:coreProperties>
</file>