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8ADE"/>
    <a:srgbClr val="2375CF"/>
    <a:srgbClr val="5293DA"/>
    <a:srgbClr val="BC0000"/>
    <a:srgbClr val="A39F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9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4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314EEC-AD02-4917-936B-86B49DB9D733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F7FC82-5F2F-4785-B0FB-90B8012CF43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2018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The </a:t>
            </a:r>
            <a:r>
              <a:rPr lang="de-DE" dirty="0" err="1"/>
              <a:t>analyzer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main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website</a:t>
            </a:r>
            <a:r>
              <a:rPr lang="de-DE" dirty="0"/>
              <a:t>.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a </a:t>
            </a:r>
            <a:r>
              <a:rPr lang="de-DE" dirty="0" err="1"/>
              <a:t>specific</a:t>
            </a:r>
            <a:r>
              <a:rPr lang="de-DE" dirty="0"/>
              <a:t> Digimon. By </a:t>
            </a:r>
            <a:r>
              <a:rPr lang="de-DE" dirty="0" err="1"/>
              <a:t>clicking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picture</a:t>
            </a:r>
            <a:r>
              <a:rPr lang="de-DE" dirty="0"/>
              <a:t>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open and </a:t>
            </a:r>
            <a:r>
              <a:rPr lang="de-DE" dirty="0" err="1"/>
              <a:t>provide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full</a:t>
            </a:r>
            <a:r>
              <a:rPr lang="de-DE" dirty="0"/>
              <a:t> </a:t>
            </a:r>
            <a:r>
              <a:rPr lang="de-DE" dirty="0" err="1"/>
              <a:t>digitation</a:t>
            </a:r>
            <a:r>
              <a:rPr lang="de-DE" dirty="0"/>
              <a:t> </a:t>
            </a:r>
            <a:r>
              <a:rPr lang="de-DE" dirty="0" err="1"/>
              <a:t>path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clicking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site</a:t>
            </a:r>
            <a:r>
              <a:rPr lang="de-DE" dirty="0"/>
              <a:t> on </a:t>
            </a:r>
            <a:r>
              <a:rPr lang="de-DE" dirty="0" err="1"/>
              <a:t>another</a:t>
            </a:r>
            <a:r>
              <a:rPr lang="de-DE" dirty="0"/>
              <a:t> Digimon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pass an </a:t>
            </a:r>
            <a:r>
              <a:rPr lang="de-DE" dirty="0" err="1"/>
              <a:t>argument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</a:t>
            </a:r>
            <a:r>
              <a:rPr lang="de-DE" dirty="0" err="1"/>
              <a:t>query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analyzer</a:t>
            </a:r>
            <a:r>
              <a:rPr lang="de-DE" dirty="0"/>
              <a:t>, </a:t>
            </a:r>
            <a:r>
              <a:rPr lang="de-DE" dirty="0" err="1"/>
              <a:t>execute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search</a:t>
            </a:r>
            <a:r>
              <a:rPr lang="de-DE" dirty="0"/>
              <a:t> on </a:t>
            </a:r>
            <a:r>
              <a:rPr lang="de-DE" dirty="0" err="1"/>
              <a:t>click</a:t>
            </a:r>
            <a:r>
              <a:rPr lang="de-DE" dirty="0"/>
              <a:t> and open a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digimon</a:t>
            </a:r>
            <a:r>
              <a:rPr lang="de-DE" dirty="0"/>
              <a:t> </a:t>
            </a:r>
            <a:r>
              <a:rPr lang="de-DE" dirty="0" err="1"/>
              <a:t>analyzer</a:t>
            </a:r>
            <a:r>
              <a:rPr lang="de-DE" dirty="0"/>
              <a:t> </a:t>
            </a:r>
            <a:r>
              <a:rPr lang="de-DE" dirty="0" err="1"/>
              <a:t>tab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previously</a:t>
            </a:r>
            <a:r>
              <a:rPr lang="de-DE" dirty="0"/>
              <a:t> </a:t>
            </a:r>
            <a:r>
              <a:rPr lang="de-DE" dirty="0" err="1"/>
              <a:t>clicked</a:t>
            </a:r>
            <a:r>
              <a:rPr lang="de-DE" dirty="0"/>
              <a:t> Digimon.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F7FC82-5F2F-4785-B0FB-90B8012CF43B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775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CCD889-5118-0986-28BF-3ABC2A7DC0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1780FF-C24C-246D-FBA0-7A07F5A712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C47CA8A-8A68-E5EF-A76D-EE5741ADF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A953B4-0F2E-6EC9-7144-0DDCD7146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E5EA89-512F-24B4-3FE2-0D9D0B1BA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9780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700176-ECB9-7EF2-BA35-6A1E54C30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F4AD4BE-CC07-D59C-EBD6-BE617F25C5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79DC57-5D15-8EC8-E96B-094DB5D08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BBB0317-44D2-1CCE-5CE5-3A56BDB61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9CEF4A-D66E-6D09-C487-835476CCE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9747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862F0DC-44CF-C5AE-5BC1-1DC6083118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C8AC202-F7F2-8324-FBCD-56AB65D53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B37683-805E-8E15-E648-674CD1743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9F610F7-5E7B-E8F5-D163-F57E8E3C6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A94C1C-9DAB-4D61-90F0-0E7F85C4E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923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7204-F53A-F44C-F16C-AFF778E19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8F9863-7505-26F3-014C-FB2793CD1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410728A-2791-D304-D4F4-63164876C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7049BF-F0EC-A2E9-5D5F-B3595F4D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F405A7-EC5E-37A9-4873-561A0ACE7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327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DB2FFE-6109-8E5E-0144-1E977E9F1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A41D918-C2BB-023D-9BDC-AA14A5178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553839A-AF81-BE5A-DB3A-381EC5C5B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5F89579-2778-E7BD-C560-73747C2CA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AE220E-D781-F78D-A7C4-2725035E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2830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F1D121-8F0D-A37E-23F8-1DAB0A0F4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7E49F07-9218-16A7-485F-ECE4416BD3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A6427BD-2A30-BB7C-4DDC-197E30B4D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43EFB1B-BCDE-AB45-3BD7-5B2ECD8371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67D3B2-272E-8FA8-AC23-70A20394B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05C3ABA-C0B3-34A4-31B6-4BE3F6D55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2751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1BC548-7724-F63C-7BC4-84706A89A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80C33B3-9991-E661-D3E8-C5A43AF5FE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DF2A1-AEB9-175F-4E45-0B4FF7FAC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73B8567-612F-B282-91AE-33BB7B7DD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F58107E-3021-3663-15A6-A60C507107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5726A2F-7794-01C9-8064-47F589CC3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7A9BD14-6109-AF54-F41A-2C0A943AA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0336D02-0AC2-7CD2-4C4F-49A8EB2A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1939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4DECDA-DC63-D779-68A9-9ADB6C394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31FB51-D63C-A765-9D0D-7A7387E10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712BB4B-F7B7-D60F-5E9D-96543A372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761ACE6-1F10-DDC7-07B3-C64C2CA3C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67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8A9A457-4DD5-526E-4497-62F53C52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FB281D6-9758-3362-CB87-9BA190960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E7997D23-4800-A0A4-8DE7-6C7B1FE23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39851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70760F-7B27-3140-CF25-26EA45340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5734F1-EE24-08C8-23C2-154ECC2ED7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569EC3-E164-CEAE-D727-062C40F2A8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9EA89DB-C072-8B80-35E0-2944C97E5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13394A3-C16C-2A8C-31A6-968EFBA1A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7F1737-E284-0709-600E-009FA2A62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3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647CB5-67A0-75AB-541A-F44955CE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FD1DFAA-13EE-F6E1-53E8-EF32D6AA87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C43231A-7E60-E8CF-227A-0118625B2D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02CB5D3-2E35-48E6-1E8A-487A52B4A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E496D61-609B-1824-DF3F-47BDBC6A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2D29F2D-45FE-5F48-FAAD-0C346794B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0739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4FBB7C35-CFC4-B211-1C98-7D11A3B7D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37D9F41-993E-C492-5189-4047EC600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3DDF69-5632-6E3C-4EAB-4C747C2FD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EF0EF-A404-4E25-9B64-A7DE12306717}" type="datetimeFigureOut">
              <a:rPr lang="de-DE" smtClean="0"/>
              <a:t>01.07.2024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79CCE7-6551-D183-8221-3A418484A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FC371E2-CC7A-4BDF-194C-FF5156FCFC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1D71DE-FBDB-41E2-8150-581B7E289E1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07971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Zuhause">
            <a:extLst>
              <a:ext uri="{FF2B5EF4-FFF2-40B4-BE49-F238E27FC236}">
                <a16:creationId xmlns:a16="http://schemas.microsoft.com/office/drawing/2014/main" id="{0B5971FC-6845-0AA3-3802-5914A9F64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1934" y="458013"/>
            <a:ext cx="720000" cy="720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7216C34E-8D7E-BBFB-7934-F7E15E88F195}"/>
              </a:ext>
            </a:extLst>
          </p:cNvPr>
          <p:cNvSpPr/>
          <p:nvPr/>
        </p:nvSpPr>
        <p:spPr>
          <a:xfrm>
            <a:off x="4411306" y="1524000"/>
            <a:ext cx="3174989" cy="948267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1200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263D8C7-EFEC-21BA-E5FB-8791AC41FF47}"/>
              </a:ext>
            </a:extLst>
          </p:cNvPr>
          <p:cNvSpPr txBox="1"/>
          <p:nvPr/>
        </p:nvSpPr>
        <p:spPr>
          <a:xfrm>
            <a:off x="6917428" y="1521390"/>
            <a:ext cx="66886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100" dirty="0" err="1">
                <a:solidFill>
                  <a:srgbClr val="A39F9F"/>
                </a:solidFill>
              </a:rPr>
              <a:t>NavBar</a:t>
            </a:r>
            <a:endParaRPr lang="de-DE" sz="1100" dirty="0">
              <a:solidFill>
                <a:srgbClr val="A39F9F"/>
              </a:solidFill>
            </a:endParaRP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1ABD149-A04B-C14C-63F3-7C99EE64A95F}"/>
              </a:ext>
            </a:extLst>
          </p:cNvPr>
          <p:cNvSpPr/>
          <p:nvPr/>
        </p:nvSpPr>
        <p:spPr>
          <a:xfrm>
            <a:off x="4495973" y="1785610"/>
            <a:ext cx="668867" cy="390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Search Site</a:t>
            </a:r>
          </a:p>
        </p:txBody>
      </p:sp>
      <p:sp>
        <p:nvSpPr>
          <p:cNvPr id="9" name="Rechteck: abgerundete Ecken 8">
            <a:extLst>
              <a:ext uri="{FF2B5EF4-FFF2-40B4-BE49-F238E27FC236}">
                <a16:creationId xmlns:a16="http://schemas.microsoft.com/office/drawing/2014/main" id="{1E45E18C-2B69-C2A4-D1C1-EB5339FF67D3}"/>
              </a:ext>
            </a:extLst>
          </p:cNvPr>
          <p:cNvSpPr/>
          <p:nvPr/>
        </p:nvSpPr>
        <p:spPr>
          <a:xfrm>
            <a:off x="5249507" y="1794076"/>
            <a:ext cx="668867" cy="390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Field Guide</a:t>
            </a:r>
          </a:p>
        </p:txBody>
      </p: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14096581-E128-6EDC-BD47-515B56B06171}"/>
              </a:ext>
            </a:extLst>
          </p:cNvPr>
          <p:cNvSpPr/>
          <p:nvPr/>
        </p:nvSpPr>
        <p:spPr>
          <a:xfrm>
            <a:off x="6003041" y="1794076"/>
            <a:ext cx="668867" cy="390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About</a:t>
            </a:r>
          </a:p>
        </p:txBody>
      </p:sp>
      <p:sp>
        <p:nvSpPr>
          <p:cNvPr id="12" name="Rechteck: abgerundete Ecken 11">
            <a:extLst>
              <a:ext uri="{FF2B5EF4-FFF2-40B4-BE49-F238E27FC236}">
                <a16:creationId xmlns:a16="http://schemas.microsoft.com/office/drawing/2014/main" id="{C449CCC7-1BEE-6540-A55F-6513E26195E8}"/>
              </a:ext>
            </a:extLst>
          </p:cNvPr>
          <p:cNvSpPr/>
          <p:nvPr/>
        </p:nvSpPr>
        <p:spPr>
          <a:xfrm>
            <a:off x="6752341" y="1794076"/>
            <a:ext cx="668867" cy="39032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/>
              <a:t>Shop</a:t>
            </a:r>
          </a:p>
        </p:txBody>
      </p:sp>
      <p:sp>
        <p:nvSpPr>
          <p:cNvPr id="14" name="Rechteck: abgerundete Ecken 13">
            <a:extLst>
              <a:ext uri="{FF2B5EF4-FFF2-40B4-BE49-F238E27FC236}">
                <a16:creationId xmlns:a16="http://schemas.microsoft.com/office/drawing/2014/main" id="{E4576BA8-A98E-924A-4665-17F1599B85DF}"/>
              </a:ext>
            </a:extLst>
          </p:cNvPr>
          <p:cNvSpPr/>
          <p:nvPr/>
        </p:nvSpPr>
        <p:spPr>
          <a:xfrm>
            <a:off x="5249507" y="2742343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Analyzer</a:t>
            </a:r>
          </a:p>
        </p:txBody>
      </p:sp>
      <p:sp>
        <p:nvSpPr>
          <p:cNvPr id="16" name="Rechteck: abgerundete Ecken 15">
            <a:extLst>
              <a:ext uri="{FF2B5EF4-FFF2-40B4-BE49-F238E27FC236}">
                <a16:creationId xmlns:a16="http://schemas.microsoft.com/office/drawing/2014/main" id="{C9345024-FD00-21FF-1909-E02F6A7D7E4B}"/>
              </a:ext>
            </a:extLst>
          </p:cNvPr>
          <p:cNvSpPr/>
          <p:nvPr/>
        </p:nvSpPr>
        <p:spPr>
          <a:xfrm>
            <a:off x="6003040" y="2741913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err="1"/>
              <a:t>History</a:t>
            </a:r>
            <a:endParaRPr lang="de-DE" sz="1000" dirty="0"/>
          </a:p>
        </p:txBody>
      </p:sp>
      <p:sp>
        <p:nvSpPr>
          <p:cNvPr id="17" name="Rechteck: abgerundete Ecken 16">
            <a:extLst>
              <a:ext uri="{FF2B5EF4-FFF2-40B4-BE49-F238E27FC236}">
                <a16:creationId xmlns:a16="http://schemas.microsoft.com/office/drawing/2014/main" id="{9EABB1B7-745A-E52B-A6AE-0A8179A2D7E4}"/>
              </a:ext>
            </a:extLst>
          </p:cNvPr>
          <p:cNvSpPr/>
          <p:nvPr/>
        </p:nvSpPr>
        <p:spPr>
          <a:xfrm>
            <a:off x="6003040" y="3233838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Movies</a:t>
            </a:r>
            <a:endParaRPr lang="de-DE" sz="1200" dirty="0"/>
          </a:p>
        </p:txBody>
      </p:sp>
      <p:sp>
        <p:nvSpPr>
          <p:cNvPr id="18" name="Rechteck: abgerundete Ecken 17">
            <a:extLst>
              <a:ext uri="{FF2B5EF4-FFF2-40B4-BE49-F238E27FC236}">
                <a16:creationId xmlns:a16="http://schemas.microsoft.com/office/drawing/2014/main" id="{D4B4D858-0C0D-5195-9441-EC0D023926EB}"/>
              </a:ext>
            </a:extLst>
          </p:cNvPr>
          <p:cNvSpPr/>
          <p:nvPr/>
        </p:nvSpPr>
        <p:spPr>
          <a:xfrm>
            <a:off x="6003040" y="3733800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Anime</a:t>
            </a:r>
            <a:endParaRPr lang="de-DE" sz="1200" dirty="0"/>
          </a:p>
        </p:txBody>
      </p:sp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58D8E1B3-313E-59D5-A540-9ECB3C8E2B49}"/>
              </a:ext>
            </a:extLst>
          </p:cNvPr>
          <p:cNvSpPr/>
          <p:nvPr/>
        </p:nvSpPr>
        <p:spPr>
          <a:xfrm>
            <a:off x="6752340" y="2750807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Games</a:t>
            </a:r>
          </a:p>
        </p:txBody>
      </p:sp>
      <p:sp>
        <p:nvSpPr>
          <p:cNvPr id="21" name="Rechteck: abgerundete Ecken 20">
            <a:extLst>
              <a:ext uri="{FF2B5EF4-FFF2-40B4-BE49-F238E27FC236}">
                <a16:creationId xmlns:a16="http://schemas.microsoft.com/office/drawing/2014/main" id="{1D0BE841-DB1A-560E-72F9-F062CB153639}"/>
              </a:ext>
            </a:extLst>
          </p:cNvPr>
          <p:cNvSpPr/>
          <p:nvPr/>
        </p:nvSpPr>
        <p:spPr>
          <a:xfrm>
            <a:off x="6003040" y="4233762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Games</a:t>
            </a:r>
            <a:endParaRPr lang="de-DE" sz="1200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7D9A43C9-3134-1023-D3DD-9E33D4EECADB}"/>
              </a:ext>
            </a:extLst>
          </p:cNvPr>
          <p:cNvSpPr/>
          <p:nvPr/>
        </p:nvSpPr>
        <p:spPr>
          <a:xfrm>
            <a:off x="6752340" y="3242305"/>
            <a:ext cx="668867" cy="39032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/>
              <a:t>Merch</a:t>
            </a:r>
          </a:p>
        </p:txBody>
      </p: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24998D64-28F7-A273-12E2-C7FEBC9DF2A7}"/>
              </a:ext>
            </a:extLst>
          </p:cNvPr>
          <p:cNvCxnSpPr/>
          <p:nvPr/>
        </p:nvCxnSpPr>
        <p:spPr>
          <a:xfrm>
            <a:off x="6091934" y="1132257"/>
            <a:ext cx="0" cy="3891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>
            <a:extLst>
              <a:ext uri="{FF2B5EF4-FFF2-40B4-BE49-F238E27FC236}">
                <a16:creationId xmlns:a16="http://schemas.microsoft.com/office/drawing/2014/main" id="{871365A7-4682-4F4B-5E2A-3F8715B01395}"/>
              </a:ext>
            </a:extLst>
          </p:cNvPr>
          <p:cNvCxnSpPr>
            <a:stCxn id="9" idx="2"/>
            <a:endCxn id="14" idx="0"/>
          </p:cNvCxnSpPr>
          <p:nvPr/>
        </p:nvCxnSpPr>
        <p:spPr>
          <a:xfrm>
            <a:off x="5583941" y="2184399"/>
            <a:ext cx="0" cy="557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6D8E3381-C233-8B51-00CA-1700FC8250CC}"/>
              </a:ext>
            </a:extLst>
          </p:cNvPr>
          <p:cNvCxnSpPr/>
          <p:nvPr/>
        </p:nvCxnSpPr>
        <p:spPr>
          <a:xfrm>
            <a:off x="6337473" y="2184399"/>
            <a:ext cx="0" cy="557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8C09DFCD-D8DC-CD55-5D24-FF4A2A462D21}"/>
              </a:ext>
            </a:extLst>
          </p:cNvPr>
          <p:cNvCxnSpPr/>
          <p:nvPr/>
        </p:nvCxnSpPr>
        <p:spPr>
          <a:xfrm>
            <a:off x="7086773" y="2175504"/>
            <a:ext cx="0" cy="5579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621B4D65-450D-3593-A7CF-3C0FBE72D62E}"/>
              </a:ext>
            </a:extLst>
          </p:cNvPr>
          <p:cNvCxnSpPr>
            <a:stCxn id="8" idx="2"/>
          </p:cNvCxnSpPr>
          <p:nvPr/>
        </p:nvCxnSpPr>
        <p:spPr>
          <a:xfrm>
            <a:off x="4830407" y="2175933"/>
            <a:ext cx="4232" cy="24481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57113802-5005-0694-9ADD-73E83DEC9B09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834642" y="2937505"/>
            <a:ext cx="414865" cy="428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01606BD4-B1AA-A046-FF1B-1C235F494009}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4830406" y="3429000"/>
            <a:ext cx="1172634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8C3CB8E6-5E61-680B-B8F2-7B4D55AE499F}"/>
              </a:ext>
            </a:extLst>
          </p:cNvPr>
          <p:cNvCxnSpPr>
            <a:endCxn id="18" idx="1"/>
          </p:cNvCxnSpPr>
          <p:nvPr/>
        </p:nvCxnSpPr>
        <p:spPr>
          <a:xfrm>
            <a:off x="4830407" y="3928533"/>
            <a:ext cx="1172633" cy="429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92BA8D67-E381-7597-398B-5AE6F11B0F18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830407" y="4428494"/>
            <a:ext cx="1172633" cy="4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EB6FFBFB-09A7-140D-4955-5154333DEFA3}"/>
              </a:ext>
            </a:extLst>
          </p:cNvPr>
          <p:cNvCxnSpPr>
            <a:stCxn id="14" idx="3"/>
            <a:endCxn id="16" idx="1"/>
          </p:cNvCxnSpPr>
          <p:nvPr/>
        </p:nvCxnSpPr>
        <p:spPr>
          <a:xfrm flipV="1">
            <a:off x="5918374" y="2937075"/>
            <a:ext cx="84666" cy="43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BFCE8EA7-B892-6CEE-6B2A-3F4F665B9DD6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6671907" y="2937075"/>
            <a:ext cx="84668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3" name="Rechtwinkliges Dreieck 52">
            <a:extLst>
              <a:ext uri="{FF2B5EF4-FFF2-40B4-BE49-F238E27FC236}">
                <a16:creationId xmlns:a16="http://schemas.microsoft.com/office/drawing/2014/main" id="{9312B258-3A44-DB54-054B-9DA2C68EE9B6}"/>
              </a:ext>
            </a:extLst>
          </p:cNvPr>
          <p:cNvSpPr/>
          <p:nvPr/>
        </p:nvSpPr>
        <p:spPr>
          <a:xfrm rot="18789797" flipH="1">
            <a:off x="4781111" y="2887954"/>
            <a:ext cx="112504" cy="107568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Rechtwinkliges Dreieck 53">
            <a:extLst>
              <a:ext uri="{FF2B5EF4-FFF2-40B4-BE49-F238E27FC236}">
                <a16:creationId xmlns:a16="http://schemas.microsoft.com/office/drawing/2014/main" id="{328F8738-22A7-0B77-5500-35671AE3163D}"/>
              </a:ext>
            </a:extLst>
          </p:cNvPr>
          <p:cNvSpPr/>
          <p:nvPr/>
        </p:nvSpPr>
        <p:spPr>
          <a:xfrm rot="18789797" flipH="1">
            <a:off x="4781112" y="3375214"/>
            <a:ext cx="112504" cy="107568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Rechtwinkliges Dreieck 54">
            <a:extLst>
              <a:ext uri="{FF2B5EF4-FFF2-40B4-BE49-F238E27FC236}">
                <a16:creationId xmlns:a16="http://schemas.microsoft.com/office/drawing/2014/main" id="{B5EAE3D8-ECC1-DC0F-D5A2-C29F17F1A73E}"/>
              </a:ext>
            </a:extLst>
          </p:cNvPr>
          <p:cNvSpPr/>
          <p:nvPr/>
        </p:nvSpPr>
        <p:spPr>
          <a:xfrm rot="18789797" flipH="1">
            <a:off x="4781112" y="3874748"/>
            <a:ext cx="112504" cy="107568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winkliges Dreieck 55">
            <a:extLst>
              <a:ext uri="{FF2B5EF4-FFF2-40B4-BE49-F238E27FC236}">
                <a16:creationId xmlns:a16="http://schemas.microsoft.com/office/drawing/2014/main" id="{1560EB75-B679-4625-AF76-D493894C8F63}"/>
              </a:ext>
            </a:extLst>
          </p:cNvPr>
          <p:cNvSpPr/>
          <p:nvPr/>
        </p:nvSpPr>
        <p:spPr>
          <a:xfrm rot="18789797" flipH="1">
            <a:off x="4785347" y="4376890"/>
            <a:ext cx="112504" cy="107568"/>
          </a:xfrm>
          <a:prstGeom prst="rtTriangle">
            <a:avLst/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Textfeld 68">
            <a:extLst>
              <a:ext uri="{FF2B5EF4-FFF2-40B4-BE49-F238E27FC236}">
                <a16:creationId xmlns:a16="http://schemas.microsoft.com/office/drawing/2014/main" id="{58D3F569-DB12-2980-2F68-9C5FD29F620F}"/>
              </a:ext>
            </a:extLst>
          </p:cNvPr>
          <p:cNvSpPr txBox="1"/>
          <p:nvPr/>
        </p:nvSpPr>
        <p:spPr>
          <a:xfrm>
            <a:off x="829733" y="601133"/>
            <a:ext cx="22436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Digimon Analyzer</a:t>
            </a:r>
          </a:p>
        </p:txBody>
      </p:sp>
    </p:spTree>
    <p:extLst>
      <p:ext uri="{BB962C8B-B14F-4D97-AF65-F5344CB8AC3E}">
        <p14:creationId xmlns:p14="http://schemas.microsoft.com/office/powerpoint/2010/main" val="27642933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BE6677FF-1F42-7197-ED70-67462A0E24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0" y="2000250"/>
            <a:ext cx="3810000" cy="2857500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78EDD81-24A2-D8A3-4672-D667F3A0D727}"/>
              </a:ext>
            </a:extLst>
          </p:cNvPr>
          <p:cNvSpPr txBox="1"/>
          <p:nvPr/>
        </p:nvSpPr>
        <p:spPr>
          <a:xfrm>
            <a:off x="4191000" y="4857750"/>
            <a:ext cx="268393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/>
              <a:t>Fig.1: Digimon Analyzer </a:t>
            </a:r>
            <a:r>
              <a:rPr lang="de-DE" sz="1000" dirty="0" err="1"/>
              <a:t>from</a:t>
            </a:r>
            <a:r>
              <a:rPr lang="de-DE" sz="1000" dirty="0"/>
              <a:t> </a:t>
            </a:r>
            <a:r>
              <a:rPr lang="de-DE" sz="1000" dirty="0" err="1"/>
              <a:t>the</a:t>
            </a:r>
            <a:r>
              <a:rPr lang="de-DE" sz="1000" dirty="0"/>
              <a:t> </a:t>
            </a:r>
            <a:r>
              <a:rPr lang="de-DE" sz="1000" dirty="0" err="1"/>
              <a:t>anime</a:t>
            </a:r>
            <a:r>
              <a:rPr lang="de-DE" sz="1000" dirty="0"/>
              <a:t> 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0EE2C6C-EE85-2501-0228-ED1E5BB70B6D}"/>
              </a:ext>
            </a:extLst>
          </p:cNvPr>
          <p:cNvCxnSpPr>
            <a:cxnSpLocks/>
          </p:cNvCxnSpPr>
          <p:nvPr/>
        </p:nvCxnSpPr>
        <p:spPr>
          <a:xfrm>
            <a:off x="2319867" y="3429000"/>
            <a:ext cx="2218266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635F048D-7B8D-6DEF-5E70-D59E8E6E237B}"/>
              </a:ext>
            </a:extLst>
          </p:cNvPr>
          <p:cNvCxnSpPr>
            <a:cxnSpLocks/>
          </p:cNvCxnSpPr>
          <p:nvPr/>
        </p:nvCxnSpPr>
        <p:spPr>
          <a:xfrm>
            <a:off x="2319867" y="2599266"/>
            <a:ext cx="2218266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E53ED1D3-13C4-5D3B-CECF-F410CE3E667A}"/>
              </a:ext>
            </a:extLst>
          </p:cNvPr>
          <p:cNvCxnSpPr>
            <a:cxnSpLocks/>
          </p:cNvCxnSpPr>
          <p:nvPr/>
        </p:nvCxnSpPr>
        <p:spPr>
          <a:xfrm flipH="1">
            <a:off x="7636933" y="2904067"/>
            <a:ext cx="2463800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DE2C7F4E-AAF6-28B8-E6E2-0C2BD7F2EA6F}"/>
              </a:ext>
            </a:extLst>
          </p:cNvPr>
          <p:cNvCxnSpPr>
            <a:cxnSpLocks/>
          </p:cNvCxnSpPr>
          <p:nvPr/>
        </p:nvCxnSpPr>
        <p:spPr>
          <a:xfrm flipH="1">
            <a:off x="7636933" y="3344333"/>
            <a:ext cx="2463800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5F6F1DA8-0990-F399-9B09-A6DF5B4722C4}"/>
              </a:ext>
            </a:extLst>
          </p:cNvPr>
          <p:cNvCxnSpPr>
            <a:cxnSpLocks/>
          </p:cNvCxnSpPr>
          <p:nvPr/>
        </p:nvCxnSpPr>
        <p:spPr>
          <a:xfrm flipH="1">
            <a:off x="7636933" y="4140200"/>
            <a:ext cx="2463800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5C6BB8B9-9CC2-38EB-DFBB-3B8084F12F62}"/>
              </a:ext>
            </a:extLst>
          </p:cNvPr>
          <p:cNvCxnSpPr>
            <a:cxnSpLocks/>
          </p:cNvCxnSpPr>
          <p:nvPr/>
        </p:nvCxnSpPr>
        <p:spPr>
          <a:xfrm>
            <a:off x="2319867" y="4478867"/>
            <a:ext cx="2218266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058B8EC-F21C-B71A-3DA4-5331F7DD8FF5}"/>
              </a:ext>
            </a:extLst>
          </p:cNvPr>
          <p:cNvCxnSpPr>
            <a:cxnSpLocks/>
          </p:cNvCxnSpPr>
          <p:nvPr/>
        </p:nvCxnSpPr>
        <p:spPr>
          <a:xfrm>
            <a:off x="2319867" y="2082799"/>
            <a:ext cx="2218266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C23677D-6BC0-4479-E130-3536ACD28AAE}"/>
              </a:ext>
            </a:extLst>
          </p:cNvPr>
          <p:cNvCxnSpPr>
            <a:cxnSpLocks/>
          </p:cNvCxnSpPr>
          <p:nvPr/>
        </p:nvCxnSpPr>
        <p:spPr>
          <a:xfrm flipH="1">
            <a:off x="7636933" y="2345267"/>
            <a:ext cx="2463800" cy="0"/>
          </a:xfrm>
          <a:prstGeom prst="straightConnector1">
            <a:avLst/>
          </a:prstGeom>
          <a:ln>
            <a:solidFill>
              <a:srgbClr val="3E8ADE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1D9B120E-1E95-FB85-A812-D5E1CEA6E4C3}"/>
              </a:ext>
            </a:extLst>
          </p:cNvPr>
          <p:cNvSpPr txBox="1"/>
          <p:nvPr/>
        </p:nvSpPr>
        <p:spPr>
          <a:xfrm>
            <a:off x="2319867" y="1861750"/>
            <a:ext cx="1674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Grid</a:t>
            </a:r>
            <a:r>
              <a:rPr lang="de-DE" sz="1200" dirty="0"/>
              <a:t> Layout Background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B7A504A-F804-2A48-F7FE-E54A017AE763}"/>
              </a:ext>
            </a:extLst>
          </p:cNvPr>
          <p:cNvSpPr txBox="1"/>
          <p:nvPr/>
        </p:nvSpPr>
        <p:spPr>
          <a:xfrm>
            <a:off x="2319866" y="2379133"/>
            <a:ext cx="11160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Digimon Name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849AC78B-EDB5-CFE6-0E90-7159BAEEFDA5}"/>
              </a:ext>
            </a:extLst>
          </p:cNvPr>
          <p:cNvSpPr txBox="1"/>
          <p:nvPr/>
        </p:nvSpPr>
        <p:spPr>
          <a:xfrm>
            <a:off x="2318446" y="3205833"/>
            <a:ext cx="1182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Digimon Picture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6A2399D-753F-E87D-7F57-AD70E678FB09}"/>
              </a:ext>
            </a:extLst>
          </p:cNvPr>
          <p:cNvSpPr txBox="1"/>
          <p:nvPr/>
        </p:nvSpPr>
        <p:spPr>
          <a:xfrm>
            <a:off x="2318446" y="4258734"/>
            <a:ext cx="12616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Digimon Symbols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05AF7B2-2CDE-5568-56C4-D0AB08D68D2E}"/>
              </a:ext>
            </a:extLst>
          </p:cNvPr>
          <p:cNvSpPr txBox="1"/>
          <p:nvPr/>
        </p:nvSpPr>
        <p:spPr>
          <a:xfrm>
            <a:off x="9643620" y="2130281"/>
            <a:ext cx="4571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Titel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19FEA7C-016F-A9A1-E1F5-EBD3A20B9A32}"/>
              </a:ext>
            </a:extLst>
          </p:cNvPr>
          <p:cNvSpPr txBox="1"/>
          <p:nvPr/>
        </p:nvSpPr>
        <p:spPr>
          <a:xfrm>
            <a:off x="9643620" y="2690285"/>
            <a:ext cx="4790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Type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2E1F50D2-A0C3-F097-9C84-89850397A970}"/>
              </a:ext>
            </a:extLst>
          </p:cNvPr>
          <p:cNvSpPr txBox="1"/>
          <p:nvPr/>
        </p:nvSpPr>
        <p:spPr>
          <a:xfrm>
            <a:off x="9313420" y="3092449"/>
            <a:ext cx="87626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/>
              <a:t>Personality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357B2BCD-A515-3F0B-B63C-2C98E1C758AA}"/>
              </a:ext>
            </a:extLst>
          </p:cNvPr>
          <p:cNvSpPr txBox="1"/>
          <p:nvPr/>
        </p:nvSpPr>
        <p:spPr>
          <a:xfrm>
            <a:off x="9543593" y="3906000"/>
            <a:ext cx="5790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dirty="0" err="1"/>
              <a:t>Attack</a:t>
            </a:r>
            <a:endParaRPr lang="de-DE" sz="1200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16B5A8A0-2799-ACF4-D07C-EE31F8B843B5}"/>
              </a:ext>
            </a:extLst>
          </p:cNvPr>
          <p:cNvSpPr txBox="1"/>
          <p:nvPr/>
        </p:nvSpPr>
        <p:spPr>
          <a:xfrm>
            <a:off x="5188508" y="501677"/>
            <a:ext cx="1814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Analyzer in Detail</a:t>
            </a:r>
          </a:p>
        </p:txBody>
      </p:sp>
    </p:spTree>
    <p:extLst>
      <p:ext uri="{BB962C8B-B14F-4D97-AF65-F5344CB8AC3E}">
        <p14:creationId xmlns:p14="http://schemas.microsoft.com/office/powerpoint/2010/main" val="2888273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575F755F-FC4F-4EE3-AFD5-A7768D6092CE}"/>
              </a:ext>
            </a:extLst>
          </p:cNvPr>
          <p:cNvSpPr/>
          <p:nvPr/>
        </p:nvSpPr>
        <p:spPr>
          <a:xfrm>
            <a:off x="3183467" y="550333"/>
            <a:ext cx="5528733" cy="54440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16AC57E1-912A-751D-8D25-9BC505E6C7F6}"/>
              </a:ext>
            </a:extLst>
          </p:cNvPr>
          <p:cNvSpPr/>
          <p:nvPr/>
        </p:nvSpPr>
        <p:spPr>
          <a:xfrm>
            <a:off x="3488268" y="651933"/>
            <a:ext cx="4885266" cy="381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Navigation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A9934A9D-8AC5-8EEE-BCDA-CB0FA0AE9939}"/>
              </a:ext>
            </a:extLst>
          </p:cNvPr>
          <p:cNvSpPr/>
          <p:nvPr/>
        </p:nvSpPr>
        <p:spPr>
          <a:xfrm>
            <a:off x="6925733" y="45212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58253E3-4513-E6F6-F150-719DC4948FFB}"/>
              </a:ext>
            </a:extLst>
          </p:cNvPr>
          <p:cNvSpPr/>
          <p:nvPr/>
        </p:nvSpPr>
        <p:spPr>
          <a:xfrm>
            <a:off x="3488267" y="34290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dk1"/>
              </a:solidFill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8E0B3EC7-C38C-DD49-2931-46093F58037A}"/>
              </a:ext>
            </a:extLst>
          </p:cNvPr>
          <p:cNvSpPr/>
          <p:nvPr/>
        </p:nvSpPr>
        <p:spPr>
          <a:xfrm>
            <a:off x="3488267" y="45212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92F228AC-97D1-8E58-D489-17A07EA6C6B2}"/>
              </a:ext>
            </a:extLst>
          </p:cNvPr>
          <p:cNvSpPr/>
          <p:nvPr/>
        </p:nvSpPr>
        <p:spPr>
          <a:xfrm>
            <a:off x="5207000" y="45212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65B12D6C-9D5D-7EF0-606F-83620C435310}"/>
              </a:ext>
            </a:extLst>
          </p:cNvPr>
          <p:cNvSpPr/>
          <p:nvPr/>
        </p:nvSpPr>
        <p:spPr>
          <a:xfrm>
            <a:off x="5207000" y="34290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C5D35B6-4087-13AC-C965-C52B68E58617}"/>
              </a:ext>
            </a:extLst>
          </p:cNvPr>
          <p:cNvSpPr/>
          <p:nvPr/>
        </p:nvSpPr>
        <p:spPr>
          <a:xfrm>
            <a:off x="6925733" y="3429000"/>
            <a:ext cx="1447800" cy="838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dk1"/>
              </a:solidFill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04E65777-5A9B-0683-5D16-110C4C25005B}"/>
              </a:ext>
            </a:extLst>
          </p:cNvPr>
          <p:cNvSpPr/>
          <p:nvPr/>
        </p:nvSpPr>
        <p:spPr>
          <a:xfrm>
            <a:off x="3488267" y="1210733"/>
            <a:ext cx="4885266" cy="19642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Analyzer</a:t>
            </a:r>
          </a:p>
        </p:txBody>
      </p: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DFFF0D82-B14B-677F-8A10-ECBA86DCF8E6}"/>
              </a:ext>
            </a:extLst>
          </p:cNvPr>
          <p:cNvCxnSpPr>
            <a:cxnSpLocks/>
          </p:cNvCxnSpPr>
          <p:nvPr/>
        </p:nvCxnSpPr>
        <p:spPr>
          <a:xfrm flipV="1">
            <a:off x="3488267" y="1210733"/>
            <a:ext cx="4885266" cy="196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67F0A63-65A5-A9EB-E683-B64247387511}"/>
              </a:ext>
            </a:extLst>
          </p:cNvPr>
          <p:cNvCxnSpPr/>
          <p:nvPr/>
        </p:nvCxnSpPr>
        <p:spPr>
          <a:xfrm>
            <a:off x="3488267" y="1210733"/>
            <a:ext cx="4885266" cy="19642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6A1E9BFF-6606-EA39-EDC4-D302FAAFC637}"/>
              </a:ext>
            </a:extLst>
          </p:cNvPr>
          <p:cNvCxnSpPr/>
          <p:nvPr/>
        </p:nvCxnSpPr>
        <p:spPr>
          <a:xfrm>
            <a:off x="3488267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8261AB8A-92E0-9954-3792-C444A1E1E4C1}"/>
              </a:ext>
            </a:extLst>
          </p:cNvPr>
          <p:cNvCxnSpPr/>
          <p:nvPr/>
        </p:nvCxnSpPr>
        <p:spPr>
          <a:xfrm flipH="1">
            <a:off x="3488267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F8EFC1D0-7182-0CD9-429F-E868500F5478}"/>
              </a:ext>
            </a:extLst>
          </p:cNvPr>
          <p:cNvCxnSpPr/>
          <p:nvPr/>
        </p:nvCxnSpPr>
        <p:spPr>
          <a:xfrm>
            <a:off x="5207000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FDE2587C-6ED7-61C2-4141-81B282EB7E36}"/>
              </a:ext>
            </a:extLst>
          </p:cNvPr>
          <p:cNvCxnSpPr/>
          <p:nvPr/>
        </p:nvCxnSpPr>
        <p:spPr>
          <a:xfrm flipH="1">
            <a:off x="5207000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0ADD19E1-BB97-B1CF-1114-C3B9A238BBF1}"/>
              </a:ext>
            </a:extLst>
          </p:cNvPr>
          <p:cNvCxnSpPr/>
          <p:nvPr/>
        </p:nvCxnSpPr>
        <p:spPr>
          <a:xfrm>
            <a:off x="6925733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60BE321B-3730-DBD7-10EB-98C2DB6180B1}"/>
              </a:ext>
            </a:extLst>
          </p:cNvPr>
          <p:cNvCxnSpPr/>
          <p:nvPr/>
        </p:nvCxnSpPr>
        <p:spPr>
          <a:xfrm flipH="1">
            <a:off x="6925733" y="34290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39155A9F-78A9-05BF-F5E0-0BD70F532C11}"/>
              </a:ext>
            </a:extLst>
          </p:cNvPr>
          <p:cNvCxnSpPr/>
          <p:nvPr/>
        </p:nvCxnSpPr>
        <p:spPr>
          <a:xfrm>
            <a:off x="3488267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FD5F0D5A-9189-AD19-6276-3AE33F33169B}"/>
              </a:ext>
            </a:extLst>
          </p:cNvPr>
          <p:cNvCxnSpPr/>
          <p:nvPr/>
        </p:nvCxnSpPr>
        <p:spPr>
          <a:xfrm flipH="1">
            <a:off x="3488267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CDD1C8E1-704D-3347-0A68-296C358C7FB5}"/>
              </a:ext>
            </a:extLst>
          </p:cNvPr>
          <p:cNvCxnSpPr/>
          <p:nvPr/>
        </p:nvCxnSpPr>
        <p:spPr>
          <a:xfrm>
            <a:off x="5207000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DBF5B560-7ECE-F279-5BD4-91615DF4A9A9}"/>
              </a:ext>
            </a:extLst>
          </p:cNvPr>
          <p:cNvCxnSpPr/>
          <p:nvPr/>
        </p:nvCxnSpPr>
        <p:spPr>
          <a:xfrm flipH="1">
            <a:off x="5207000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38018F7-C36D-75B5-C45E-C938D47CA0D9}"/>
              </a:ext>
            </a:extLst>
          </p:cNvPr>
          <p:cNvCxnSpPr/>
          <p:nvPr/>
        </p:nvCxnSpPr>
        <p:spPr>
          <a:xfrm>
            <a:off x="6925733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B218709F-F523-07D7-EFB6-98CAC582D58D}"/>
              </a:ext>
            </a:extLst>
          </p:cNvPr>
          <p:cNvCxnSpPr/>
          <p:nvPr/>
        </p:nvCxnSpPr>
        <p:spPr>
          <a:xfrm flipH="1">
            <a:off x="6925733" y="4521200"/>
            <a:ext cx="1447800" cy="838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12211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120</Words>
  <Application>Microsoft Office PowerPoint</Application>
  <PresentationFormat>Breitbild</PresentationFormat>
  <Paragraphs>27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Jasmina Karadzehenemovic</dc:creator>
  <cp:lastModifiedBy>Jasmina Karadzehenemovic</cp:lastModifiedBy>
  <cp:revision>3</cp:revision>
  <dcterms:created xsi:type="dcterms:W3CDTF">2024-06-28T10:21:00Z</dcterms:created>
  <dcterms:modified xsi:type="dcterms:W3CDTF">2024-07-01T17:51:22Z</dcterms:modified>
</cp:coreProperties>
</file>