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quickStyle1.xml" ContentType="application/vnd.openxmlformats-officedocument.drawingml.diagramStyl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diagrams/layout1.xml" ContentType="application/vnd.openxmlformats-officedocument.drawingml.diagram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diagrams/drawing1.xml" ContentType="application/vnd.ms-office.drawingml.diagramDrawing+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60" r:id="rId1"/>
  </p:sldMasterIdLst>
  <p:sldIdLst>
    <p:sldId id="258" r:id="rId2"/>
    <p:sldId id="263" r:id="rId3"/>
    <p:sldId id="290" r:id="rId4"/>
    <p:sldId id="277" r:id="rId5"/>
    <p:sldId id="276" r:id="rId6"/>
    <p:sldId id="266" r:id="rId7"/>
    <p:sldId id="278" r:id="rId8"/>
    <p:sldId id="279" r:id="rId9"/>
    <p:sldId id="280" r:id="rId10"/>
    <p:sldId id="281" r:id="rId11"/>
    <p:sldId id="282" r:id="rId12"/>
    <p:sldId id="283" r:id="rId13"/>
    <p:sldId id="284" r:id="rId14"/>
    <p:sldId id="285" r:id="rId15"/>
    <p:sldId id="269" r:id="rId16"/>
    <p:sldId id="264" r:id="rId17"/>
    <p:sldId id="270" r:id="rId18"/>
    <p:sldId id="286" r:id="rId19"/>
    <p:sldId id="287" r:id="rId20"/>
    <p:sldId id="288" r:id="rId21"/>
    <p:sldId id="289"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514794"/>
    <a:srgbClr val="B7448C"/>
    <a:srgbClr val="CF5919"/>
    <a:srgbClr val="DD9108"/>
    <a:srgbClr val="0199B0"/>
    <a:srgbClr val="CE7707"/>
    <a:srgbClr val="AD2312"/>
    <a:srgbClr val="99317F"/>
    <a:srgbClr val="3A3283"/>
    <a:srgbClr val="019AB1"/>
  </p:clrMru>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240" y="-96"/>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mh mubin" userId="7cc4f23a990b24f2" providerId="LiveId" clId="{685E014E-0625-4BF1-97AD-D232D53C2D6C}"/>
    <pc:docChg chg="custSel modSld modMainMaster">
      <pc:chgData name="kmh mubin" userId="7cc4f23a990b24f2" providerId="LiveId" clId="{685E014E-0625-4BF1-97AD-D232D53C2D6C}" dt="2019-06-26T16:03:26.027" v="54"/>
      <pc:docMkLst>
        <pc:docMk/>
      </pc:docMkLst>
      <pc:sldChg chg="delSp modSp">
        <pc:chgData name="kmh mubin" userId="7cc4f23a990b24f2" providerId="LiveId" clId="{685E014E-0625-4BF1-97AD-D232D53C2D6C}" dt="2019-06-26T16:03:23.455" v="53"/>
        <pc:sldMkLst>
          <pc:docMk/>
          <pc:sldMk cId="1372066929" sldId="256"/>
        </pc:sldMkLst>
        <pc:spChg chg="mod">
          <ac:chgData name="kmh mubin" userId="7cc4f23a990b24f2" providerId="LiveId" clId="{685E014E-0625-4BF1-97AD-D232D53C2D6C}" dt="2019-06-26T16:03:23.455" v="53"/>
          <ac:spMkLst>
            <pc:docMk/>
            <pc:sldMk cId="1372066929" sldId="256"/>
            <ac:spMk id="6" creationId="{F3859FED-D58A-4CAD-8B11-1F26FDAEF3E6}"/>
          </ac:spMkLst>
        </pc:spChg>
        <pc:spChg chg="del">
          <ac:chgData name="kmh mubin" userId="7cc4f23a990b24f2" providerId="LiveId" clId="{685E014E-0625-4BF1-97AD-D232D53C2D6C}" dt="2019-06-26T16:02:47.780" v="52" actId="478"/>
          <ac:spMkLst>
            <pc:docMk/>
            <pc:sldMk cId="1372066929" sldId="256"/>
            <ac:spMk id="58" creationId="{6B388D49-0602-4229-BBAF-7D260F3A2DE8}"/>
          </ac:spMkLst>
        </pc:spChg>
        <pc:spChg chg="mod">
          <ac:chgData name="kmh mubin" userId="7cc4f23a990b24f2" providerId="LiveId" clId="{685E014E-0625-4BF1-97AD-D232D53C2D6C}" dt="2019-06-26T16:02:44.260" v="51" actId="20577"/>
          <ac:spMkLst>
            <pc:docMk/>
            <pc:sldMk cId="1372066929" sldId="256"/>
            <ac:spMk id="59" creationId="{99AE958B-7E23-4F9A-9336-1FE38F53B5F5}"/>
          </ac:spMkLst>
        </pc:spChg>
        <pc:spChg chg="mod">
          <ac:chgData name="kmh mubin" userId="7cc4f23a990b24f2" providerId="LiveId" clId="{685E014E-0625-4BF1-97AD-D232D53C2D6C}" dt="2019-06-26T16:02:39.692" v="43" actId="20577"/>
          <ac:spMkLst>
            <pc:docMk/>
            <pc:sldMk cId="1372066929" sldId="256"/>
            <ac:spMk id="60" creationId="{C71D0F1C-308F-44B7-AF62-F41E2F4CFFCE}"/>
          </ac:spMkLst>
        </pc:spChg>
        <pc:spChg chg="mod">
          <ac:chgData name="kmh mubin" userId="7cc4f23a990b24f2" providerId="LiveId" clId="{685E014E-0625-4BF1-97AD-D232D53C2D6C}" dt="2019-06-26T16:02:35.899" v="35" actId="20577"/>
          <ac:spMkLst>
            <pc:docMk/>
            <pc:sldMk cId="1372066929" sldId="256"/>
            <ac:spMk id="61" creationId="{446146C3-CA5A-40A9-A31F-6F2227D2D590}"/>
          </ac:spMkLst>
        </pc:spChg>
        <pc:spChg chg="mod">
          <ac:chgData name="kmh mubin" userId="7cc4f23a990b24f2" providerId="LiveId" clId="{685E014E-0625-4BF1-97AD-D232D53C2D6C}" dt="2019-06-26T16:02:32.347" v="28" actId="20577"/>
          <ac:spMkLst>
            <pc:docMk/>
            <pc:sldMk cId="1372066929" sldId="256"/>
            <ac:spMk id="62" creationId="{B2616131-8A9C-48CA-AE32-750EE0CBBE6F}"/>
          </ac:spMkLst>
        </pc:spChg>
        <pc:spChg chg="mod">
          <ac:chgData name="kmh mubin" userId="7cc4f23a990b24f2" providerId="LiveId" clId="{685E014E-0625-4BF1-97AD-D232D53C2D6C}" dt="2019-06-26T16:01:52.832" v="16" actId="1076"/>
          <ac:spMkLst>
            <pc:docMk/>
            <pc:sldMk cId="1372066929" sldId="256"/>
            <ac:spMk id="84" creationId="{D1567C16-B3E5-4855-BEC7-3C045A340373}"/>
          </ac:spMkLst>
        </pc:spChg>
        <pc:spChg chg="mod">
          <ac:chgData name="kmh mubin" userId="7cc4f23a990b24f2" providerId="LiveId" clId="{685E014E-0625-4BF1-97AD-D232D53C2D6C}" dt="2019-06-26T16:01:57.440" v="17" actId="1076"/>
          <ac:spMkLst>
            <pc:docMk/>
            <pc:sldMk cId="1372066929" sldId="256"/>
            <ac:spMk id="85" creationId="{C41C6FF8-1716-4F53-A940-4E591B491D33}"/>
          </ac:spMkLst>
        </pc:spChg>
        <pc:spChg chg="mod">
          <ac:chgData name="kmh mubin" userId="7cc4f23a990b24f2" providerId="LiveId" clId="{685E014E-0625-4BF1-97AD-D232D53C2D6C}" dt="2019-06-26T16:02:06.825" v="18" actId="1076"/>
          <ac:spMkLst>
            <pc:docMk/>
            <pc:sldMk cId="1372066929" sldId="256"/>
            <ac:spMk id="86" creationId="{97F79AC0-2BA3-4396-ACBE-EAEEE0DA7C8C}"/>
          </ac:spMkLst>
        </pc:spChg>
        <pc:spChg chg="mod">
          <ac:chgData name="kmh mubin" userId="7cc4f23a990b24f2" providerId="LiveId" clId="{685E014E-0625-4BF1-97AD-D232D53C2D6C}" dt="2019-06-26T16:02:11.137" v="19" actId="1076"/>
          <ac:spMkLst>
            <pc:docMk/>
            <pc:sldMk cId="1372066929" sldId="256"/>
            <ac:spMk id="87" creationId="{03CED627-21BB-4823-950B-BB7EE290B2FE}"/>
          </ac:spMkLst>
        </pc:spChg>
        <pc:spChg chg="mod">
          <ac:chgData name="kmh mubin" userId="7cc4f23a990b24f2" providerId="LiveId" clId="{685E014E-0625-4BF1-97AD-D232D53C2D6C}" dt="2019-06-26T16:02:17.529" v="20" actId="1076"/>
          <ac:spMkLst>
            <pc:docMk/>
            <pc:sldMk cId="1372066929" sldId="256"/>
            <ac:spMk id="88" creationId="{781E89B6-7221-4A1B-A217-2818F7275D58}"/>
          </ac:spMkLst>
        </pc:spChg>
      </pc:sldChg>
      <pc:sldChg chg="modSp setBg">
        <pc:chgData name="kmh mubin" userId="7cc4f23a990b24f2" providerId="LiveId" clId="{685E014E-0625-4BF1-97AD-D232D53C2D6C}" dt="2019-06-26T16:03:26.027" v="54"/>
        <pc:sldMkLst>
          <pc:docMk/>
          <pc:sldMk cId="3644836610" sldId="258"/>
        </pc:sldMkLst>
        <pc:spChg chg="mod">
          <ac:chgData name="kmh mubin" userId="7cc4f23a990b24f2" providerId="LiveId" clId="{685E014E-0625-4BF1-97AD-D232D53C2D6C}" dt="2019-06-26T16:00:51.547" v="14" actId="122"/>
          <ac:spMkLst>
            <pc:docMk/>
            <pc:sldMk cId="3644836610" sldId="258"/>
            <ac:spMk id="2" creationId="{134E1ACE-3EEC-4911-9DD7-F981735749BF}"/>
          </ac:spMkLst>
        </pc:spChg>
        <pc:spChg chg="mod">
          <ac:chgData name="kmh mubin" userId="7cc4f23a990b24f2" providerId="LiveId" clId="{685E014E-0625-4BF1-97AD-D232D53C2D6C}" dt="2019-06-26T16:01:00.063" v="15" actId="207"/>
          <ac:spMkLst>
            <pc:docMk/>
            <pc:sldMk cId="3644836610" sldId="258"/>
            <ac:spMk id="3" creationId="{2BAA7EFF-0D34-407B-82B6-BCF919FAF489}"/>
          </ac:spMkLst>
        </pc:spChg>
      </pc:sldChg>
      <pc:sldChg chg="modSp">
        <pc:chgData name="kmh mubin" userId="7cc4f23a990b24f2" providerId="LiveId" clId="{685E014E-0625-4BF1-97AD-D232D53C2D6C}" dt="2019-06-26T16:00:14.337" v="3" actId="27636"/>
        <pc:sldMkLst>
          <pc:docMk/>
          <pc:sldMk cId="2529742606" sldId="259"/>
        </pc:sldMkLst>
        <pc:spChg chg="mod">
          <ac:chgData name="kmh mubin" userId="7cc4f23a990b24f2" providerId="LiveId" clId="{685E014E-0625-4BF1-97AD-D232D53C2D6C}" dt="2019-06-26T16:00:14.337" v="3" actId="27636"/>
          <ac:spMkLst>
            <pc:docMk/>
            <pc:sldMk cId="2529742606" sldId="259"/>
            <ac:spMk id="3" creationId="{C0DC7A03-019B-4504-BCEA-9CD727B58BCE}"/>
          </ac:spMkLst>
        </pc:spChg>
      </pc:sldChg>
      <pc:sldChg chg="modSp">
        <pc:chgData name="kmh mubin" userId="7cc4f23a990b24f2" providerId="LiveId" clId="{685E014E-0625-4BF1-97AD-D232D53C2D6C}" dt="2019-06-26T16:00:14.344" v="4" actId="27636"/>
        <pc:sldMkLst>
          <pc:docMk/>
          <pc:sldMk cId="2975724968" sldId="260"/>
        </pc:sldMkLst>
        <pc:spChg chg="mod">
          <ac:chgData name="kmh mubin" userId="7cc4f23a990b24f2" providerId="LiveId" clId="{685E014E-0625-4BF1-97AD-D232D53C2D6C}" dt="2019-06-26T16:00:14.344" v="4" actId="27636"/>
          <ac:spMkLst>
            <pc:docMk/>
            <pc:sldMk cId="2975724968" sldId="260"/>
            <ac:spMk id="3" creationId="{6DED4DCF-DB08-4EC3-85B3-B1ADDE746722}"/>
          </ac:spMkLst>
        </pc:spChg>
      </pc:sldChg>
      <pc:sldChg chg="modSp">
        <pc:chgData name="kmh mubin" userId="7cc4f23a990b24f2" providerId="LiveId" clId="{685E014E-0625-4BF1-97AD-D232D53C2D6C}" dt="2019-06-26T16:00:14.354" v="5" actId="27636"/>
        <pc:sldMkLst>
          <pc:docMk/>
          <pc:sldMk cId="3114292750" sldId="261"/>
        </pc:sldMkLst>
        <pc:spChg chg="mod">
          <ac:chgData name="kmh mubin" userId="7cc4f23a990b24f2" providerId="LiveId" clId="{685E014E-0625-4BF1-97AD-D232D53C2D6C}" dt="2019-06-26T16:00:14.354" v="5" actId="27636"/>
          <ac:spMkLst>
            <pc:docMk/>
            <pc:sldMk cId="3114292750" sldId="261"/>
            <ac:spMk id="3" creationId="{D3859231-CA23-4212-95C5-F017CDB8792B}"/>
          </ac:spMkLst>
        </pc:spChg>
      </pc:sldChg>
      <pc:sldChg chg="modSp">
        <pc:chgData name="kmh mubin" userId="7cc4f23a990b24f2" providerId="LiveId" clId="{685E014E-0625-4BF1-97AD-D232D53C2D6C}" dt="2019-06-26T15:59:48.768" v="1" actId="20577"/>
        <pc:sldMkLst>
          <pc:docMk/>
          <pc:sldMk cId="274141480" sldId="262"/>
        </pc:sldMkLst>
        <pc:spChg chg="mod">
          <ac:chgData name="kmh mubin" userId="7cc4f23a990b24f2" providerId="LiveId" clId="{685E014E-0625-4BF1-97AD-D232D53C2D6C}" dt="2019-06-26T15:59:48.768" v="1" actId="20577"/>
          <ac:spMkLst>
            <pc:docMk/>
            <pc:sldMk cId="274141480" sldId="262"/>
            <ac:spMk id="3" creationId="{84B2F2FD-DBE4-446B-8B98-A9756B3207F4}"/>
          </ac:spMkLst>
        </pc:spChg>
      </pc:sldChg>
      <pc:sldMasterChg chg="setBg modSldLayout">
        <pc:chgData name="kmh mubin" userId="7cc4f23a990b24f2" providerId="LiveId" clId="{685E014E-0625-4BF1-97AD-D232D53C2D6C}" dt="2019-06-26T16:03:26.027" v="54"/>
        <pc:sldMasterMkLst>
          <pc:docMk/>
          <pc:sldMasterMk cId="1360486143" sldId="2147483660"/>
        </pc:sldMasterMkLst>
        <pc:sldLayoutChg chg="setBg">
          <pc:chgData name="kmh mubin" userId="7cc4f23a990b24f2" providerId="LiveId" clId="{685E014E-0625-4BF1-97AD-D232D53C2D6C}" dt="2019-06-26T16:03:26.027" v="54"/>
          <pc:sldLayoutMkLst>
            <pc:docMk/>
            <pc:sldMasterMk cId="1360486143" sldId="2147483660"/>
            <pc:sldLayoutMk cId="91625519" sldId="2147483661"/>
          </pc:sldLayoutMkLst>
        </pc:sldLayoutChg>
      </pc:sldMasterChg>
    </pc:docChg>
  </pc:docChgLst>
</pc:chgInfo>
</file>

<file path=ppt/diagrams/colors1.xml><?xml version="1.0" encoding="utf-8"?>
<dgm:colorsDef xmlns:dgm="http://schemas.openxmlformats.org/drawingml/2006/diagram" xmlns:a="http://schemas.openxmlformats.org/drawingml/2006/main" uniqueId="urn:microsoft.com/office/officeart/2005/8/colors/accent6_1">
  <dgm:title val=""/>
  <dgm:desc val=""/>
  <dgm:catLst>
    <dgm:cat type="accent6" pri="11100"/>
  </dgm:catLst>
  <dgm:styleLbl name="node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6">
        <a:shade val="80000"/>
      </a:schemeClr>
    </dgm:linClrLst>
    <dgm:effectClrLst/>
    <dgm:txLinClrLst/>
    <dgm:txFillClrLst/>
    <dgm:txEffectClrLst/>
  </dgm:styleLbl>
  <dgm:styleLbl name="node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f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align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b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dgm:txEffectClrLst/>
  </dgm:styleLbl>
  <dgm:styleLbl name="parChTrans2D2">
    <dgm:fillClrLst meth="repeat">
      <a:schemeClr val="accent6"/>
    </dgm:fillClrLst>
    <dgm:linClrLst meth="repeat">
      <a:schemeClr val="accent6"/>
    </dgm:linClrLst>
    <dgm:effectClrLst/>
    <dgm:txLinClrLst/>
    <dgm:txFillClrLst/>
    <dgm:txEffectClrLst/>
  </dgm:styleLbl>
  <dgm:styleLbl name="parChTrans2D3">
    <dgm:fillClrLst meth="repeat">
      <a:schemeClr val="accent6"/>
    </dgm:fillClrLst>
    <dgm:linClrLst meth="repeat">
      <a:schemeClr val="accent6"/>
    </dgm:linClrLst>
    <dgm:effectClrLst/>
    <dgm:txLinClrLst/>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con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align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trAlignAcc1">
    <dgm:fillClrLst meth="repeat">
      <a:schemeClr val="accent6">
        <a:alpha val="40000"/>
        <a:tint val="40000"/>
      </a:schemeClr>
    </dgm:fillClrLst>
    <dgm:linClrLst meth="repeat">
      <a:schemeClr val="accent6"/>
    </dgm:linClrLst>
    <dgm:effectClrLst/>
    <dgm:txLinClrLst/>
    <dgm:txFillClrLst meth="repeat">
      <a:schemeClr val="dk1"/>
    </dgm:txFillClrLst>
    <dgm:txEffectClrLst/>
  </dgm:styleLbl>
  <dgm:styleLbl name="b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fgAcc0">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2">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3">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4">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0E45644-A3CB-4B4F-B663-E83F44BD5C62}" type="doc">
      <dgm:prSet loTypeId="urn:microsoft.com/office/officeart/2005/8/layout/bProcess4" loCatId="process" qsTypeId="urn:microsoft.com/office/officeart/2005/8/quickstyle/simple5" qsCatId="simple" csTypeId="urn:microsoft.com/office/officeart/2005/8/colors/accent6_1" csCatId="accent6" phldr="1"/>
      <dgm:spPr/>
    </dgm:pt>
    <dgm:pt modelId="{A34ED43F-1403-439A-BD4E-7C43393D23E9}">
      <dgm:prSet phldrT="[Text]"/>
      <dgm:spPr>
        <a:solidFill>
          <a:schemeClr val="tx1"/>
        </a:solidFill>
        <a:ln>
          <a:solidFill>
            <a:schemeClr val="bg2"/>
          </a:solidFill>
        </a:ln>
      </dgm:spPr>
      <dgm:t>
        <a:bodyPr/>
        <a:lstStyle/>
        <a:p>
          <a:pPr algn="ctr"/>
          <a:r>
            <a:rPr lang="en-US" b="0" cap="none" spc="0" dirty="0">
              <a:ln w="0"/>
              <a:solidFill>
                <a:schemeClr val="bg2"/>
              </a:solidFill>
              <a:effectLst>
                <a:innerShdw blurRad="63500" dist="50800" dir="16200000">
                  <a:prstClr val="black">
                    <a:alpha val="50000"/>
                  </a:prstClr>
                </a:innerShdw>
              </a:effectLst>
            </a:rPr>
            <a:t>Camera</a:t>
          </a:r>
        </a:p>
      </dgm:t>
    </dgm:pt>
    <dgm:pt modelId="{D4F2ECA5-8476-4E64-B25F-D50AC8224922}" type="parTrans" cxnId="{E77CEF9A-05FB-4599-9A76-4E1E1E2B62D6}">
      <dgm:prSet/>
      <dgm:spPr/>
      <dgm:t>
        <a:bodyPr/>
        <a:lstStyle/>
        <a:p>
          <a:pPr algn="ctr"/>
          <a:endParaRPr lang="en-US" b="0" cap="none" spc="0">
            <a:ln w="0"/>
            <a:solidFill>
              <a:schemeClr val="tx2">
                <a:lumMod val="60000"/>
                <a:lumOff val="40000"/>
              </a:schemeClr>
            </a:solidFill>
            <a:effectLst>
              <a:innerShdw blurRad="63500" dist="50800" dir="16200000">
                <a:prstClr val="black">
                  <a:alpha val="50000"/>
                </a:prstClr>
              </a:innerShdw>
            </a:effectLst>
          </a:endParaRPr>
        </a:p>
      </dgm:t>
    </dgm:pt>
    <dgm:pt modelId="{4FBB0189-C4CF-4D5B-9A38-D108AADDC0EA}" type="sibTrans" cxnId="{E77CEF9A-05FB-4599-9A76-4E1E1E2B62D6}">
      <dgm:prSet/>
      <dgm:spPr/>
      <dgm:t>
        <a:bodyPr/>
        <a:lstStyle/>
        <a:p>
          <a:pPr algn="ctr"/>
          <a:endParaRPr lang="en-US" b="0" cap="none" spc="0">
            <a:ln w="0"/>
            <a:solidFill>
              <a:schemeClr val="tx2">
                <a:lumMod val="60000"/>
                <a:lumOff val="40000"/>
              </a:schemeClr>
            </a:solidFill>
            <a:effectLst>
              <a:innerShdw blurRad="63500" dist="50800" dir="16200000">
                <a:prstClr val="black">
                  <a:alpha val="50000"/>
                </a:prstClr>
              </a:innerShdw>
            </a:effectLst>
          </a:endParaRPr>
        </a:p>
      </dgm:t>
    </dgm:pt>
    <dgm:pt modelId="{D8EE67BB-AF73-4295-B0FA-406BA313CBB1}">
      <dgm:prSet phldrT="[Text]"/>
      <dgm:spPr/>
      <dgm:t>
        <a:bodyPr/>
        <a:lstStyle/>
        <a:p>
          <a:pPr algn="ctr"/>
          <a:r>
            <a:rPr lang="en-US" b="0" cap="none" spc="0" dirty="0">
              <a:ln w="0"/>
              <a:solidFill>
                <a:schemeClr val="bg2"/>
              </a:solidFill>
              <a:effectLst>
                <a:innerShdw blurRad="63500" dist="50800" dir="16200000">
                  <a:prstClr val="black">
                    <a:alpha val="50000"/>
                  </a:prstClr>
                </a:innerShdw>
              </a:effectLst>
            </a:rPr>
            <a:t>Compute 128-d face embedding via deep metric learning</a:t>
          </a:r>
        </a:p>
      </dgm:t>
    </dgm:pt>
    <dgm:pt modelId="{6C7D926D-8E73-45A1-9469-1DAF9BC6E69C}" type="parTrans" cxnId="{065C8178-0377-482D-9536-4165237429BF}">
      <dgm:prSet/>
      <dgm:spPr/>
      <dgm:t>
        <a:bodyPr/>
        <a:lstStyle/>
        <a:p>
          <a:pPr algn="ctr"/>
          <a:endParaRPr lang="en-US" b="0" cap="none" spc="0">
            <a:ln w="0"/>
            <a:solidFill>
              <a:schemeClr val="tx2">
                <a:lumMod val="60000"/>
                <a:lumOff val="40000"/>
              </a:schemeClr>
            </a:solidFill>
            <a:effectLst>
              <a:innerShdw blurRad="63500" dist="50800" dir="16200000">
                <a:prstClr val="black">
                  <a:alpha val="50000"/>
                </a:prstClr>
              </a:innerShdw>
            </a:effectLst>
          </a:endParaRPr>
        </a:p>
      </dgm:t>
    </dgm:pt>
    <dgm:pt modelId="{62673A81-45C5-4E00-919F-F392F8F0E61E}" type="sibTrans" cxnId="{065C8178-0377-482D-9536-4165237429BF}">
      <dgm:prSet/>
      <dgm:spPr/>
      <dgm:t>
        <a:bodyPr/>
        <a:lstStyle/>
        <a:p>
          <a:pPr algn="ctr"/>
          <a:endParaRPr lang="en-US" b="0" cap="none" spc="0">
            <a:ln w="0"/>
            <a:solidFill>
              <a:schemeClr val="tx2">
                <a:lumMod val="60000"/>
                <a:lumOff val="40000"/>
              </a:schemeClr>
            </a:solidFill>
            <a:effectLst>
              <a:innerShdw blurRad="63500" dist="50800" dir="16200000">
                <a:prstClr val="black">
                  <a:alpha val="50000"/>
                </a:prstClr>
              </a:innerShdw>
            </a:effectLst>
          </a:endParaRPr>
        </a:p>
      </dgm:t>
    </dgm:pt>
    <dgm:pt modelId="{A4651BB3-CA4C-401C-982C-221654030837}">
      <dgm:prSet phldrT="[Text]"/>
      <dgm:spPr/>
      <dgm:t>
        <a:bodyPr/>
        <a:lstStyle/>
        <a:p>
          <a:pPr algn="ctr"/>
          <a:r>
            <a:rPr lang="en-US" b="0" cap="none" spc="0" dirty="0">
              <a:ln w="0"/>
              <a:solidFill>
                <a:schemeClr val="bg2"/>
              </a:solidFill>
              <a:effectLst>
                <a:innerShdw blurRad="63500" dist="50800" dir="16200000">
                  <a:prstClr val="black">
                    <a:alpha val="50000"/>
                  </a:prstClr>
                </a:innerShdw>
              </a:effectLst>
            </a:rPr>
            <a:t>Compare 128-d vector to known dataset</a:t>
          </a:r>
        </a:p>
      </dgm:t>
    </dgm:pt>
    <dgm:pt modelId="{87D50E11-9EBF-4323-B238-6839DCDFEC69}" type="parTrans" cxnId="{763F39CC-D625-41D4-B2A3-3B433F1884E1}">
      <dgm:prSet/>
      <dgm:spPr/>
      <dgm:t>
        <a:bodyPr/>
        <a:lstStyle/>
        <a:p>
          <a:pPr algn="ctr"/>
          <a:endParaRPr lang="en-US" b="0" cap="none" spc="0">
            <a:ln w="0"/>
            <a:solidFill>
              <a:schemeClr val="tx2">
                <a:lumMod val="60000"/>
                <a:lumOff val="40000"/>
              </a:schemeClr>
            </a:solidFill>
            <a:effectLst>
              <a:innerShdw blurRad="63500" dist="50800" dir="16200000">
                <a:prstClr val="black">
                  <a:alpha val="50000"/>
                </a:prstClr>
              </a:innerShdw>
            </a:effectLst>
          </a:endParaRPr>
        </a:p>
      </dgm:t>
    </dgm:pt>
    <dgm:pt modelId="{A5DE502B-C326-472F-8D31-76D7D095AE0A}" type="sibTrans" cxnId="{763F39CC-D625-41D4-B2A3-3B433F1884E1}">
      <dgm:prSet/>
      <dgm:spPr/>
      <dgm:t>
        <a:bodyPr/>
        <a:lstStyle/>
        <a:p>
          <a:pPr algn="ctr"/>
          <a:endParaRPr lang="en-US" b="0" cap="none" spc="0">
            <a:ln w="0"/>
            <a:solidFill>
              <a:schemeClr val="tx2">
                <a:lumMod val="60000"/>
                <a:lumOff val="40000"/>
              </a:schemeClr>
            </a:solidFill>
            <a:effectLst>
              <a:innerShdw blurRad="63500" dist="50800" dir="16200000">
                <a:prstClr val="black">
                  <a:alpha val="50000"/>
                </a:prstClr>
              </a:innerShdw>
            </a:effectLst>
          </a:endParaRPr>
        </a:p>
      </dgm:t>
    </dgm:pt>
    <dgm:pt modelId="{F8F487D5-B7E5-4161-AF8B-838CF67D2EF4}">
      <dgm:prSet phldrT="[Text]"/>
      <dgm:spPr/>
      <dgm:t>
        <a:bodyPr/>
        <a:lstStyle/>
        <a:p>
          <a:pPr algn="ctr"/>
          <a:r>
            <a:rPr lang="en-US" b="0" cap="none" spc="0" dirty="0">
              <a:ln w="0"/>
              <a:solidFill>
                <a:schemeClr val="bg2"/>
              </a:solidFill>
              <a:effectLst>
                <a:innerShdw blurRad="63500" dist="50800" dir="16200000">
                  <a:prstClr val="black">
                    <a:alpha val="50000"/>
                  </a:prstClr>
                </a:innerShdw>
              </a:effectLst>
            </a:rPr>
            <a:t>Frame/Image</a:t>
          </a:r>
        </a:p>
      </dgm:t>
    </dgm:pt>
    <dgm:pt modelId="{74FD300B-BFB5-4677-A7F7-33647E07B9CD}" type="parTrans" cxnId="{12D1E5FA-0ABD-47DC-B8B3-592D7090675A}">
      <dgm:prSet/>
      <dgm:spPr/>
      <dgm:t>
        <a:bodyPr/>
        <a:lstStyle/>
        <a:p>
          <a:pPr algn="ctr"/>
          <a:endParaRPr lang="en-US" b="0" cap="none" spc="0">
            <a:ln w="0"/>
            <a:solidFill>
              <a:schemeClr val="tx2">
                <a:lumMod val="60000"/>
                <a:lumOff val="40000"/>
              </a:schemeClr>
            </a:solidFill>
            <a:effectLst>
              <a:innerShdw blurRad="63500" dist="50800" dir="16200000">
                <a:prstClr val="black">
                  <a:alpha val="50000"/>
                </a:prstClr>
              </a:innerShdw>
            </a:effectLst>
          </a:endParaRPr>
        </a:p>
      </dgm:t>
    </dgm:pt>
    <dgm:pt modelId="{A32A303A-4884-4697-818B-16D863CCC7AE}" type="sibTrans" cxnId="{12D1E5FA-0ABD-47DC-B8B3-592D7090675A}">
      <dgm:prSet/>
      <dgm:spPr/>
      <dgm:t>
        <a:bodyPr/>
        <a:lstStyle/>
        <a:p>
          <a:pPr algn="ctr"/>
          <a:endParaRPr lang="en-US" b="0" cap="none" spc="0">
            <a:ln w="0"/>
            <a:solidFill>
              <a:schemeClr val="tx2">
                <a:lumMod val="60000"/>
                <a:lumOff val="40000"/>
              </a:schemeClr>
            </a:solidFill>
            <a:effectLst>
              <a:innerShdw blurRad="63500" dist="50800" dir="16200000">
                <a:prstClr val="black">
                  <a:alpha val="50000"/>
                </a:prstClr>
              </a:innerShdw>
            </a:effectLst>
          </a:endParaRPr>
        </a:p>
      </dgm:t>
    </dgm:pt>
    <dgm:pt modelId="{E03535B6-62ED-4258-859A-4A9D13C77441}">
      <dgm:prSet phldrT="[Text]"/>
      <dgm:spPr/>
      <dgm:t>
        <a:bodyPr/>
        <a:lstStyle/>
        <a:p>
          <a:pPr algn="ctr"/>
          <a:r>
            <a:rPr lang="en-US" b="0" cap="none" spc="0" dirty="0">
              <a:ln w="0"/>
              <a:solidFill>
                <a:schemeClr val="bg2"/>
              </a:solidFill>
              <a:effectLst>
                <a:innerShdw blurRad="63500" dist="50800" dir="16200000">
                  <a:prstClr val="black">
                    <a:alpha val="50000"/>
                  </a:prstClr>
                </a:innerShdw>
              </a:effectLst>
            </a:rPr>
            <a:t>Detect Faces (HOG Method)</a:t>
          </a:r>
        </a:p>
      </dgm:t>
    </dgm:pt>
    <dgm:pt modelId="{EFDFB23B-4825-44DA-B50B-705FA2838795}" type="parTrans" cxnId="{7BEBE5BF-947D-4BEE-AB6E-24EDAEBCC59B}">
      <dgm:prSet/>
      <dgm:spPr/>
      <dgm:t>
        <a:bodyPr/>
        <a:lstStyle/>
        <a:p>
          <a:pPr algn="ctr"/>
          <a:endParaRPr lang="en-US" b="0" cap="none" spc="0">
            <a:ln w="0"/>
            <a:solidFill>
              <a:schemeClr val="tx2">
                <a:lumMod val="60000"/>
                <a:lumOff val="40000"/>
              </a:schemeClr>
            </a:solidFill>
            <a:effectLst>
              <a:innerShdw blurRad="63500" dist="50800" dir="16200000">
                <a:prstClr val="black">
                  <a:alpha val="50000"/>
                </a:prstClr>
              </a:innerShdw>
            </a:effectLst>
          </a:endParaRPr>
        </a:p>
      </dgm:t>
    </dgm:pt>
    <dgm:pt modelId="{C7D4E61E-8A4C-48A0-9169-64CB363F9DFB}" type="sibTrans" cxnId="{7BEBE5BF-947D-4BEE-AB6E-24EDAEBCC59B}">
      <dgm:prSet/>
      <dgm:spPr/>
      <dgm:t>
        <a:bodyPr/>
        <a:lstStyle/>
        <a:p>
          <a:pPr algn="ctr"/>
          <a:endParaRPr lang="en-US" b="0" cap="none" spc="0">
            <a:ln w="0"/>
            <a:solidFill>
              <a:schemeClr val="tx2">
                <a:lumMod val="60000"/>
                <a:lumOff val="40000"/>
              </a:schemeClr>
            </a:solidFill>
            <a:effectLst>
              <a:innerShdw blurRad="63500" dist="50800" dir="16200000">
                <a:prstClr val="black">
                  <a:alpha val="50000"/>
                </a:prstClr>
              </a:innerShdw>
            </a:effectLst>
          </a:endParaRPr>
        </a:p>
      </dgm:t>
    </dgm:pt>
    <dgm:pt modelId="{7A7C1C0D-615D-4DBA-8190-32690CF0A30D}">
      <dgm:prSet phldrT="[Text]"/>
      <dgm:spPr/>
      <dgm:t>
        <a:bodyPr/>
        <a:lstStyle/>
        <a:p>
          <a:pPr algn="ctr"/>
          <a:r>
            <a:rPr lang="en-US" b="0" cap="none" spc="0" dirty="0">
              <a:ln w="0"/>
              <a:solidFill>
                <a:schemeClr val="bg2"/>
              </a:solidFill>
              <a:effectLst>
                <a:innerShdw blurRad="63500" dist="50800" dir="16200000">
                  <a:prstClr val="black">
                    <a:alpha val="50000"/>
                  </a:prstClr>
                </a:innerShdw>
              </a:effectLst>
            </a:rPr>
            <a:t>Recognize face</a:t>
          </a:r>
        </a:p>
      </dgm:t>
    </dgm:pt>
    <dgm:pt modelId="{1C7D85AB-5242-40AA-92EF-8C8A9DB2FD11}" type="parTrans" cxnId="{E95E32B5-BE3C-4182-B959-C68EEC66B833}">
      <dgm:prSet/>
      <dgm:spPr/>
      <dgm:t>
        <a:bodyPr/>
        <a:lstStyle/>
        <a:p>
          <a:pPr algn="ctr"/>
          <a:endParaRPr lang="en-US" b="0" cap="none" spc="0">
            <a:ln w="0"/>
            <a:solidFill>
              <a:schemeClr val="tx2">
                <a:lumMod val="60000"/>
                <a:lumOff val="40000"/>
              </a:schemeClr>
            </a:solidFill>
            <a:effectLst>
              <a:innerShdw blurRad="63500" dist="50800" dir="16200000">
                <a:prstClr val="black">
                  <a:alpha val="50000"/>
                </a:prstClr>
              </a:innerShdw>
            </a:effectLst>
          </a:endParaRPr>
        </a:p>
      </dgm:t>
    </dgm:pt>
    <dgm:pt modelId="{3A7BC4BE-E53B-4329-8CD1-3793CC169E10}" type="sibTrans" cxnId="{E95E32B5-BE3C-4182-B959-C68EEC66B833}">
      <dgm:prSet/>
      <dgm:spPr/>
      <dgm:t>
        <a:bodyPr/>
        <a:lstStyle/>
        <a:p>
          <a:pPr algn="ctr"/>
          <a:endParaRPr lang="en-US" b="0" cap="none" spc="0">
            <a:ln w="0"/>
            <a:solidFill>
              <a:schemeClr val="tx2">
                <a:lumMod val="60000"/>
                <a:lumOff val="40000"/>
              </a:schemeClr>
            </a:solidFill>
            <a:effectLst>
              <a:innerShdw blurRad="63500" dist="50800" dir="16200000">
                <a:prstClr val="black">
                  <a:alpha val="50000"/>
                </a:prstClr>
              </a:innerShdw>
            </a:effectLst>
          </a:endParaRPr>
        </a:p>
      </dgm:t>
    </dgm:pt>
    <dgm:pt modelId="{BB3B7BA9-28A3-4B4B-BE08-2964902D6D04}">
      <dgm:prSet phldrT="[Text]"/>
      <dgm:spPr/>
      <dgm:t>
        <a:bodyPr/>
        <a:lstStyle/>
        <a:p>
          <a:pPr algn="ctr"/>
          <a:r>
            <a:rPr lang="en-US" b="0" cap="none" spc="0" dirty="0">
              <a:ln w="0"/>
              <a:solidFill>
                <a:schemeClr val="bg2"/>
              </a:solidFill>
              <a:effectLst>
                <a:innerShdw blurRad="63500" dist="50800" dir="16200000">
                  <a:prstClr val="black">
                    <a:alpha val="50000"/>
                  </a:prstClr>
                </a:innerShdw>
              </a:effectLst>
            </a:rPr>
            <a:t>Attendance Marking</a:t>
          </a:r>
        </a:p>
      </dgm:t>
    </dgm:pt>
    <dgm:pt modelId="{BAFED35A-54E6-4A67-A45D-EFFB72A5AB73}" type="parTrans" cxnId="{F2985F41-1844-4673-BD21-EF0D5DB335C3}">
      <dgm:prSet/>
      <dgm:spPr/>
      <dgm:t>
        <a:bodyPr/>
        <a:lstStyle/>
        <a:p>
          <a:pPr algn="ctr"/>
          <a:endParaRPr lang="en-US" b="0" cap="none" spc="0">
            <a:ln w="0"/>
            <a:solidFill>
              <a:schemeClr val="tx2">
                <a:lumMod val="60000"/>
                <a:lumOff val="40000"/>
              </a:schemeClr>
            </a:solidFill>
            <a:effectLst>
              <a:innerShdw blurRad="63500" dist="50800" dir="16200000">
                <a:prstClr val="black">
                  <a:alpha val="50000"/>
                </a:prstClr>
              </a:innerShdw>
            </a:effectLst>
          </a:endParaRPr>
        </a:p>
      </dgm:t>
    </dgm:pt>
    <dgm:pt modelId="{3D621CA6-F35F-4F3D-9B0C-C4230883F4A2}" type="sibTrans" cxnId="{F2985F41-1844-4673-BD21-EF0D5DB335C3}">
      <dgm:prSet/>
      <dgm:spPr/>
      <dgm:t>
        <a:bodyPr/>
        <a:lstStyle/>
        <a:p>
          <a:pPr algn="ctr"/>
          <a:endParaRPr lang="en-US" b="0" cap="none" spc="0">
            <a:ln w="0"/>
            <a:solidFill>
              <a:schemeClr val="tx2">
                <a:lumMod val="60000"/>
                <a:lumOff val="40000"/>
              </a:schemeClr>
            </a:solidFill>
            <a:effectLst>
              <a:innerShdw blurRad="63500" dist="50800" dir="16200000">
                <a:prstClr val="black">
                  <a:alpha val="50000"/>
                </a:prstClr>
              </a:innerShdw>
            </a:effectLst>
          </a:endParaRPr>
        </a:p>
      </dgm:t>
    </dgm:pt>
    <dgm:pt modelId="{BAB4E02C-8B08-4771-8F35-599A96E67D64}">
      <dgm:prSet phldrT="[Text]"/>
      <dgm:spPr/>
      <dgm:t>
        <a:bodyPr/>
        <a:lstStyle/>
        <a:p>
          <a:pPr algn="ctr"/>
          <a:r>
            <a:rPr lang="en-US" b="0" cap="none" spc="0" dirty="0">
              <a:ln w="0"/>
              <a:solidFill>
                <a:schemeClr val="bg2"/>
              </a:solidFill>
              <a:effectLst>
                <a:innerShdw blurRad="63500" dist="50800" dir="16200000">
                  <a:prstClr val="black">
                    <a:alpha val="50000"/>
                  </a:prstClr>
                </a:innerShdw>
              </a:effectLst>
            </a:rPr>
            <a:t>Excel sheet generated</a:t>
          </a:r>
        </a:p>
      </dgm:t>
    </dgm:pt>
    <dgm:pt modelId="{7FAB227B-739A-4E09-BAD5-694741410D25}" type="parTrans" cxnId="{A4A1E401-89AA-4F4D-849E-C4848D190AF8}">
      <dgm:prSet/>
      <dgm:spPr/>
      <dgm:t>
        <a:bodyPr/>
        <a:lstStyle/>
        <a:p>
          <a:pPr algn="ctr"/>
          <a:endParaRPr lang="en-US" b="0" cap="none" spc="0">
            <a:ln w="0"/>
            <a:solidFill>
              <a:schemeClr val="tx2">
                <a:lumMod val="60000"/>
                <a:lumOff val="40000"/>
              </a:schemeClr>
            </a:solidFill>
            <a:effectLst>
              <a:innerShdw blurRad="63500" dist="50800" dir="16200000">
                <a:prstClr val="black">
                  <a:alpha val="50000"/>
                </a:prstClr>
              </a:innerShdw>
            </a:effectLst>
          </a:endParaRPr>
        </a:p>
      </dgm:t>
    </dgm:pt>
    <dgm:pt modelId="{05F4C725-40BC-41A0-9AB7-122C1F15C3D5}" type="sibTrans" cxnId="{A4A1E401-89AA-4F4D-849E-C4848D190AF8}">
      <dgm:prSet/>
      <dgm:spPr/>
      <dgm:t>
        <a:bodyPr/>
        <a:lstStyle/>
        <a:p>
          <a:pPr algn="ctr"/>
          <a:endParaRPr lang="en-US" b="0" cap="none" spc="0">
            <a:ln w="0"/>
            <a:solidFill>
              <a:schemeClr val="tx2">
                <a:lumMod val="60000"/>
                <a:lumOff val="40000"/>
              </a:schemeClr>
            </a:solidFill>
            <a:effectLst>
              <a:innerShdw blurRad="63500" dist="50800" dir="16200000">
                <a:prstClr val="black">
                  <a:alpha val="50000"/>
                </a:prstClr>
              </a:innerShdw>
            </a:effectLst>
          </a:endParaRPr>
        </a:p>
      </dgm:t>
    </dgm:pt>
    <dgm:pt modelId="{9F2AC974-0EF6-4354-9961-F3DCBE02D552}" type="pres">
      <dgm:prSet presAssocID="{E0E45644-A3CB-4B4F-B663-E83F44BD5C62}" presName="Name0" presStyleCnt="0">
        <dgm:presLayoutVars>
          <dgm:dir/>
          <dgm:resizeHandles/>
        </dgm:presLayoutVars>
      </dgm:prSet>
      <dgm:spPr/>
    </dgm:pt>
    <dgm:pt modelId="{9E17E103-0044-4E8F-B46A-7C67CB981296}" type="pres">
      <dgm:prSet presAssocID="{A34ED43F-1403-439A-BD4E-7C43393D23E9}" presName="compNode" presStyleCnt="0"/>
      <dgm:spPr/>
    </dgm:pt>
    <dgm:pt modelId="{2DF1BCE7-995E-43EA-8056-47A5329FF7E9}" type="pres">
      <dgm:prSet presAssocID="{A34ED43F-1403-439A-BD4E-7C43393D23E9}" presName="dummyConnPt" presStyleCnt="0"/>
      <dgm:spPr/>
    </dgm:pt>
    <dgm:pt modelId="{11CB4C66-CF5E-446B-BFFC-94E0D88E329C}" type="pres">
      <dgm:prSet presAssocID="{A34ED43F-1403-439A-BD4E-7C43393D23E9}" presName="node" presStyleLbl="node1" presStyleIdx="0" presStyleCnt="8">
        <dgm:presLayoutVars>
          <dgm:bulletEnabled val="1"/>
        </dgm:presLayoutVars>
      </dgm:prSet>
      <dgm:spPr/>
      <dgm:t>
        <a:bodyPr/>
        <a:lstStyle/>
        <a:p>
          <a:endParaRPr lang="en-US"/>
        </a:p>
      </dgm:t>
    </dgm:pt>
    <dgm:pt modelId="{1F56BBCB-8C8D-4E68-B69C-8F5297057BAC}" type="pres">
      <dgm:prSet presAssocID="{4FBB0189-C4CF-4D5B-9A38-D108AADDC0EA}" presName="sibTrans" presStyleLbl="bgSibTrans2D1" presStyleIdx="0" presStyleCnt="7"/>
      <dgm:spPr/>
      <dgm:t>
        <a:bodyPr/>
        <a:lstStyle/>
        <a:p>
          <a:endParaRPr lang="en-US"/>
        </a:p>
      </dgm:t>
    </dgm:pt>
    <dgm:pt modelId="{0691793C-155A-4756-B8C4-86B64E844559}" type="pres">
      <dgm:prSet presAssocID="{F8F487D5-B7E5-4161-AF8B-838CF67D2EF4}" presName="compNode" presStyleCnt="0"/>
      <dgm:spPr/>
    </dgm:pt>
    <dgm:pt modelId="{C2C9A435-B589-4DE5-80BD-6A8DC54096E2}" type="pres">
      <dgm:prSet presAssocID="{F8F487D5-B7E5-4161-AF8B-838CF67D2EF4}" presName="dummyConnPt" presStyleCnt="0"/>
      <dgm:spPr/>
    </dgm:pt>
    <dgm:pt modelId="{041DFACE-60BD-40C0-8D26-1D1A9270947F}" type="pres">
      <dgm:prSet presAssocID="{F8F487D5-B7E5-4161-AF8B-838CF67D2EF4}" presName="node" presStyleLbl="node1" presStyleIdx="1" presStyleCnt="8">
        <dgm:presLayoutVars>
          <dgm:bulletEnabled val="1"/>
        </dgm:presLayoutVars>
      </dgm:prSet>
      <dgm:spPr/>
      <dgm:t>
        <a:bodyPr/>
        <a:lstStyle/>
        <a:p>
          <a:endParaRPr lang="en-US"/>
        </a:p>
      </dgm:t>
    </dgm:pt>
    <dgm:pt modelId="{D5CB45BA-286C-4974-84B0-DFCF98B31C4D}" type="pres">
      <dgm:prSet presAssocID="{A32A303A-4884-4697-818B-16D863CCC7AE}" presName="sibTrans" presStyleLbl="bgSibTrans2D1" presStyleIdx="1" presStyleCnt="7"/>
      <dgm:spPr/>
      <dgm:t>
        <a:bodyPr/>
        <a:lstStyle/>
        <a:p>
          <a:endParaRPr lang="en-US"/>
        </a:p>
      </dgm:t>
    </dgm:pt>
    <dgm:pt modelId="{0996D5E9-D9CE-4AC9-85F2-8697366A5D86}" type="pres">
      <dgm:prSet presAssocID="{E03535B6-62ED-4258-859A-4A9D13C77441}" presName="compNode" presStyleCnt="0"/>
      <dgm:spPr/>
    </dgm:pt>
    <dgm:pt modelId="{E9378FD1-75D0-406A-AAD0-0794B6BFB38D}" type="pres">
      <dgm:prSet presAssocID="{E03535B6-62ED-4258-859A-4A9D13C77441}" presName="dummyConnPt" presStyleCnt="0"/>
      <dgm:spPr/>
    </dgm:pt>
    <dgm:pt modelId="{5043622F-866F-4809-B7CA-63EF9F0BEE64}" type="pres">
      <dgm:prSet presAssocID="{E03535B6-62ED-4258-859A-4A9D13C77441}" presName="node" presStyleLbl="node1" presStyleIdx="2" presStyleCnt="8">
        <dgm:presLayoutVars>
          <dgm:bulletEnabled val="1"/>
        </dgm:presLayoutVars>
      </dgm:prSet>
      <dgm:spPr/>
      <dgm:t>
        <a:bodyPr/>
        <a:lstStyle/>
        <a:p>
          <a:endParaRPr lang="en-US"/>
        </a:p>
      </dgm:t>
    </dgm:pt>
    <dgm:pt modelId="{061BB642-A866-488F-BC92-8B3BFED606C0}" type="pres">
      <dgm:prSet presAssocID="{C7D4E61E-8A4C-48A0-9169-64CB363F9DFB}" presName="sibTrans" presStyleLbl="bgSibTrans2D1" presStyleIdx="2" presStyleCnt="7"/>
      <dgm:spPr/>
      <dgm:t>
        <a:bodyPr/>
        <a:lstStyle/>
        <a:p>
          <a:endParaRPr lang="en-US"/>
        </a:p>
      </dgm:t>
    </dgm:pt>
    <dgm:pt modelId="{1F8D715B-E1F9-47AE-9B48-E80B2A2CB918}" type="pres">
      <dgm:prSet presAssocID="{D8EE67BB-AF73-4295-B0FA-406BA313CBB1}" presName="compNode" presStyleCnt="0"/>
      <dgm:spPr/>
    </dgm:pt>
    <dgm:pt modelId="{1CD3029B-BF10-4C8E-83EF-DB185CA03BC0}" type="pres">
      <dgm:prSet presAssocID="{D8EE67BB-AF73-4295-B0FA-406BA313CBB1}" presName="dummyConnPt" presStyleCnt="0"/>
      <dgm:spPr/>
    </dgm:pt>
    <dgm:pt modelId="{EDCB050C-1B39-4683-A6C5-2CC3B9B7A9C4}" type="pres">
      <dgm:prSet presAssocID="{D8EE67BB-AF73-4295-B0FA-406BA313CBB1}" presName="node" presStyleLbl="node1" presStyleIdx="3" presStyleCnt="8">
        <dgm:presLayoutVars>
          <dgm:bulletEnabled val="1"/>
        </dgm:presLayoutVars>
      </dgm:prSet>
      <dgm:spPr/>
      <dgm:t>
        <a:bodyPr/>
        <a:lstStyle/>
        <a:p>
          <a:endParaRPr lang="en-US"/>
        </a:p>
      </dgm:t>
    </dgm:pt>
    <dgm:pt modelId="{B7BDAD97-C72C-4538-A6A6-4A7B4A15D594}" type="pres">
      <dgm:prSet presAssocID="{62673A81-45C5-4E00-919F-F392F8F0E61E}" presName="sibTrans" presStyleLbl="bgSibTrans2D1" presStyleIdx="3" presStyleCnt="7"/>
      <dgm:spPr/>
      <dgm:t>
        <a:bodyPr/>
        <a:lstStyle/>
        <a:p>
          <a:endParaRPr lang="en-US"/>
        </a:p>
      </dgm:t>
    </dgm:pt>
    <dgm:pt modelId="{C9888E5C-43D5-4B0A-A2D1-BEA72C0364FA}" type="pres">
      <dgm:prSet presAssocID="{A4651BB3-CA4C-401C-982C-221654030837}" presName="compNode" presStyleCnt="0"/>
      <dgm:spPr/>
    </dgm:pt>
    <dgm:pt modelId="{9C6BA78F-0E26-4229-BDCB-6746FF813E6E}" type="pres">
      <dgm:prSet presAssocID="{A4651BB3-CA4C-401C-982C-221654030837}" presName="dummyConnPt" presStyleCnt="0"/>
      <dgm:spPr/>
    </dgm:pt>
    <dgm:pt modelId="{514735BF-4639-436E-B54D-C547031C9551}" type="pres">
      <dgm:prSet presAssocID="{A4651BB3-CA4C-401C-982C-221654030837}" presName="node" presStyleLbl="node1" presStyleIdx="4" presStyleCnt="8">
        <dgm:presLayoutVars>
          <dgm:bulletEnabled val="1"/>
        </dgm:presLayoutVars>
      </dgm:prSet>
      <dgm:spPr/>
      <dgm:t>
        <a:bodyPr/>
        <a:lstStyle/>
        <a:p>
          <a:endParaRPr lang="en-US"/>
        </a:p>
      </dgm:t>
    </dgm:pt>
    <dgm:pt modelId="{02B57818-6067-4DDE-BFB0-643D3BED2BA9}" type="pres">
      <dgm:prSet presAssocID="{A5DE502B-C326-472F-8D31-76D7D095AE0A}" presName="sibTrans" presStyleLbl="bgSibTrans2D1" presStyleIdx="4" presStyleCnt="7"/>
      <dgm:spPr/>
      <dgm:t>
        <a:bodyPr/>
        <a:lstStyle/>
        <a:p>
          <a:endParaRPr lang="en-US"/>
        </a:p>
      </dgm:t>
    </dgm:pt>
    <dgm:pt modelId="{33671491-290D-4849-AC20-D35AFAABA49D}" type="pres">
      <dgm:prSet presAssocID="{7A7C1C0D-615D-4DBA-8190-32690CF0A30D}" presName="compNode" presStyleCnt="0"/>
      <dgm:spPr/>
    </dgm:pt>
    <dgm:pt modelId="{D309FAA4-36EE-4A7B-B551-531CA3E1A5BC}" type="pres">
      <dgm:prSet presAssocID="{7A7C1C0D-615D-4DBA-8190-32690CF0A30D}" presName="dummyConnPt" presStyleCnt="0"/>
      <dgm:spPr/>
    </dgm:pt>
    <dgm:pt modelId="{F0583197-9E70-4BD8-A58D-D9EC5C74B9AB}" type="pres">
      <dgm:prSet presAssocID="{7A7C1C0D-615D-4DBA-8190-32690CF0A30D}" presName="node" presStyleLbl="node1" presStyleIdx="5" presStyleCnt="8">
        <dgm:presLayoutVars>
          <dgm:bulletEnabled val="1"/>
        </dgm:presLayoutVars>
      </dgm:prSet>
      <dgm:spPr/>
      <dgm:t>
        <a:bodyPr/>
        <a:lstStyle/>
        <a:p>
          <a:endParaRPr lang="en-US"/>
        </a:p>
      </dgm:t>
    </dgm:pt>
    <dgm:pt modelId="{01551328-F849-4C67-9F40-75CE4D28CB5E}" type="pres">
      <dgm:prSet presAssocID="{3A7BC4BE-E53B-4329-8CD1-3793CC169E10}" presName="sibTrans" presStyleLbl="bgSibTrans2D1" presStyleIdx="5" presStyleCnt="7"/>
      <dgm:spPr/>
      <dgm:t>
        <a:bodyPr/>
        <a:lstStyle/>
        <a:p>
          <a:endParaRPr lang="en-US"/>
        </a:p>
      </dgm:t>
    </dgm:pt>
    <dgm:pt modelId="{31D73D54-7B26-4A2B-8A18-03ED50F638E6}" type="pres">
      <dgm:prSet presAssocID="{BB3B7BA9-28A3-4B4B-BE08-2964902D6D04}" presName="compNode" presStyleCnt="0"/>
      <dgm:spPr/>
    </dgm:pt>
    <dgm:pt modelId="{E948C4CB-1825-44CD-AC74-4AD5242A19AF}" type="pres">
      <dgm:prSet presAssocID="{BB3B7BA9-28A3-4B4B-BE08-2964902D6D04}" presName="dummyConnPt" presStyleCnt="0"/>
      <dgm:spPr/>
    </dgm:pt>
    <dgm:pt modelId="{549F55A1-9B4F-4CBF-9615-D8BD6259D6A0}" type="pres">
      <dgm:prSet presAssocID="{BB3B7BA9-28A3-4B4B-BE08-2964902D6D04}" presName="node" presStyleLbl="node1" presStyleIdx="6" presStyleCnt="8">
        <dgm:presLayoutVars>
          <dgm:bulletEnabled val="1"/>
        </dgm:presLayoutVars>
      </dgm:prSet>
      <dgm:spPr/>
      <dgm:t>
        <a:bodyPr/>
        <a:lstStyle/>
        <a:p>
          <a:endParaRPr lang="en-US"/>
        </a:p>
      </dgm:t>
    </dgm:pt>
    <dgm:pt modelId="{BAF1AB79-17A1-4992-BAD2-9C757480543D}" type="pres">
      <dgm:prSet presAssocID="{3D621CA6-F35F-4F3D-9B0C-C4230883F4A2}" presName="sibTrans" presStyleLbl="bgSibTrans2D1" presStyleIdx="6" presStyleCnt="7"/>
      <dgm:spPr/>
      <dgm:t>
        <a:bodyPr/>
        <a:lstStyle/>
        <a:p>
          <a:endParaRPr lang="en-US"/>
        </a:p>
      </dgm:t>
    </dgm:pt>
    <dgm:pt modelId="{21D03E31-FD89-4631-BAE3-3B6DB8BDC010}" type="pres">
      <dgm:prSet presAssocID="{BAB4E02C-8B08-4771-8F35-599A96E67D64}" presName="compNode" presStyleCnt="0"/>
      <dgm:spPr/>
    </dgm:pt>
    <dgm:pt modelId="{CBDB97A2-273B-4297-9686-317130511B44}" type="pres">
      <dgm:prSet presAssocID="{BAB4E02C-8B08-4771-8F35-599A96E67D64}" presName="dummyConnPt" presStyleCnt="0"/>
      <dgm:spPr/>
    </dgm:pt>
    <dgm:pt modelId="{947CBB97-08AC-4DCE-B64A-63A59B193227}" type="pres">
      <dgm:prSet presAssocID="{BAB4E02C-8B08-4771-8F35-599A96E67D64}" presName="node" presStyleLbl="node1" presStyleIdx="7" presStyleCnt="8">
        <dgm:presLayoutVars>
          <dgm:bulletEnabled val="1"/>
        </dgm:presLayoutVars>
      </dgm:prSet>
      <dgm:spPr/>
      <dgm:t>
        <a:bodyPr/>
        <a:lstStyle/>
        <a:p>
          <a:endParaRPr lang="en-US"/>
        </a:p>
      </dgm:t>
    </dgm:pt>
  </dgm:ptLst>
  <dgm:cxnLst>
    <dgm:cxn modelId="{065C8178-0377-482D-9536-4165237429BF}" srcId="{E0E45644-A3CB-4B4F-B663-E83F44BD5C62}" destId="{D8EE67BB-AF73-4295-B0FA-406BA313CBB1}" srcOrd="3" destOrd="0" parTransId="{6C7D926D-8E73-45A1-9469-1DAF9BC6E69C}" sibTransId="{62673A81-45C5-4E00-919F-F392F8F0E61E}"/>
    <dgm:cxn modelId="{7BEBE5BF-947D-4BEE-AB6E-24EDAEBCC59B}" srcId="{E0E45644-A3CB-4B4F-B663-E83F44BD5C62}" destId="{E03535B6-62ED-4258-859A-4A9D13C77441}" srcOrd="2" destOrd="0" parTransId="{EFDFB23B-4825-44DA-B50B-705FA2838795}" sibTransId="{C7D4E61E-8A4C-48A0-9169-64CB363F9DFB}"/>
    <dgm:cxn modelId="{FEEEF77E-1802-401F-8BE3-73BC63A96E5E}" type="presOf" srcId="{E03535B6-62ED-4258-859A-4A9D13C77441}" destId="{5043622F-866F-4809-B7CA-63EF9F0BEE64}" srcOrd="0" destOrd="0" presId="urn:microsoft.com/office/officeart/2005/8/layout/bProcess4"/>
    <dgm:cxn modelId="{A4A1E401-89AA-4F4D-849E-C4848D190AF8}" srcId="{E0E45644-A3CB-4B4F-B663-E83F44BD5C62}" destId="{BAB4E02C-8B08-4771-8F35-599A96E67D64}" srcOrd="7" destOrd="0" parTransId="{7FAB227B-739A-4E09-BAD5-694741410D25}" sibTransId="{05F4C725-40BC-41A0-9AB7-122C1F15C3D5}"/>
    <dgm:cxn modelId="{659DA7BF-78B3-43AE-8616-3DD50A4FF941}" type="presOf" srcId="{3A7BC4BE-E53B-4329-8CD1-3793CC169E10}" destId="{01551328-F849-4C67-9F40-75CE4D28CB5E}" srcOrd="0" destOrd="0" presId="urn:microsoft.com/office/officeart/2005/8/layout/bProcess4"/>
    <dgm:cxn modelId="{FE089182-2FAF-4851-87A8-93F2C364D070}" type="presOf" srcId="{A32A303A-4884-4697-818B-16D863CCC7AE}" destId="{D5CB45BA-286C-4974-84B0-DFCF98B31C4D}" srcOrd="0" destOrd="0" presId="urn:microsoft.com/office/officeart/2005/8/layout/bProcess4"/>
    <dgm:cxn modelId="{E77CEF9A-05FB-4599-9A76-4E1E1E2B62D6}" srcId="{E0E45644-A3CB-4B4F-B663-E83F44BD5C62}" destId="{A34ED43F-1403-439A-BD4E-7C43393D23E9}" srcOrd="0" destOrd="0" parTransId="{D4F2ECA5-8476-4E64-B25F-D50AC8224922}" sibTransId="{4FBB0189-C4CF-4D5B-9A38-D108AADDC0EA}"/>
    <dgm:cxn modelId="{27EDC262-279F-4039-8DA5-4AFF0688C7CD}" type="presOf" srcId="{A34ED43F-1403-439A-BD4E-7C43393D23E9}" destId="{11CB4C66-CF5E-446B-BFFC-94E0D88E329C}" srcOrd="0" destOrd="0" presId="urn:microsoft.com/office/officeart/2005/8/layout/bProcess4"/>
    <dgm:cxn modelId="{F2985F41-1844-4673-BD21-EF0D5DB335C3}" srcId="{E0E45644-A3CB-4B4F-B663-E83F44BD5C62}" destId="{BB3B7BA9-28A3-4B4B-BE08-2964902D6D04}" srcOrd="6" destOrd="0" parTransId="{BAFED35A-54E6-4A67-A45D-EFFB72A5AB73}" sibTransId="{3D621CA6-F35F-4F3D-9B0C-C4230883F4A2}"/>
    <dgm:cxn modelId="{F329FA20-C99F-4DCB-8E08-F0A24C6231A1}" type="presOf" srcId="{BAB4E02C-8B08-4771-8F35-599A96E67D64}" destId="{947CBB97-08AC-4DCE-B64A-63A59B193227}" srcOrd="0" destOrd="0" presId="urn:microsoft.com/office/officeart/2005/8/layout/bProcess4"/>
    <dgm:cxn modelId="{42FDFD4B-E79A-44A6-B9A7-8C5C254B5A9B}" type="presOf" srcId="{E0E45644-A3CB-4B4F-B663-E83F44BD5C62}" destId="{9F2AC974-0EF6-4354-9961-F3DCBE02D552}" srcOrd="0" destOrd="0" presId="urn:microsoft.com/office/officeart/2005/8/layout/bProcess4"/>
    <dgm:cxn modelId="{1C052FB3-9C30-4C18-B534-03ECDDB6E709}" type="presOf" srcId="{A5DE502B-C326-472F-8D31-76D7D095AE0A}" destId="{02B57818-6067-4DDE-BFB0-643D3BED2BA9}" srcOrd="0" destOrd="0" presId="urn:microsoft.com/office/officeart/2005/8/layout/bProcess4"/>
    <dgm:cxn modelId="{1F615101-CCEE-4ECB-A4ED-A3EC55E72DDE}" type="presOf" srcId="{F8F487D5-B7E5-4161-AF8B-838CF67D2EF4}" destId="{041DFACE-60BD-40C0-8D26-1D1A9270947F}" srcOrd="0" destOrd="0" presId="urn:microsoft.com/office/officeart/2005/8/layout/bProcess4"/>
    <dgm:cxn modelId="{12D1E5FA-0ABD-47DC-B8B3-592D7090675A}" srcId="{E0E45644-A3CB-4B4F-B663-E83F44BD5C62}" destId="{F8F487D5-B7E5-4161-AF8B-838CF67D2EF4}" srcOrd="1" destOrd="0" parTransId="{74FD300B-BFB5-4677-A7F7-33647E07B9CD}" sibTransId="{A32A303A-4884-4697-818B-16D863CCC7AE}"/>
    <dgm:cxn modelId="{B70A4BA1-E005-414F-8641-16B52B5E9E72}" type="presOf" srcId="{BB3B7BA9-28A3-4B4B-BE08-2964902D6D04}" destId="{549F55A1-9B4F-4CBF-9615-D8BD6259D6A0}" srcOrd="0" destOrd="0" presId="urn:microsoft.com/office/officeart/2005/8/layout/bProcess4"/>
    <dgm:cxn modelId="{E95E32B5-BE3C-4182-B959-C68EEC66B833}" srcId="{E0E45644-A3CB-4B4F-B663-E83F44BD5C62}" destId="{7A7C1C0D-615D-4DBA-8190-32690CF0A30D}" srcOrd="5" destOrd="0" parTransId="{1C7D85AB-5242-40AA-92EF-8C8A9DB2FD11}" sibTransId="{3A7BC4BE-E53B-4329-8CD1-3793CC169E10}"/>
    <dgm:cxn modelId="{CA1D6C95-C2CA-43E7-A7D4-D09CA602B50C}" type="presOf" srcId="{62673A81-45C5-4E00-919F-F392F8F0E61E}" destId="{B7BDAD97-C72C-4538-A6A6-4A7B4A15D594}" srcOrd="0" destOrd="0" presId="urn:microsoft.com/office/officeart/2005/8/layout/bProcess4"/>
    <dgm:cxn modelId="{3315A966-4156-40CD-A9D7-BCFC3E615349}" type="presOf" srcId="{4FBB0189-C4CF-4D5B-9A38-D108AADDC0EA}" destId="{1F56BBCB-8C8D-4E68-B69C-8F5297057BAC}" srcOrd="0" destOrd="0" presId="urn:microsoft.com/office/officeart/2005/8/layout/bProcess4"/>
    <dgm:cxn modelId="{6669B327-52B5-4B76-B571-6F5DEA7E0EB2}" type="presOf" srcId="{D8EE67BB-AF73-4295-B0FA-406BA313CBB1}" destId="{EDCB050C-1B39-4683-A6C5-2CC3B9B7A9C4}" srcOrd="0" destOrd="0" presId="urn:microsoft.com/office/officeart/2005/8/layout/bProcess4"/>
    <dgm:cxn modelId="{16C551D7-DBA6-4CD4-9946-00B6C835265F}" type="presOf" srcId="{7A7C1C0D-615D-4DBA-8190-32690CF0A30D}" destId="{F0583197-9E70-4BD8-A58D-D9EC5C74B9AB}" srcOrd="0" destOrd="0" presId="urn:microsoft.com/office/officeart/2005/8/layout/bProcess4"/>
    <dgm:cxn modelId="{12465F17-36D3-4539-80BA-D5ED1C8A85E8}" type="presOf" srcId="{A4651BB3-CA4C-401C-982C-221654030837}" destId="{514735BF-4639-436E-B54D-C547031C9551}" srcOrd="0" destOrd="0" presId="urn:microsoft.com/office/officeart/2005/8/layout/bProcess4"/>
    <dgm:cxn modelId="{03EB1FC5-1085-492C-ADE4-6050A189E793}" type="presOf" srcId="{C7D4E61E-8A4C-48A0-9169-64CB363F9DFB}" destId="{061BB642-A866-488F-BC92-8B3BFED606C0}" srcOrd="0" destOrd="0" presId="urn:microsoft.com/office/officeart/2005/8/layout/bProcess4"/>
    <dgm:cxn modelId="{32A02F21-17D8-4B33-9AFC-A89E76FD1F19}" type="presOf" srcId="{3D621CA6-F35F-4F3D-9B0C-C4230883F4A2}" destId="{BAF1AB79-17A1-4992-BAD2-9C757480543D}" srcOrd="0" destOrd="0" presId="urn:microsoft.com/office/officeart/2005/8/layout/bProcess4"/>
    <dgm:cxn modelId="{763F39CC-D625-41D4-B2A3-3B433F1884E1}" srcId="{E0E45644-A3CB-4B4F-B663-E83F44BD5C62}" destId="{A4651BB3-CA4C-401C-982C-221654030837}" srcOrd="4" destOrd="0" parTransId="{87D50E11-9EBF-4323-B238-6839DCDFEC69}" sibTransId="{A5DE502B-C326-472F-8D31-76D7D095AE0A}"/>
    <dgm:cxn modelId="{E0EF75F1-E312-4E08-8514-11D68E36B811}" type="presParOf" srcId="{9F2AC974-0EF6-4354-9961-F3DCBE02D552}" destId="{9E17E103-0044-4E8F-B46A-7C67CB981296}" srcOrd="0" destOrd="0" presId="urn:microsoft.com/office/officeart/2005/8/layout/bProcess4"/>
    <dgm:cxn modelId="{9E454E5D-A48C-484A-8F58-F86AAD8AD7D0}" type="presParOf" srcId="{9E17E103-0044-4E8F-B46A-7C67CB981296}" destId="{2DF1BCE7-995E-43EA-8056-47A5329FF7E9}" srcOrd="0" destOrd="0" presId="urn:microsoft.com/office/officeart/2005/8/layout/bProcess4"/>
    <dgm:cxn modelId="{42BBA8B6-70E0-4C55-91FC-26A01C2C90ED}" type="presParOf" srcId="{9E17E103-0044-4E8F-B46A-7C67CB981296}" destId="{11CB4C66-CF5E-446B-BFFC-94E0D88E329C}" srcOrd="1" destOrd="0" presId="urn:microsoft.com/office/officeart/2005/8/layout/bProcess4"/>
    <dgm:cxn modelId="{63CFE6B3-9826-4803-B4D0-0A0A7151432C}" type="presParOf" srcId="{9F2AC974-0EF6-4354-9961-F3DCBE02D552}" destId="{1F56BBCB-8C8D-4E68-B69C-8F5297057BAC}" srcOrd="1" destOrd="0" presId="urn:microsoft.com/office/officeart/2005/8/layout/bProcess4"/>
    <dgm:cxn modelId="{06CED162-BB6C-4BD3-B0BD-9EA8D6FEDB0A}" type="presParOf" srcId="{9F2AC974-0EF6-4354-9961-F3DCBE02D552}" destId="{0691793C-155A-4756-B8C4-86B64E844559}" srcOrd="2" destOrd="0" presId="urn:microsoft.com/office/officeart/2005/8/layout/bProcess4"/>
    <dgm:cxn modelId="{F4BF8120-238B-4F2B-AAF2-CD2CCFF40322}" type="presParOf" srcId="{0691793C-155A-4756-B8C4-86B64E844559}" destId="{C2C9A435-B589-4DE5-80BD-6A8DC54096E2}" srcOrd="0" destOrd="0" presId="urn:microsoft.com/office/officeart/2005/8/layout/bProcess4"/>
    <dgm:cxn modelId="{5DE0F6DC-4036-4B77-BB6E-28EB638F4A90}" type="presParOf" srcId="{0691793C-155A-4756-B8C4-86B64E844559}" destId="{041DFACE-60BD-40C0-8D26-1D1A9270947F}" srcOrd="1" destOrd="0" presId="urn:microsoft.com/office/officeart/2005/8/layout/bProcess4"/>
    <dgm:cxn modelId="{9EB4C6B9-F3DA-426C-B8B3-5D35563D841A}" type="presParOf" srcId="{9F2AC974-0EF6-4354-9961-F3DCBE02D552}" destId="{D5CB45BA-286C-4974-84B0-DFCF98B31C4D}" srcOrd="3" destOrd="0" presId="urn:microsoft.com/office/officeart/2005/8/layout/bProcess4"/>
    <dgm:cxn modelId="{E6A96065-7836-4E49-8590-D3AD69151BB4}" type="presParOf" srcId="{9F2AC974-0EF6-4354-9961-F3DCBE02D552}" destId="{0996D5E9-D9CE-4AC9-85F2-8697366A5D86}" srcOrd="4" destOrd="0" presId="urn:microsoft.com/office/officeart/2005/8/layout/bProcess4"/>
    <dgm:cxn modelId="{EEACA731-72C2-40E1-907B-58FA6E0AC908}" type="presParOf" srcId="{0996D5E9-D9CE-4AC9-85F2-8697366A5D86}" destId="{E9378FD1-75D0-406A-AAD0-0794B6BFB38D}" srcOrd="0" destOrd="0" presId="urn:microsoft.com/office/officeart/2005/8/layout/bProcess4"/>
    <dgm:cxn modelId="{4CC8C5CC-07BA-442E-A32A-53AE1C191301}" type="presParOf" srcId="{0996D5E9-D9CE-4AC9-85F2-8697366A5D86}" destId="{5043622F-866F-4809-B7CA-63EF9F0BEE64}" srcOrd="1" destOrd="0" presId="urn:microsoft.com/office/officeart/2005/8/layout/bProcess4"/>
    <dgm:cxn modelId="{07036F92-F1D9-4B33-A855-B7D2B633C605}" type="presParOf" srcId="{9F2AC974-0EF6-4354-9961-F3DCBE02D552}" destId="{061BB642-A866-488F-BC92-8B3BFED606C0}" srcOrd="5" destOrd="0" presId="urn:microsoft.com/office/officeart/2005/8/layout/bProcess4"/>
    <dgm:cxn modelId="{A710CC3C-31B1-482B-92AD-D973E4B97221}" type="presParOf" srcId="{9F2AC974-0EF6-4354-9961-F3DCBE02D552}" destId="{1F8D715B-E1F9-47AE-9B48-E80B2A2CB918}" srcOrd="6" destOrd="0" presId="urn:microsoft.com/office/officeart/2005/8/layout/bProcess4"/>
    <dgm:cxn modelId="{EB53D0A7-6C8E-421A-B7AB-E9F5E3F4C08D}" type="presParOf" srcId="{1F8D715B-E1F9-47AE-9B48-E80B2A2CB918}" destId="{1CD3029B-BF10-4C8E-83EF-DB185CA03BC0}" srcOrd="0" destOrd="0" presId="urn:microsoft.com/office/officeart/2005/8/layout/bProcess4"/>
    <dgm:cxn modelId="{0A3A7E8D-6559-439F-94B5-74BA10BC143B}" type="presParOf" srcId="{1F8D715B-E1F9-47AE-9B48-E80B2A2CB918}" destId="{EDCB050C-1B39-4683-A6C5-2CC3B9B7A9C4}" srcOrd="1" destOrd="0" presId="urn:microsoft.com/office/officeart/2005/8/layout/bProcess4"/>
    <dgm:cxn modelId="{B5D8A776-49EC-45E2-B6F4-1FE92EE4B16D}" type="presParOf" srcId="{9F2AC974-0EF6-4354-9961-F3DCBE02D552}" destId="{B7BDAD97-C72C-4538-A6A6-4A7B4A15D594}" srcOrd="7" destOrd="0" presId="urn:microsoft.com/office/officeart/2005/8/layout/bProcess4"/>
    <dgm:cxn modelId="{7DAED20D-C357-4C69-A912-C7769418999B}" type="presParOf" srcId="{9F2AC974-0EF6-4354-9961-F3DCBE02D552}" destId="{C9888E5C-43D5-4B0A-A2D1-BEA72C0364FA}" srcOrd="8" destOrd="0" presId="urn:microsoft.com/office/officeart/2005/8/layout/bProcess4"/>
    <dgm:cxn modelId="{2BCAA402-A5C5-4DCC-B2D4-1E6B6E7F3EE3}" type="presParOf" srcId="{C9888E5C-43D5-4B0A-A2D1-BEA72C0364FA}" destId="{9C6BA78F-0E26-4229-BDCB-6746FF813E6E}" srcOrd="0" destOrd="0" presId="urn:microsoft.com/office/officeart/2005/8/layout/bProcess4"/>
    <dgm:cxn modelId="{30C3BDA1-11E1-49B9-8A5C-8FF1E23483BD}" type="presParOf" srcId="{C9888E5C-43D5-4B0A-A2D1-BEA72C0364FA}" destId="{514735BF-4639-436E-B54D-C547031C9551}" srcOrd="1" destOrd="0" presId="urn:microsoft.com/office/officeart/2005/8/layout/bProcess4"/>
    <dgm:cxn modelId="{F06855E4-3210-4105-8B26-2760F3D33D90}" type="presParOf" srcId="{9F2AC974-0EF6-4354-9961-F3DCBE02D552}" destId="{02B57818-6067-4DDE-BFB0-643D3BED2BA9}" srcOrd="9" destOrd="0" presId="urn:microsoft.com/office/officeart/2005/8/layout/bProcess4"/>
    <dgm:cxn modelId="{9E0D90DE-53DC-4E73-98C6-0D5F4E869D94}" type="presParOf" srcId="{9F2AC974-0EF6-4354-9961-F3DCBE02D552}" destId="{33671491-290D-4849-AC20-D35AFAABA49D}" srcOrd="10" destOrd="0" presId="urn:microsoft.com/office/officeart/2005/8/layout/bProcess4"/>
    <dgm:cxn modelId="{F155B98B-65C0-4416-96B9-B9566F7AFC48}" type="presParOf" srcId="{33671491-290D-4849-AC20-D35AFAABA49D}" destId="{D309FAA4-36EE-4A7B-B551-531CA3E1A5BC}" srcOrd="0" destOrd="0" presId="urn:microsoft.com/office/officeart/2005/8/layout/bProcess4"/>
    <dgm:cxn modelId="{D3C9BF56-68B4-476B-B740-7E98011B7FE7}" type="presParOf" srcId="{33671491-290D-4849-AC20-D35AFAABA49D}" destId="{F0583197-9E70-4BD8-A58D-D9EC5C74B9AB}" srcOrd="1" destOrd="0" presId="urn:microsoft.com/office/officeart/2005/8/layout/bProcess4"/>
    <dgm:cxn modelId="{93BA8D12-8EB5-442B-9654-940E16353C28}" type="presParOf" srcId="{9F2AC974-0EF6-4354-9961-F3DCBE02D552}" destId="{01551328-F849-4C67-9F40-75CE4D28CB5E}" srcOrd="11" destOrd="0" presId="urn:microsoft.com/office/officeart/2005/8/layout/bProcess4"/>
    <dgm:cxn modelId="{EBA4B0DC-7361-446B-A4B4-AC33C0FBFF62}" type="presParOf" srcId="{9F2AC974-0EF6-4354-9961-F3DCBE02D552}" destId="{31D73D54-7B26-4A2B-8A18-03ED50F638E6}" srcOrd="12" destOrd="0" presId="urn:microsoft.com/office/officeart/2005/8/layout/bProcess4"/>
    <dgm:cxn modelId="{614CFF0A-00CF-4AC3-A638-FFCF701CAE8E}" type="presParOf" srcId="{31D73D54-7B26-4A2B-8A18-03ED50F638E6}" destId="{E948C4CB-1825-44CD-AC74-4AD5242A19AF}" srcOrd="0" destOrd="0" presId="urn:microsoft.com/office/officeart/2005/8/layout/bProcess4"/>
    <dgm:cxn modelId="{7E0D606D-76E9-4382-92AD-5C06649EA76E}" type="presParOf" srcId="{31D73D54-7B26-4A2B-8A18-03ED50F638E6}" destId="{549F55A1-9B4F-4CBF-9615-D8BD6259D6A0}" srcOrd="1" destOrd="0" presId="urn:microsoft.com/office/officeart/2005/8/layout/bProcess4"/>
    <dgm:cxn modelId="{A6455588-31C3-47C6-BBEC-9B152BA8C510}" type="presParOf" srcId="{9F2AC974-0EF6-4354-9961-F3DCBE02D552}" destId="{BAF1AB79-17A1-4992-BAD2-9C757480543D}" srcOrd="13" destOrd="0" presId="urn:microsoft.com/office/officeart/2005/8/layout/bProcess4"/>
    <dgm:cxn modelId="{AC5E13CA-6999-4D6A-A22F-1F36BDF00F21}" type="presParOf" srcId="{9F2AC974-0EF6-4354-9961-F3DCBE02D552}" destId="{21D03E31-FD89-4631-BAE3-3B6DB8BDC010}" srcOrd="14" destOrd="0" presId="urn:microsoft.com/office/officeart/2005/8/layout/bProcess4"/>
    <dgm:cxn modelId="{6DC7E0D6-BEB2-4D95-B952-34993F7AB50C}" type="presParOf" srcId="{21D03E31-FD89-4631-BAE3-3B6DB8BDC010}" destId="{CBDB97A2-273B-4297-9686-317130511B44}" srcOrd="0" destOrd="0" presId="urn:microsoft.com/office/officeart/2005/8/layout/bProcess4"/>
    <dgm:cxn modelId="{B4D80C84-9D90-4A06-BA76-FCEAC743339D}" type="presParOf" srcId="{21D03E31-FD89-4631-BAE3-3B6DB8BDC010}" destId="{947CBB97-08AC-4DCE-B64A-63A59B193227}" srcOrd="1" destOrd="0" presId="urn:microsoft.com/office/officeart/2005/8/layout/bProcess4"/>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1F56BBCB-8C8D-4E68-B69C-8F5297057BAC}">
      <dsp:nvSpPr>
        <dsp:cNvPr id="0" name=""/>
        <dsp:cNvSpPr/>
      </dsp:nvSpPr>
      <dsp:spPr>
        <a:xfrm rot="5400000">
          <a:off x="-233045" y="858423"/>
          <a:ext cx="1042129" cy="126234"/>
        </a:xfrm>
        <a:prstGeom prst="rect">
          <a:avLst/>
        </a:prstGeom>
        <a:gradFill rotWithShape="0">
          <a:gsLst>
            <a:gs pos="0">
              <a:schemeClr val="accent6">
                <a:tint val="60000"/>
                <a:hueOff val="0"/>
                <a:satOff val="0"/>
                <a:lumOff val="0"/>
                <a:alphaOff val="0"/>
                <a:tint val="98000"/>
                <a:lumMod val="100000"/>
              </a:schemeClr>
            </a:gs>
            <a:gs pos="100000">
              <a:schemeClr val="accent6">
                <a:tint val="60000"/>
                <a:hueOff val="0"/>
                <a:satOff val="0"/>
                <a:lumOff val="0"/>
                <a:alphaOff val="0"/>
                <a:shade val="88000"/>
                <a:lumMod val="88000"/>
              </a:schemeClr>
            </a:gs>
          </a:gsLst>
          <a:lin ang="5400000" scaled="1"/>
        </a:gradFill>
        <a:ln>
          <a:noFill/>
        </a:ln>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dsp:spPr>
      <dsp:style>
        <a:lnRef idx="0">
          <a:scrgbClr r="0" g="0" b="0"/>
        </a:lnRef>
        <a:fillRef idx="3">
          <a:scrgbClr r="0" g="0" b="0"/>
        </a:fillRef>
        <a:effectRef idx="3">
          <a:scrgbClr r="0" g="0" b="0"/>
        </a:effectRef>
        <a:fontRef idx="minor">
          <a:schemeClr val="lt1"/>
        </a:fontRef>
      </dsp:style>
    </dsp:sp>
    <dsp:sp modelId="{11CB4C66-CF5E-446B-BFFC-94E0D88E329C}">
      <dsp:nvSpPr>
        <dsp:cNvPr id="0" name=""/>
        <dsp:cNvSpPr/>
      </dsp:nvSpPr>
      <dsp:spPr>
        <a:xfrm>
          <a:off x="2584" y="187271"/>
          <a:ext cx="1402607" cy="841564"/>
        </a:xfrm>
        <a:prstGeom prst="roundRect">
          <a:avLst>
            <a:gd name="adj" fmla="val 10000"/>
          </a:avLst>
        </a:prstGeom>
        <a:solidFill>
          <a:schemeClr val="tx1"/>
        </a:solidFill>
        <a:ln>
          <a:solidFill>
            <a:schemeClr val="bg2"/>
          </a:solidFill>
        </a:ln>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dsp:spPr>
      <dsp:style>
        <a:lnRef idx="0">
          <a:scrgbClr r="0" g="0" b="0"/>
        </a:lnRef>
        <a:fillRef idx="3">
          <a:scrgbClr r="0" g="0" b="0"/>
        </a:fillRef>
        <a:effectRef idx="3">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b="0" kern="1200" cap="none" spc="0" dirty="0">
              <a:ln w="0"/>
              <a:solidFill>
                <a:schemeClr val="bg2"/>
              </a:solidFill>
              <a:effectLst>
                <a:innerShdw blurRad="63500" dist="50800" dir="16200000">
                  <a:prstClr val="black">
                    <a:alpha val="50000"/>
                  </a:prstClr>
                </a:innerShdw>
              </a:effectLst>
            </a:rPr>
            <a:t>Camera</a:t>
          </a:r>
        </a:p>
      </dsp:txBody>
      <dsp:txXfrm>
        <a:off x="2584" y="187271"/>
        <a:ext cx="1402607" cy="841564"/>
      </dsp:txXfrm>
    </dsp:sp>
    <dsp:sp modelId="{D5CB45BA-286C-4974-84B0-DFCF98B31C4D}">
      <dsp:nvSpPr>
        <dsp:cNvPr id="0" name=""/>
        <dsp:cNvSpPr/>
      </dsp:nvSpPr>
      <dsp:spPr>
        <a:xfrm rot="5400000">
          <a:off x="-233045" y="1910378"/>
          <a:ext cx="1042129" cy="126234"/>
        </a:xfrm>
        <a:prstGeom prst="rect">
          <a:avLst/>
        </a:prstGeom>
        <a:gradFill rotWithShape="0">
          <a:gsLst>
            <a:gs pos="0">
              <a:schemeClr val="accent6">
                <a:tint val="60000"/>
                <a:hueOff val="0"/>
                <a:satOff val="0"/>
                <a:lumOff val="0"/>
                <a:alphaOff val="0"/>
                <a:tint val="98000"/>
                <a:lumMod val="100000"/>
              </a:schemeClr>
            </a:gs>
            <a:gs pos="100000">
              <a:schemeClr val="accent6">
                <a:tint val="60000"/>
                <a:hueOff val="0"/>
                <a:satOff val="0"/>
                <a:lumOff val="0"/>
                <a:alphaOff val="0"/>
                <a:shade val="88000"/>
                <a:lumMod val="88000"/>
              </a:schemeClr>
            </a:gs>
          </a:gsLst>
          <a:lin ang="5400000" scaled="1"/>
        </a:gradFill>
        <a:ln>
          <a:noFill/>
        </a:ln>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dsp:spPr>
      <dsp:style>
        <a:lnRef idx="0">
          <a:scrgbClr r="0" g="0" b="0"/>
        </a:lnRef>
        <a:fillRef idx="3">
          <a:scrgbClr r="0" g="0" b="0"/>
        </a:fillRef>
        <a:effectRef idx="3">
          <a:scrgbClr r="0" g="0" b="0"/>
        </a:effectRef>
        <a:fontRef idx="minor">
          <a:schemeClr val="lt1"/>
        </a:fontRef>
      </dsp:style>
    </dsp:sp>
    <dsp:sp modelId="{041DFACE-60BD-40C0-8D26-1D1A9270947F}">
      <dsp:nvSpPr>
        <dsp:cNvPr id="0" name=""/>
        <dsp:cNvSpPr/>
      </dsp:nvSpPr>
      <dsp:spPr>
        <a:xfrm>
          <a:off x="2584" y="1239227"/>
          <a:ext cx="1402607" cy="841564"/>
        </a:xfrm>
        <a:prstGeom prst="roundRect">
          <a:avLst>
            <a:gd name="adj" fmla="val 10000"/>
          </a:avLst>
        </a:prstGeom>
        <a:gradFill rotWithShape="0">
          <a:gsLst>
            <a:gs pos="0">
              <a:schemeClr val="lt1">
                <a:hueOff val="0"/>
                <a:satOff val="0"/>
                <a:lumOff val="0"/>
                <a:alphaOff val="0"/>
                <a:tint val="98000"/>
                <a:lumMod val="100000"/>
              </a:schemeClr>
            </a:gs>
            <a:gs pos="100000">
              <a:schemeClr val="lt1">
                <a:hueOff val="0"/>
                <a:satOff val="0"/>
                <a:lumOff val="0"/>
                <a:alphaOff val="0"/>
                <a:shade val="88000"/>
                <a:lumMod val="88000"/>
              </a:schemeClr>
            </a:gs>
          </a:gsLst>
          <a:lin ang="5400000" scaled="1"/>
        </a:gradFill>
        <a:ln>
          <a:noFill/>
        </a:ln>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dsp:spPr>
      <dsp:style>
        <a:lnRef idx="0">
          <a:scrgbClr r="0" g="0" b="0"/>
        </a:lnRef>
        <a:fillRef idx="3">
          <a:scrgbClr r="0" g="0" b="0"/>
        </a:fillRef>
        <a:effectRef idx="3">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b="0" kern="1200" cap="none" spc="0" dirty="0">
              <a:ln w="0"/>
              <a:solidFill>
                <a:schemeClr val="bg2"/>
              </a:solidFill>
              <a:effectLst>
                <a:innerShdw blurRad="63500" dist="50800" dir="16200000">
                  <a:prstClr val="black">
                    <a:alpha val="50000"/>
                  </a:prstClr>
                </a:innerShdw>
              </a:effectLst>
            </a:rPr>
            <a:t>Frame/Image</a:t>
          </a:r>
        </a:p>
      </dsp:txBody>
      <dsp:txXfrm>
        <a:off x="2584" y="1239227"/>
        <a:ext cx="1402607" cy="841564"/>
      </dsp:txXfrm>
    </dsp:sp>
    <dsp:sp modelId="{061BB642-A866-488F-BC92-8B3BFED606C0}">
      <dsp:nvSpPr>
        <dsp:cNvPr id="0" name=""/>
        <dsp:cNvSpPr/>
      </dsp:nvSpPr>
      <dsp:spPr>
        <a:xfrm>
          <a:off x="292932" y="2436356"/>
          <a:ext cx="1855641" cy="126234"/>
        </a:xfrm>
        <a:prstGeom prst="rect">
          <a:avLst/>
        </a:prstGeom>
        <a:gradFill rotWithShape="0">
          <a:gsLst>
            <a:gs pos="0">
              <a:schemeClr val="accent6">
                <a:tint val="60000"/>
                <a:hueOff val="0"/>
                <a:satOff val="0"/>
                <a:lumOff val="0"/>
                <a:alphaOff val="0"/>
                <a:tint val="98000"/>
                <a:lumMod val="100000"/>
              </a:schemeClr>
            </a:gs>
            <a:gs pos="100000">
              <a:schemeClr val="accent6">
                <a:tint val="60000"/>
                <a:hueOff val="0"/>
                <a:satOff val="0"/>
                <a:lumOff val="0"/>
                <a:alphaOff val="0"/>
                <a:shade val="88000"/>
                <a:lumMod val="88000"/>
              </a:schemeClr>
            </a:gs>
          </a:gsLst>
          <a:lin ang="5400000" scaled="1"/>
        </a:gradFill>
        <a:ln>
          <a:noFill/>
        </a:ln>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dsp:spPr>
      <dsp:style>
        <a:lnRef idx="0">
          <a:scrgbClr r="0" g="0" b="0"/>
        </a:lnRef>
        <a:fillRef idx="3">
          <a:scrgbClr r="0" g="0" b="0"/>
        </a:fillRef>
        <a:effectRef idx="3">
          <a:scrgbClr r="0" g="0" b="0"/>
        </a:effectRef>
        <a:fontRef idx="minor">
          <a:schemeClr val="lt1"/>
        </a:fontRef>
      </dsp:style>
    </dsp:sp>
    <dsp:sp modelId="{5043622F-866F-4809-B7CA-63EF9F0BEE64}">
      <dsp:nvSpPr>
        <dsp:cNvPr id="0" name=""/>
        <dsp:cNvSpPr/>
      </dsp:nvSpPr>
      <dsp:spPr>
        <a:xfrm>
          <a:off x="2584" y="2291182"/>
          <a:ext cx="1402607" cy="841564"/>
        </a:xfrm>
        <a:prstGeom prst="roundRect">
          <a:avLst>
            <a:gd name="adj" fmla="val 10000"/>
          </a:avLst>
        </a:prstGeom>
        <a:gradFill rotWithShape="0">
          <a:gsLst>
            <a:gs pos="0">
              <a:schemeClr val="lt1">
                <a:hueOff val="0"/>
                <a:satOff val="0"/>
                <a:lumOff val="0"/>
                <a:alphaOff val="0"/>
                <a:tint val="98000"/>
                <a:lumMod val="100000"/>
              </a:schemeClr>
            </a:gs>
            <a:gs pos="100000">
              <a:schemeClr val="lt1">
                <a:hueOff val="0"/>
                <a:satOff val="0"/>
                <a:lumOff val="0"/>
                <a:alphaOff val="0"/>
                <a:shade val="88000"/>
                <a:lumMod val="88000"/>
              </a:schemeClr>
            </a:gs>
          </a:gsLst>
          <a:lin ang="5400000" scaled="1"/>
        </a:gradFill>
        <a:ln>
          <a:noFill/>
        </a:ln>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dsp:spPr>
      <dsp:style>
        <a:lnRef idx="0">
          <a:scrgbClr r="0" g="0" b="0"/>
        </a:lnRef>
        <a:fillRef idx="3">
          <a:scrgbClr r="0" g="0" b="0"/>
        </a:fillRef>
        <a:effectRef idx="3">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b="0" kern="1200" cap="none" spc="0" dirty="0">
              <a:ln w="0"/>
              <a:solidFill>
                <a:schemeClr val="bg2"/>
              </a:solidFill>
              <a:effectLst>
                <a:innerShdw blurRad="63500" dist="50800" dir="16200000">
                  <a:prstClr val="black">
                    <a:alpha val="50000"/>
                  </a:prstClr>
                </a:innerShdw>
              </a:effectLst>
            </a:rPr>
            <a:t>Detect Faces (HOG Method)</a:t>
          </a:r>
        </a:p>
      </dsp:txBody>
      <dsp:txXfrm>
        <a:off x="2584" y="2291182"/>
        <a:ext cx="1402607" cy="841564"/>
      </dsp:txXfrm>
    </dsp:sp>
    <dsp:sp modelId="{B7BDAD97-C72C-4538-A6A6-4A7B4A15D594}">
      <dsp:nvSpPr>
        <dsp:cNvPr id="0" name=""/>
        <dsp:cNvSpPr/>
      </dsp:nvSpPr>
      <dsp:spPr>
        <a:xfrm rot="16200000">
          <a:off x="1632421" y="1910378"/>
          <a:ext cx="1042129" cy="126234"/>
        </a:xfrm>
        <a:prstGeom prst="rect">
          <a:avLst/>
        </a:prstGeom>
        <a:gradFill rotWithShape="0">
          <a:gsLst>
            <a:gs pos="0">
              <a:schemeClr val="accent6">
                <a:tint val="60000"/>
                <a:hueOff val="0"/>
                <a:satOff val="0"/>
                <a:lumOff val="0"/>
                <a:alphaOff val="0"/>
                <a:tint val="98000"/>
                <a:lumMod val="100000"/>
              </a:schemeClr>
            </a:gs>
            <a:gs pos="100000">
              <a:schemeClr val="accent6">
                <a:tint val="60000"/>
                <a:hueOff val="0"/>
                <a:satOff val="0"/>
                <a:lumOff val="0"/>
                <a:alphaOff val="0"/>
                <a:shade val="88000"/>
                <a:lumMod val="88000"/>
              </a:schemeClr>
            </a:gs>
          </a:gsLst>
          <a:lin ang="5400000" scaled="1"/>
        </a:gradFill>
        <a:ln>
          <a:noFill/>
        </a:ln>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dsp:spPr>
      <dsp:style>
        <a:lnRef idx="0">
          <a:scrgbClr r="0" g="0" b="0"/>
        </a:lnRef>
        <a:fillRef idx="3">
          <a:scrgbClr r="0" g="0" b="0"/>
        </a:fillRef>
        <a:effectRef idx="3">
          <a:scrgbClr r="0" g="0" b="0"/>
        </a:effectRef>
        <a:fontRef idx="minor">
          <a:schemeClr val="lt1"/>
        </a:fontRef>
      </dsp:style>
    </dsp:sp>
    <dsp:sp modelId="{EDCB050C-1B39-4683-A6C5-2CC3B9B7A9C4}">
      <dsp:nvSpPr>
        <dsp:cNvPr id="0" name=""/>
        <dsp:cNvSpPr/>
      </dsp:nvSpPr>
      <dsp:spPr>
        <a:xfrm>
          <a:off x="1868051" y="2291182"/>
          <a:ext cx="1402607" cy="841564"/>
        </a:xfrm>
        <a:prstGeom prst="roundRect">
          <a:avLst>
            <a:gd name="adj" fmla="val 10000"/>
          </a:avLst>
        </a:prstGeom>
        <a:gradFill rotWithShape="0">
          <a:gsLst>
            <a:gs pos="0">
              <a:schemeClr val="lt1">
                <a:hueOff val="0"/>
                <a:satOff val="0"/>
                <a:lumOff val="0"/>
                <a:alphaOff val="0"/>
                <a:tint val="98000"/>
                <a:lumMod val="100000"/>
              </a:schemeClr>
            </a:gs>
            <a:gs pos="100000">
              <a:schemeClr val="lt1">
                <a:hueOff val="0"/>
                <a:satOff val="0"/>
                <a:lumOff val="0"/>
                <a:alphaOff val="0"/>
                <a:shade val="88000"/>
                <a:lumMod val="88000"/>
              </a:schemeClr>
            </a:gs>
          </a:gsLst>
          <a:lin ang="5400000" scaled="1"/>
        </a:gradFill>
        <a:ln>
          <a:noFill/>
        </a:ln>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dsp:spPr>
      <dsp:style>
        <a:lnRef idx="0">
          <a:scrgbClr r="0" g="0" b="0"/>
        </a:lnRef>
        <a:fillRef idx="3">
          <a:scrgbClr r="0" g="0" b="0"/>
        </a:fillRef>
        <a:effectRef idx="3">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b="0" kern="1200" cap="none" spc="0" dirty="0">
              <a:ln w="0"/>
              <a:solidFill>
                <a:schemeClr val="bg2"/>
              </a:solidFill>
              <a:effectLst>
                <a:innerShdw blurRad="63500" dist="50800" dir="16200000">
                  <a:prstClr val="black">
                    <a:alpha val="50000"/>
                  </a:prstClr>
                </a:innerShdw>
              </a:effectLst>
            </a:rPr>
            <a:t>Compute 128-d face embedding via deep metric learning</a:t>
          </a:r>
        </a:p>
      </dsp:txBody>
      <dsp:txXfrm>
        <a:off x="1868051" y="2291182"/>
        <a:ext cx="1402607" cy="841564"/>
      </dsp:txXfrm>
    </dsp:sp>
    <dsp:sp modelId="{02B57818-6067-4DDE-BFB0-643D3BED2BA9}">
      <dsp:nvSpPr>
        <dsp:cNvPr id="0" name=""/>
        <dsp:cNvSpPr/>
      </dsp:nvSpPr>
      <dsp:spPr>
        <a:xfrm rot="16200000">
          <a:off x="1632421" y="858423"/>
          <a:ext cx="1042129" cy="126234"/>
        </a:xfrm>
        <a:prstGeom prst="rect">
          <a:avLst/>
        </a:prstGeom>
        <a:gradFill rotWithShape="0">
          <a:gsLst>
            <a:gs pos="0">
              <a:schemeClr val="accent6">
                <a:tint val="60000"/>
                <a:hueOff val="0"/>
                <a:satOff val="0"/>
                <a:lumOff val="0"/>
                <a:alphaOff val="0"/>
                <a:tint val="98000"/>
                <a:lumMod val="100000"/>
              </a:schemeClr>
            </a:gs>
            <a:gs pos="100000">
              <a:schemeClr val="accent6">
                <a:tint val="60000"/>
                <a:hueOff val="0"/>
                <a:satOff val="0"/>
                <a:lumOff val="0"/>
                <a:alphaOff val="0"/>
                <a:shade val="88000"/>
                <a:lumMod val="88000"/>
              </a:schemeClr>
            </a:gs>
          </a:gsLst>
          <a:lin ang="5400000" scaled="1"/>
        </a:gradFill>
        <a:ln>
          <a:noFill/>
        </a:ln>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dsp:spPr>
      <dsp:style>
        <a:lnRef idx="0">
          <a:scrgbClr r="0" g="0" b="0"/>
        </a:lnRef>
        <a:fillRef idx="3">
          <a:scrgbClr r="0" g="0" b="0"/>
        </a:fillRef>
        <a:effectRef idx="3">
          <a:scrgbClr r="0" g="0" b="0"/>
        </a:effectRef>
        <a:fontRef idx="minor">
          <a:schemeClr val="lt1"/>
        </a:fontRef>
      </dsp:style>
    </dsp:sp>
    <dsp:sp modelId="{514735BF-4639-436E-B54D-C547031C9551}">
      <dsp:nvSpPr>
        <dsp:cNvPr id="0" name=""/>
        <dsp:cNvSpPr/>
      </dsp:nvSpPr>
      <dsp:spPr>
        <a:xfrm>
          <a:off x="1868051" y="1239227"/>
          <a:ext cx="1402607" cy="841564"/>
        </a:xfrm>
        <a:prstGeom prst="roundRect">
          <a:avLst>
            <a:gd name="adj" fmla="val 10000"/>
          </a:avLst>
        </a:prstGeom>
        <a:gradFill rotWithShape="0">
          <a:gsLst>
            <a:gs pos="0">
              <a:schemeClr val="lt1">
                <a:hueOff val="0"/>
                <a:satOff val="0"/>
                <a:lumOff val="0"/>
                <a:alphaOff val="0"/>
                <a:tint val="98000"/>
                <a:lumMod val="100000"/>
              </a:schemeClr>
            </a:gs>
            <a:gs pos="100000">
              <a:schemeClr val="lt1">
                <a:hueOff val="0"/>
                <a:satOff val="0"/>
                <a:lumOff val="0"/>
                <a:alphaOff val="0"/>
                <a:shade val="88000"/>
                <a:lumMod val="88000"/>
              </a:schemeClr>
            </a:gs>
          </a:gsLst>
          <a:lin ang="5400000" scaled="1"/>
        </a:gradFill>
        <a:ln>
          <a:noFill/>
        </a:ln>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dsp:spPr>
      <dsp:style>
        <a:lnRef idx="0">
          <a:scrgbClr r="0" g="0" b="0"/>
        </a:lnRef>
        <a:fillRef idx="3">
          <a:scrgbClr r="0" g="0" b="0"/>
        </a:fillRef>
        <a:effectRef idx="3">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b="0" kern="1200" cap="none" spc="0" dirty="0">
              <a:ln w="0"/>
              <a:solidFill>
                <a:schemeClr val="bg2"/>
              </a:solidFill>
              <a:effectLst>
                <a:innerShdw blurRad="63500" dist="50800" dir="16200000">
                  <a:prstClr val="black">
                    <a:alpha val="50000"/>
                  </a:prstClr>
                </a:innerShdw>
              </a:effectLst>
            </a:rPr>
            <a:t>Compare 128-d vector to known dataset</a:t>
          </a:r>
        </a:p>
      </dsp:txBody>
      <dsp:txXfrm>
        <a:off x="1868051" y="1239227"/>
        <a:ext cx="1402607" cy="841564"/>
      </dsp:txXfrm>
    </dsp:sp>
    <dsp:sp modelId="{01551328-F849-4C67-9F40-75CE4D28CB5E}">
      <dsp:nvSpPr>
        <dsp:cNvPr id="0" name=""/>
        <dsp:cNvSpPr/>
      </dsp:nvSpPr>
      <dsp:spPr>
        <a:xfrm>
          <a:off x="2158399" y="332445"/>
          <a:ext cx="1855641" cy="126234"/>
        </a:xfrm>
        <a:prstGeom prst="rect">
          <a:avLst/>
        </a:prstGeom>
        <a:gradFill rotWithShape="0">
          <a:gsLst>
            <a:gs pos="0">
              <a:schemeClr val="accent6">
                <a:tint val="60000"/>
                <a:hueOff val="0"/>
                <a:satOff val="0"/>
                <a:lumOff val="0"/>
                <a:alphaOff val="0"/>
                <a:tint val="98000"/>
                <a:lumMod val="100000"/>
              </a:schemeClr>
            </a:gs>
            <a:gs pos="100000">
              <a:schemeClr val="accent6">
                <a:tint val="60000"/>
                <a:hueOff val="0"/>
                <a:satOff val="0"/>
                <a:lumOff val="0"/>
                <a:alphaOff val="0"/>
                <a:shade val="88000"/>
                <a:lumMod val="88000"/>
              </a:schemeClr>
            </a:gs>
          </a:gsLst>
          <a:lin ang="5400000" scaled="1"/>
        </a:gradFill>
        <a:ln>
          <a:noFill/>
        </a:ln>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dsp:spPr>
      <dsp:style>
        <a:lnRef idx="0">
          <a:scrgbClr r="0" g="0" b="0"/>
        </a:lnRef>
        <a:fillRef idx="3">
          <a:scrgbClr r="0" g="0" b="0"/>
        </a:fillRef>
        <a:effectRef idx="3">
          <a:scrgbClr r="0" g="0" b="0"/>
        </a:effectRef>
        <a:fontRef idx="minor">
          <a:schemeClr val="lt1"/>
        </a:fontRef>
      </dsp:style>
    </dsp:sp>
    <dsp:sp modelId="{F0583197-9E70-4BD8-A58D-D9EC5C74B9AB}">
      <dsp:nvSpPr>
        <dsp:cNvPr id="0" name=""/>
        <dsp:cNvSpPr/>
      </dsp:nvSpPr>
      <dsp:spPr>
        <a:xfrm>
          <a:off x="1868051" y="187271"/>
          <a:ext cx="1402607" cy="841564"/>
        </a:xfrm>
        <a:prstGeom prst="roundRect">
          <a:avLst>
            <a:gd name="adj" fmla="val 10000"/>
          </a:avLst>
        </a:prstGeom>
        <a:gradFill rotWithShape="0">
          <a:gsLst>
            <a:gs pos="0">
              <a:schemeClr val="lt1">
                <a:hueOff val="0"/>
                <a:satOff val="0"/>
                <a:lumOff val="0"/>
                <a:alphaOff val="0"/>
                <a:tint val="98000"/>
                <a:lumMod val="100000"/>
              </a:schemeClr>
            </a:gs>
            <a:gs pos="100000">
              <a:schemeClr val="lt1">
                <a:hueOff val="0"/>
                <a:satOff val="0"/>
                <a:lumOff val="0"/>
                <a:alphaOff val="0"/>
                <a:shade val="88000"/>
                <a:lumMod val="88000"/>
              </a:schemeClr>
            </a:gs>
          </a:gsLst>
          <a:lin ang="5400000" scaled="1"/>
        </a:gradFill>
        <a:ln>
          <a:noFill/>
        </a:ln>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dsp:spPr>
      <dsp:style>
        <a:lnRef idx="0">
          <a:scrgbClr r="0" g="0" b="0"/>
        </a:lnRef>
        <a:fillRef idx="3">
          <a:scrgbClr r="0" g="0" b="0"/>
        </a:fillRef>
        <a:effectRef idx="3">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b="0" kern="1200" cap="none" spc="0" dirty="0">
              <a:ln w="0"/>
              <a:solidFill>
                <a:schemeClr val="bg2"/>
              </a:solidFill>
              <a:effectLst>
                <a:innerShdw blurRad="63500" dist="50800" dir="16200000">
                  <a:prstClr val="black">
                    <a:alpha val="50000"/>
                  </a:prstClr>
                </a:innerShdw>
              </a:effectLst>
            </a:rPr>
            <a:t>Recognize face</a:t>
          </a:r>
        </a:p>
      </dsp:txBody>
      <dsp:txXfrm>
        <a:off x="1868051" y="187271"/>
        <a:ext cx="1402607" cy="841564"/>
      </dsp:txXfrm>
    </dsp:sp>
    <dsp:sp modelId="{BAF1AB79-17A1-4992-BAD2-9C757480543D}">
      <dsp:nvSpPr>
        <dsp:cNvPr id="0" name=""/>
        <dsp:cNvSpPr/>
      </dsp:nvSpPr>
      <dsp:spPr>
        <a:xfrm rot="5400000">
          <a:off x="3497889" y="858423"/>
          <a:ext cx="1042129" cy="126234"/>
        </a:xfrm>
        <a:prstGeom prst="rect">
          <a:avLst/>
        </a:prstGeom>
        <a:gradFill rotWithShape="0">
          <a:gsLst>
            <a:gs pos="0">
              <a:schemeClr val="accent6">
                <a:tint val="60000"/>
                <a:hueOff val="0"/>
                <a:satOff val="0"/>
                <a:lumOff val="0"/>
                <a:alphaOff val="0"/>
                <a:tint val="98000"/>
                <a:lumMod val="100000"/>
              </a:schemeClr>
            </a:gs>
            <a:gs pos="100000">
              <a:schemeClr val="accent6">
                <a:tint val="60000"/>
                <a:hueOff val="0"/>
                <a:satOff val="0"/>
                <a:lumOff val="0"/>
                <a:alphaOff val="0"/>
                <a:shade val="88000"/>
                <a:lumMod val="88000"/>
              </a:schemeClr>
            </a:gs>
          </a:gsLst>
          <a:lin ang="5400000" scaled="1"/>
        </a:gradFill>
        <a:ln>
          <a:noFill/>
        </a:ln>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dsp:spPr>
      <dsp:style>
        <a:lnRef idx="0">
          <a:scrgbClr r="0" g="0" b="0"/>
        </a:lnRef>
        <a:fillRef idx="3">
          <a:scrgbClr r="0" g="0" b="0"/>
        </a:fillRef>
        <a:effectRef idx="3">
          <a:scrgbClr r="0" g="0" b="0"/>
        </a:effectRef>
        <a:fontRef idx="minor">
          <a:schemeClr val="lt1"/>
        </a:fontRef>
      </dsp:style>
    </dsp:sp>
    <dsp:sp modelId="{549F55A1-9B4F-4CBF-9615-D8BD6259D6A0}">
      <dsp:nvSpPr>
        <dsp:cNvPr id="0" name=""/>
        <dsp:cNvSpPr/>
      </dsp:nvSpPr>
      <dsp:spPr>
        <a:xfrm>
          <a:off x="3733519" y="187271"/>
          <a:ext cx="1402607" cy="841564"/>
        </a:xfrm>
        <a:prstGeom prst="roundRect">
          <a:avLst>
            <a:gd name="adj" fmla="val 10000"/>
          </a:avLst>
        </a:prstGeom>
        <a:gradFill rotWithShape="0">
          <a:gsLst>
            <a:gs pos="0">
              <a:schemeClr val="lt1">
                <a:hueOff val="0"/>
                <a:satOff val="0"/>
                <a:lumOff val="0"/>
                <a:alphaOff val="0"/>
                <a:tint val="98000"/>
                <a:lumMod val="100000"/>
              </a:schemeClr>
            </a:gs>
            <a:gs pos="100000">
              <a:schemeClr val="lt1">
                <a:hueOff val="0"/>
                <a:satOff val="0"/>
                <a:lumOff val="0"/>
                <a:alphaOff val="0"/>
                <a:shade val="88000"/>
                <a:lumMod val="88000"/>
              </a:schemeClr>
            </a:gs>
          </a:gsLst>
          <a:lin ang="5400000" scaled="1"/>
        </a:gradFill>
        <a:ln>
          <a:noFill/>
        </a:ln>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dsp:spPr>
      <dsp:style>
        <a:lnRef idx="0">
          <a:scrgbClr r="0" g="0" b="0"/>
        </a:lnRef>
        <a:fillRef idx="3">
          <a:scrgbClr r="0" g="0" b="0"/>
        </a:fillRef>
        <a:effectRef idx="3">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b="0" kern="1200" cap="none" spc="0" dirty="0">
              <a:ln w="0"/>
              <a:solidFill>
                <a:schemeClr val="bg2"/>
              </a:solidFill>
              <a:effectLst>
                <a:innerShdw blurRad="63500" dist="50800" dir="16200000">
                  <a:prstClr val="black">
                    <a:alpha val="50000"/>
                  </a:prstClr>
                </a:innerShdw>
              </a:effectLst>
            </a:rPr>
            <a:t>Attendance Marking</a:t>
          </a:r>
        </a:p>
      </dsp:txBody>
      <dsp:txXfrm>
        <a:off x="3733519" y="187271"/>
        <a:ext cx="1402607" cy="841564"/>
      </dsp:txXfrm>
    </dsp:sp>
    <dsp:sp modelId="{947CBB97-08AC-4DCE-B64A-63A59B193227}">
      <dsp:nvSpPr>
        <dsp:cNvPr id="0" name=""/>
        <dsp:cNvSpPr/>
      </dsp:nvSpPr>
      <dsp:spPr>
        <a:xfrm>
          <a:off x="3733519" y="1239227"/>
          <a:ext cx="1402607" cy="841564"/>
        </a:xfrm>
        <a:prstGeom prst="roundRect">
          <a:avLst>
            <a:gd name="adj" fmla="val 10000"/>
          </a:avLst>
        </a:prstGeom>
        <a:gradFill rotWithShape="0">
          <a:gsLst>
            <a:gs pos="0">
              <a:schemeClr val="lt1">
                <a:hueOff val="0"/>
                <a:satOff val="0"/>
                <a:lumOff val="0"/>
                <a:alphaOff val="0"/>
                <a:tint val="98000"/>
                <a:lumMod val="100000"/>
              </a:schemeClr>
            </a:gs>
            <a:gs pos="100000">
              <a:schemeClr val="lt1">
                <a:hueOff val="0"/>
                <a:satOff val="0"/>
                <a:lumOff val="0"/>
                <a:alphaOff val="0"/>
                <a:shade val="88000"/>
                <a:lumMod val="88000"/>
              </a:schemeClr>
            </a:gs>
          </a:gsLst>
          <a:lin ang="5400000" scaled="1"/>
        </a:gradFill>
        <a:ln>
          <a:noFill/>
        </a:ln>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dsp:spPr>
      <dsp:style>
        <a:lnRef idx="0">
          <a:scrgbClr r="0" g="0" b="0"/>
        </a:lnRef>
        <a:fillRef idx="3">
          <a:scrgbClr r="0" g="0" b="0"/>
        </a:fillRef>
        <a:effectRef idx="3">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b="0" kern="1200" cap="none" spc="0" dirty="0">
              <a:ln w="0"/>
              <a:solidFill>
                <a:schemeClr val="bg2"/>
              </a:solidFill>
              <a:effectLst>
                <a:innerShdw blurRad="63500" dist="50800" dir="16200000">
                  <a:prstClr val="black">
                    <a:alpha val="50000"/>
                  </a:prstClr>
                </a:innerShdw>
              </a:effectLst>
            </a:rPr>
            <a:t>Excel sheet generated</a:t>
          </a:r>
        </a:p>
      </dsp:txBody>
      <dsp:txXfrm>
        <a:off x="3733519" y="1239227"/>
        <a:ext cx="1402607" cy="841564"/>
      </dsp:txXfrm>
    </dsp:sp>
  </dsp:spTree>
</dsp:drawing>
</file>

<file path=ppt/diagrams/layout1.xml><?xml version="1.0" encoding="utf-8"?>
<dgm:layoutDef xmlns:dgm="http://schemas.openxmlformats.org/drawingml/2006/diagram" xmlns:a="http://schemas.openxmlformats.org/drawingml/2006/main" uniqueId="urn:microsoft.com/office/officeart/2005/8/layout/bProcess4">
  <dgm:title val=""/>
  <dgm:desc val=""/>
  <dgm:catLst>
    <dgm:cat type="process" pri="19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dgm:varLst>
    <dgm:choose name="Name1">
      <dgm:if name="Name2" func="var" arg="dir" op="equ" val="norm">
        <dgm:alg type="snake">
          <dgm:param type="grDir" val="tL"/>
          <dgm:param type="flowDir" val="col"/>
          <dgm:param type="contDir" val="revDir"/>
          <dgm:param type="bkpt" val="bal"/>
        </dgm:alg>
      </dgm:if>
      <dgm:else name="Name3">
        <dgm:alg type="snake">
          <dgm:param type="grDir" val="tR"/>
          <dgm:param type="flowDir" val="col"/>
          <dgm:param type="contDir" val="revDir"/>
          <dgm:param type="bkpt" val="bal"/>
        </dgm:alg>
      </dgm:else>
    </dgm:choose>
    <dgm:shape xmlns:r="http://schemas.openxmlformats.org/officeDocument/2006/relationships" r:blip="">
      <dgm:adjLst/>
    </dgm:shape>
    <dgm:presOf/>
    <dgm:constrLst>
      <dgm:constr type="w" for="ch" forName="compNode" refType="w"/>
      <dgm:constr type="h" for="ch" forName="compNode" refType="w" fact="0.6"/>
      <dgm:constr type="h" for="ch" forName="sibTrans" refType="h" refFor="ch" refForName="compNode" op="equ" fact="0.25"/>
      <dgm:constr type="sp" refType="w" fact="0.33"/>
      <dgm:constr type="primFontSz" for="des" forName="node" op="equ" val="65"/>
    </dgm:constrLst>
    <dgm:ruleLst/>
    <dgm:forEach name="nodesForEach" axis="ch" ptType="node">
      <dgm:layoutNode name="compNode">
        <dgm:alg type="composite"/>
        <dgm:shape xmlns:r="http://schemas.openxmlformats.org/officeDocument/2006/relationships" r:blip="">
          <dgm:adjLst/>
        </dgm:shape>
        <dgm:presOf/>
        <dgm:choose name="Name4">
          <dgm:if name="Name5" axis="self" func="var" arg="dir" op="equ" val="norm">
            <dgm:constrLst>
              <dgm:constr type="l" for="ch" forName="dummyConnPt" refType="w" fact="0.2"/>
              <dgm:constr type="t" for="ch" forName="dummyConnPt" refType="w" fact="0.145"/>
              <dgm:constr type="l" for="ch" forName="node"/>
              <dgm:constr type="t" for="ch" forName="node"/>
              <dgm:constr type="h" for="ch" forName="node" refType="h"/>
              <dgm:constr type="w" for="ch" forName="node" refType="w"/>
            </dgm:constrLst>
          </dgm:if>
          <dgm:else name="Name6">
            <dgm:constrLst>
              <dgm:constr type="l" for="ch" forName="dummyConnPt" refType="w" fact="0.8"/>
              <dgm:constr type="t" for="ch" forName="dummyConnPt" refType="w" fact="0.145"/>
              <dgm:constr type="l" for="ch" forName="node"/>
              <dgm:constr type="t" for="ch" forName="node"/>
              <dgm:constr type="h" for="ch" forName="node" refType="h"/>
              <dgm:constr type="w" for="ch" forName="node" refType="w"/>
            </dgm:constrLst>
          </dgm:else>
        </dgm:choose>
        <dgm:ruleLst/>
        <dgm:layoutNode name="dummyConnPt" styleLbl="node1" moveWith="node">
          <dgm:alg type="sp"/>
          <dgm:shape xmlns:r="http://schemas.openxmlformats.org/officeDocument/2006/relationships" r:blip="">
            <dgm:adjLst/>
          </dgm:shape>
          <dgm:presOf/>
          <dgm:constrLst>
            <dgm:constr type="w" val="1"/>
            <dgm:constr type="h" val="1"/>
          </dgm:constrLst>
          <dgm:ruleLst/>
        </dgm:layout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 type="primFontSz" val="65"/>
          </dgm:constrLst>
          <dgm:ruleLst>
            <dgm:rule type="primFontSz" val="5" fact="NaN" max="NaN"/>
          </dgm:ruleLst>
        </dgm:layoutNode>
      </dgm:layoutNode>
      <dgm:forEach name="sibTransForEach" axis="followSib" cnt="1">
        <dgm:layoutNode name="sibTrans" styleLbl="bgSibTrans2D1">
          <dgm:choose name="Name7">
            <dgm:if name="Name8" axis="self" func="var" arg="dir" op="equ" val="norm">
              <dgm:alg type="conn">
                <dgm:param type="srcNode" val="dummyConnPt"/>
                <dgm:param type="dstNode" val="dummyConnPt"/>
                <dgm:param type="begPts" val="bCtr, midR, tCtr"/>
                <dgm:param type="endPts" val="tCtr, midL, bCtr"/>
                <dgm:param type="begSty" val="noArr"/>
                <dgm:param type="endSty" val="noArr"/>
              </dgm:alg>
            </dgm:if>
            <dgm:else name="Name9">
              <dgm:alg type="conn">
                <dgm:param type="srcNode" val="dummyConnPt"/>
                <dgm:param type="dstNode" val="dummyConnPt"/>
                <dgm:param type="begPts" val="bCtr, midL, tCtr"/>
                <dgm:param type="endPts" val="tCtr, midR, bCtr"/>
                <dgm:param type="begSty" val="noArr"/>
                <dgm:param type="endSty" val="noArr"/>
              </dgm:alg>
            </dgm:else>
          </dgm:choose>
          <dgm:shape xmlns:r="http://schemas.openxmlformats.org/officeDocument/2006/relationships" type="conn" r:blip="" zOrderOff="-2">
            <dgm:adjLst/>
          </dgm:shape>
          <dgm:presOf axis="self"/>
          <dgm:constrLst>
            <dgm:constr type="begPad"/>
            <dgm:constr type="endPad"/>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C484F142-1608-49E7-A375-8454AFC89D99}" type="datetimeFigureOut">
              <a:rPr lang="en-IN" smtClean="0"/>
              <a:pPr/>
              <a:t>11-08-2021</a:t>
            </a:fld>
            <a:endParaRPr lang="en-IN"/>
          </a:p>
        </p:txBody>
      </p:sp>
      <p:sp>
        <p:nvSpPr>
          <p:cNvPr id="5" name="Footer Placeholder 4"/>
          <p:cNvSpPr>
            <a:spLocks noGrp="1"/>
          </p:cNvSpPr>
          <p:nvPr>
            <p:ph type="ftr" sz="quarter" idx="11"/>
          </p:nvPr>
        </p:nvSpPr>
        <p:spPr>
          <a:xfrm>
            <a:off x="3962399" y="5870575"/>
            <a:ext cx="4893958" cy="377825"/>
          </a:xfrm>
        </p:spPr>
        <p:txBody>
          <a:bodyPr/>
          <a:lstStyle/>
          <a:p>
            <a:endParaRPr lang="en-IN"/>
          </a:p>
        </p:txBody>
      </p:sp>
      <p:sp>
        <p:nvSpPr>
          <p:cNvPr id="6" name="Slide Number Placeholder 5"/>
          <p:cNvSpPr>
            <a:spLocks noGrp="1"/>
          </p:cNvSpPr>
          <p:nvPr>
            <p:ph type="sldNum" sz="quarter" idx="12"/>
          </p:nvPr>
        </p:nvSpPr>
        <p:spPr>
          <a:xfrm>
            <a:off x="10608958" y="5870575"/>
            <a:ext cx="551167" cy="377825"/>
          </a:xfrm>
        </p:spPr>
        <p:txBody>
          <a:bodyPr/>
          <a:lstStyle/>
          <a:p>
            <a:fld id="{EDC5E8BC-2EC5-4485-ADD5-C2EEA3FB2251}" type="slidenum">
              <a:rPr lang="en-IN" smtClean="0"/>
              <a:pPr/>
              <a:t>‹#›</a:t>
            </a:fld>
            <a:endParaRPr lang="en-IN"/>
          </a:p>
        </p:txBody>
      </p:sp>
    </p:spTree>
    <p:extLst>
      <p:ext uri="{BB962C8B-B14F-4D97-AF65-F5344CB8AC3E}">
        <p14:creationId xmlns="" xmlns:p14="http://schemas.microsoft.com/office/powerpoint/2010/main" val="9162551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484F142-1608-49E7-A375-8454AFC89D99}" type="datetimeFigureOut">
              <a:rPr lang="en-IN" smtClean="0"/>
              <a:pPr/>
              <a:t>11-08-2021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DC5E8BC-2EC5-4485-ADD5-C2EEA3FB2251}" type="slidenum">
              <a:rPr lang="en-IN" smtClean="0"/>
              <a:pPr/>
              <a:t>‹#›</a:t>
            </a:fld>
            <a:endParaRPr lang="en-IN"/>
          </a:p>
        </p:txBody>
      </p:sp>
    </p:spTree>
    <p:extLst>
      <p:ext uri="{BB962C8B-B14F-4D97-AF65-F5344CB8AC3E}">
        <p14:creationId xmlns="" xmlns:p14="http://schemas.microsoft.com/office/powerpoint/2010/main" val="28175722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84F142-1608-49E7-A375-8454AFC89D99}" type="datetimeFigureOut">
              <a:rPr lang="en-IN" smtClean="0"/>
              <a:pPr/>
              <a:t>11-08-2021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C5E8BC-2EC5-4485-ADD5-C2EEA3FB2251}" type="slidenum">
              <a:rPr lang="en-IN" smtClean="0"/>
              <a:pPr/>
              <a:t>‹#›</a:t>
            </a:fld>
            <a:endParaRPr lang="en-IN"/>
          </a:p>
        </p:txBody>
      </p:sp>
    </p:spTree>
    <p:extLst>
      <p:ext uri="{BB962C8B-B14F-4D97-AF65-F5344CB8AC3E}">
        <p14:creationId xmlns="" xmlns:p14="http://schemas.microsoft.com/office/powerpoint/2010/main" val="14259552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84F142-1608-49E7-A375-8454AFC89D99}" type="datetimeFigureOut">
              <a:rPr lang="en-IN" smtClean="0"/>
              <a:pPr/>
              <a:t>11-08-2021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C5E8BC-2EC5-4485-ADD5-C2EEA3FB2251}" type="slidenum">
              <a:rPr lang="en-IN" smtClean="0"/>
              <a:pPr/>
              <a:t>‹#›</a:t>
            </a:fld>
            <a:endParaRPr lang="en-IN"/>
          </a:p>
        </p:txBody>
      </p:sp>
    </p:spTree>
    <p:extLst>
      <p:ext uri="{BB962C8B-B14F-4D97-AF65-F5344CB8AC3E}">
        <p14:creationId xmlns="" xmlns:p14="http://schemas.microsoft.com/office/powerpoint/2010/main" val="5798888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84F142-1608-49E7-A375-8454AFC89D99}" type="datetimeFigureOut">
              <a:rPr lang="en-IN" smtClean="0"/>
              <a:pPr/>
              <a:t>11-08-2021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C5E8BC-2EC5-4485-ADD5-C2EEA3FB2251}" type="slidenum">
              <a:rPr lang="en-IN" smtClean="0"/>
              <a:pPr/>
              <a:t>‹#›</a:t>
            </a:fld>
            <a:endParaRPr lang="en-IN"/>
          </a:p>
        </p:txBody>
      </p:sp>
    </p:spTree>
    <p:extLst>
      <p:ext uri="{BB962C8B-B14F-4D97-AF65-F5344CB8AC3E}">
        <p14:creationId xmlns="" xmlns:p14="http://schemas.microsoft.com/office/powerpoint/2010/main" val="41411189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84F142-1608-49E7-A375-8454AFC89D99}" type="datetimeFigureOut">
              <a:rPr lang="en-IN" smtClean="0"/>
              <a:pPr/>
              <a:t>11-08-2021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C5E8BC-2EC5-4485-ADD5-C2EEA3FB2251}" type="slidenum">
              <a:rPr lang="en-IN" smtClean="0"/>
              <a:pPr/>
              <a:t>‹#›</a:t>
            </a:fld>
            <a:endParaRPr lang="en-IN"/>
          </a:p>
        </p:txBody>
      </p:sp>
    </p:spTree>
    <p:extLst>
      <p:ext uri="{BB962C8B-B14F-4D97-AF65-F5344CB8AC3E}">
        <p14:creationId xmlns="" xmlns:p14="http://schemas.microsoft.com/office/powerpoint/2010/main" val="19958978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84F142-1608-49E7-A375-8454AFC89D99}" type="datetimeFigureOut">
              <a:rPr lang="en-IN" smtClean="0"/>
              <a:pPr/>
              <a:t>11-08-2021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C5E8BC-2EC5-4485-ADD5-C2EEA3FB2251}" type="slidenum">
              <a:rPr lang="en-IN" smtClean="0"/>
              <a:pPr/>
              <a:t>‹#›</a:t>
            </a:fld>
            <a:endParaRPr lang="en-IN"/>
          </a:p>
        </p:txBody>
      </p:sp>
    </p:spTree>
    <p:extLst>
      <p:ext uri="{BB962C8B-B14F-4D97-AF65-F5344CB8AC3E}">
        <p14:creationId xmlns="" xmlns:p14="http://schemas.microsoft.com/office/powerpoint/2010/main" val="27833859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84F142-1608-49E7-A375-8454AFC89D99}" type="datetimeFigureOut">
              <a:rPr lang="en-IN" smtClean="0"/>
              <a:pPr/>
              <a:t>11-08-2021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C5E8BC-2EC5-4485-ADD5-C2EEA3FB2251}" type="slidenum">
              <a:rPr lang="en-IN" smtClean="0"/>
              <a:pPr/>
              <a:t>‹#›</a:t>
            </a:fld>
            <a:endParaRPr lang="en-IN"/>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 xmlns:p14="http://schemas.microsoft.com/office/powerpoint/2010/main" val="4889267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84F142-1608-49E7-A375-8454AFC89D99}" type="datetimeFigureOut">
              <a:rPr lang="en-IN" smtClean="0"/>
              <a:pPr/>
              <a:t>11-08-2021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C5E8BC-2EC5-4485-ADD5-C2EEA3FB2251}" type="slidenum">
              <a:rPr lang="en-IN" smtClean="0"/>
              <a:pPr/>
              <a:t>‹#›</a:t>
            </a:fld>
            <a:endParaRPr lang="en-IN"/>
          </a:p>
        </p:txBody>
      </p:sp>
    </p:spTree>
    <p:extLst>
      <p:ext uri="{BB962C8B-B14F-4D97-AF65-F5344CB8AC3E}">
        <p14:creationId xmlns="" xmlns:p14="http://schemas.microsoft.com/office/powerpoint/2010/main" val="4269893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84F142-1608-49E7-A375-8454AFC89D99}" type="datetimeFigureOut">
              <a:rPr lang="en-IN" smtClean="0"/>
              <a:pPr/>
              <a:t>11-08-2021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C5E8BC-2EC5-4485-ADD5-C2EEA3FB2251}" type="slidenum">
              <a:rPr lang="en-IN" smtClean="0"/>
              <a:pPr/>
              <a:t>‹#›</a:t>
            </a:fld>
            <a:endParaRPr lang="en-IN"/>
          </a:p>
        </p:txBody>
      </p:sp>
    </p:spTree>
    <p:extLst>
      <p:ext uri="{BB962C8B-B14F-4D97-AF65-F5344CB8AC3E}">
        <p14:creationId xmlns="" xmlns:p14="http://schemas.microsoft.com/office/powerpoint/2010/main" val="28542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84F142-1608-49E7-A375-8454AFC89D99}" type="datetimeFigureOut">
              <a:rPr lang="en-IN" smtClean="0"/>
              <a:pPr/>
              <a:t>11-08-2021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C5E8BC-2EC5-4485-ADD5-C2EEA3FB2251}" type="slidenum">
              <a:rPr lang="en-IN" smtClean="0"/>
              <a:pPr/>
              <a:t>‹#›</a:t>
            </a:fld>
            <a:endParaRPr lang="en-IN"/>
          </a:p>
        </p:txBody>
      </p:sp>
    </p:spTree>
    <p:extLst>
      <p:ext uri="{BB962C8B-B14F-4D97-AF65-F5344CB8AC3E}">
        <p14:creationId xmlns="" xmlns:p14="http://schemas.microsoft.com/office/powerpoint/2010/main" val="2076674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484F142-1608-49E7-A375-8454AFC89D99}" type="datetimeFigureOut">
              <a:rPr lang="en-IN" smtClean="0"/>
              <a:pPr/>
              <a:t>11-08-2021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DC5E8BC-2EC5-4485-ADD5-C2EEA3FB2251}" type="slidenum">
              <a:rPr lang="en-IN" smtClean="0"/>
              <a:pPr/>
              <a:t>‹#›</a:t>
            </a:fld>
            <a:endParaRPr lang="en-IN"/>
          </a:p>
        </p:txBody>
      </p:sp>
    </p:spTree>
    <p:extLst>
      <p:ext uri="{BB962C8B-B14F-4D97-AF65-F5344CB8AC3E}">
        <p14:creationId xmlns="" xmlns:p14="http://schemas.microsoft.com/office/powerpoint/2010/main" val="18907733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484F142-1608-49E7-A375-8454AFC89D99}" type="datetimeFigureOut">
              <a:rPr lang="en-IN" smtClean="0"/>
              <a:pPr/>
              <a:t>11-08-2021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DC5E8BC-2EC5-4485-ADD5-C2EEA3FB2251}" type="slidenum">
              <a:rPr lang="en-IN" smtClean="0"/>
              <a:pPr/>
              <a:t>‹#›</a:t>
            </a:fld>
            <a:endParaRPr lang="en-IN"/>
          </a:p>
        </p:txBody>
      </p:sp>
    </p:spTree>
    <p:extLst>
      <p:ext uri="{BB962C8B-B14F-4D97-AF65-F5344CB8AC3E}">
        <p14:creationId xmlns="" xmlns:p14="http://schemas.microsoft.com/office/powerpoint/2010/main" val="15679423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484F142-1608-49E7-A375-8454AFC89D99}" type="datetimeFigureOut">
              <a:rPr lang="en-IN" smtClean="0"/>
              <a:pPr/>
              <a:t>11-08-2021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DC5E8BC-2EC5-4485-ADD5-C2EEA3FB2251}" type="slidenum">
              <a:rPr lang="en-IN" smtClean="0"/>
              <a:pPr/>
              <a:t>‹#›</a:t>
            </a:fld>
            <a:endParaRPr lang="en-IN"/>
          </a:p>
        </p:txBody>
      </p:sp>
    </p:spTree>
    <p:extLst>
      <p:ext uri="{BB962C8B-B14F-4D97-AF65-F5344CB8AC3E}">
        <p14:creationId xmlns="" xmlns:p14="http://schemas.microsoft.com/office/powerpoint/2010/main" val="40195235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C484F142-1608-49E7-A375-8454AFC89D99}" type="datetimeFigureOut">
              <a:rPr lang="en-IN" smtClean="0"/>
              <a:pPr/>
              <a:t>11-08-2021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DC5E8BC-2EC5-4485-ADD5-C2EEA3FB2251}" type="slidenum">
              <a:rPr lang="en-IN" smtClean="0"/>
              <a:pPr/>
              <a:t>‹#›</a:t>
            </a:fld>
            <a:endParaRPr lang="en-IN"/>
          </a:p>
        </p:txBody>
      </p:sp>
    </p:spTree>
    <p:extLst>
      <p:ext uri="{BB962C8B-B14F-4D97-AF65-F5344CB8AC3E}">
        <p14:creationId xmlns="" xmlns:p14="http://schemas.microsoft.com/office/powerpoint/2010/main" val="14830153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484F142-1608-49E7-A375-8454AFC89D99}" type="datetimeFigureOut">
              <a:rPr lang="en-IN" smtClean="0"/>
              <a:pPr/>
              <a:t>11-08-2021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DC5E8BC-2EC5-4485-ADD5-C2EEA3FB2251}" type="slidenum">
              <a:rPr lang="en-IN" smtClean="0"/>
              <a:pPr/>
              <a:t>‹#›</a:t>
            </a:fld>
            <a:endParaRPr lang="en-IN"/>
          </a:p>
        </p:txBody>
      </p:sp>
    </p:spTree>
    <p:extLst>
      <p:ext uri="{BB962C8B-B14F-4D97-AF65-F5344CB8AC3E}">
        <p14:creationId xmlns="" xmlns:p14="http://schemas.microsoft.com/office/powerpoint/2010/main" val="20061612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484F142-1608-49E7-A375-8454AFC89D99}" type="datetimeFigureOut">
              <a:rPr lang="en-IN" smtClean="0"/>
              <a:pPr/>
              <a:t>11-08-2021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DC5E8BC-2EC5-4485-ADD5-C2EEA3FB2251}" type="slidenum">
              <a:rPr lang="en-IN" smtClean="0"/>
              <a:pPr/>
              <a:t>‹#›</a:t>
            </a:fld>
            <a:endParaRPr lang="en-IN"/>
          </a:p>
        </p:txBody>
      </p:sp>
    </p:spTree>
    <p:extLst>
      <p:ext uri="{BB962C8B-B14F-4D97-AF65-F5344CB8AC3E}">
        <p14:creationId xmlns="" xmlns:p14="http://schemas.microsoft.com/office/powerpoint/2010/main" val="4319329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484F142-1608-49E7-A375-8454AFC89D99}" type="datetimeFigureOut">
              <a:rPr lang="en-IN" smtClean="0"/>
              <a:pPr/>
              <a:t>11-08-2021</a:t>
            </a:fld>
            <a:endParaRPr lang="en-IN"/>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DC5E8BC-2EC5-4485-ADD5-C2EEA3FB2251}" type="slidenum">
              <a:rPr lang="en-IN" smtClean="0"/>
              <a:pPr/>
              <a:t>‹#›</a:t>
            </a:fld>
            <a:endParaRPr lang="en-IN"/>
          </a:p>
        </p:txBody>
      </p:sp>
    </p:spTree>
    <p:extLst>
      <p:ext uri="{BB962C8B-B14F-4D97-AF65-F5344CB8AC3E}">
        <p14:creationId xmlns="" xmlns:p14="http://schemas.microsoft.com/office/powerpoint/2010/main" val="136048614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hyperlink" Target="https://towardsdatascience.com/face-recognition-how-lbph-works-%2090ec258c3d6" TargetMode="External"/><Relationship Id="rId2" Type="http://schemas.openxmlformats.org/officeDocument/2006/relationships/hyperlink" Target="https://www.superdatascience.com/blogs/opencv-face-recognition" TargetMode="External"/><Relationship Id="rId1" Type="http://schemas.openxmlformats.org/officeDocument/2006/relationships/slideLayout" Target="../slideLayouts/slideLayout2.xml"/><Relationship Id="rId5" Type="http://schemas.openxmlformats.org/officeDocument/2006/relationships/hyperlink" Target="http://www.ijsrp.org/research-paper-0218/ijsrp-p7433.pdf" TargetMode="External"/><Relationship Id="rId4" Type="http://schemas.openxmlformats.org/officeDocument/2006/relationships/hyperlink" Target="https://www.pyimagesearch.com/2018/09/24/opencv-face-%20recognition/" TargetMode="Externa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t="-6000" b="-6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34E1ACE-3EEC-4911-9DD7-F981735749BF}"/>
              </a:ext>
            </a:extLst>
          </p:cNvPr>
          <p:cNvSpPr>
            <a:spLocks noGrp="1"/>
          </p:cNvSpPr>
          <p:nvPr>
            <p:ph type="ctrTitle"/>
          </p:nvPr>
        </p:nvSpPr>
        <p:spPr>
          <a:xfrm>
            <a:off x="295421" y="576774"/>
            <a:ext cx="6358597" cy="1969477"/>
          </a:xfrm>
        </p:spPr>
        <p:txBody>
          <a:bodyPr>
            <a:normAutofit/>
          </a:bodyPr>
          <a:lstStyle/>
          <a:p>
            <a:pPr algn="ctr"/>
            <a:r>
              <a:rPr lang="en-US" sz="2800" b="1" dirty="0" smtClean="0">
                <a:solidFill>
                  <a:srgbClr val="FFFF00"/>
                </a:solidFill>
                <a:latin typeface="Times New Roman" pitchFamily="18" charset="0"/>
                <a:cs typeface="Times New Roman" pitchFamily="18" charset="0"/>
              </a:rPr>
              <a:t>Smart ATTENDENCE SYSTEM </a:t>
            </a:r>
            <a:br>
              <a:rPr lang="en-US" sz="2800" b="1" dirty="0" smtClean="0">
                <a:solidFill>
                  <a:srgbClr val="FFFF00"/>
                </a:solidFill>
                <a:latin typeface="Times New Roman" pitchFamily="18" charset="0"/>
                <a:cs typeface="Times New Roman" pitchFamily="18" charset="0"/>
              </a:rPr>
            </a:br>
            <a:r>
              <a:rPr lang="en-US" sz="2800" b="1" dirty="0" smtClean="0">
                <a:solidFill>
                  <a:srgbClr val="FFFF00"/>
                </a:solidFill>
                <a:latin typeface="Times New Roman" pitchFamily="18" charset="0"/>
                <a:cs typeface="Times New Roman" pitchFamily="18" charset="0"/>
              </a:rPr>
              <a:t>USING OPENCV </a:t>
            </a:r>
            <a:br>
              <a:rPr lang="en-US" sz="2800" b="1" dirty="0" smtClean="0">
                <a:solidFill>
                  <a:srgbClr val="FFFF00"/>
                </a:solidFill>
                <a:latin typeface="Times New Roman" pitchFamily="18" charset="0"/>
                <a:cs typeface="Times New Roman" pitchFamily="18" charset="0"/>
              </a:rPr>
            </a:br>
            <a:r>
              <a:rPr lang="en-US" sz="2800" b="1" dirty="0" smtClean="0">
                <a:solidFill>
                  <a:srgbClr val="FFFF00"/>
                </a:solidFill>
                <a:latin typeface="Times New Roman" pitchFamily="18" charset="0"/>
                <a:cs typeface="Times New Roman" pitchFamily="18" charset="0"/>
              </a:rPr>
              <a:t>BASED ON FACE RECOGNITION</a:t>
            </a:r>
            <a:endParaRPr lang="en-US" sz="2800" b="1" dirty="0">
              <a:solidFill>
                <a:srgbClr val="FFFF00"/>
              </a:solidFill>
              <a:latin typeface="Times New Roman" pitchFamily="18" charset="0"/>
              <a:cs typeface="Times New Roman" pitchFamily="18" charset="0"/>
            </a:endParaRPr>
          </a:p>
        </p:txBody>
      </p:sp>
      <p:sp>
        <p:nvSpPr>
          <p:cNvPr id="3" name="Subtitle 2">
            <a:extLst>
              <a:ext uri="{FF2B5EF4-FFF2-40B4-BE49-F238E27FC236}">
                <a16:creationId xmlns="" xmlns:a16="http://schemas.microsoft.com/office/drawing/2014/main" id="{2BAA7EFF-0D34-407B-82B6-BCF919FAF489}"/>
              </a:ext>
            </a:extLst>
          </p:cNvPr>
          <p:cNvSpPr>
            <a:spLocks noGrp="1"/>
          </p:cNvSpPr>
          <p:nvPr>
            <p:ph type="subTitle" idx="1"/>
          </p:nvPr>
        </p:nvSpPr>
        <p:spPr>
          <a:xfrm>
            <a:off x="2099319" y="4065807"/>
            <a:ext cx="7462345" cy="1655762"/>
          </a:xfrm>
        </p:spPr>
        <p:txBody>
          <a:bodyPr>
            <a:normAutofit/>
          </a:bodyPr>
          <a:lstStyle/>
          <a:p>
            <a:pPr algn="l"/>
            <a:r>
              <a:rPr lang="en-US" b="1" dirty="0" smtClean="0">
                <a:solidFill>
                  <a:srgbClr val="FFFF00"/>
                </a:solidFill>
                <a:latin typeface="Times New Roman" pitchFamily="18" charset="0"/>
                <a:cs typeface="Times New Roman" pitchFamily="18" charset="0"/>
              </a:rPr>
              <a:t>PRESENTED by: Yogender Kumar</a:t>
            </a:r>
          </a:p>
          <a:p>
            <a:pPr algn="l"/>
            <a:r>
              <a:rPr lang="en-US" b="1" dirty="0" smtClean="0">
                <a:solidFill>
                  <a:srgbClr val="FFFF00"/>
                </a:solidFill>
                <a:latin typeface="Times New Roman" pitchFamily="18" charset="0"/>
                <a:cs typeface="Times New Roman" pitchFamily="18" charset="0"/>
              </a:rPr>
              <a:t>Roll NO. 17/NR/UT/CS023</a:t>
            </a:r>
          </a:p>
          <a:p>
            <a:pPr algn="l"/>
            <a:r>
              <a:rPr lang="en-US" b="1" dirty="0" smtClean="0">
                <a:solidFill>
                  <a:srgbClr val="FFFF00"/>
                </a:solidFill>
                <a:latin typeface="Times New Roman" pitchFamily="18" charset="0"/>
                <a:cs typeface="Times New Roman" pitchFamily="18" charset="0"/>
              </a:rPr>
              <a:t>CLASS: B.TECH(CSE)</a:t>
            </a:r>
          </a:p>
          <a:p>
            <a:endParaRPr lang="en-US" dirty="0"/>
          </a:p>
        </p:txBody>
      </p:sp>
    </p:spTree>
    <p:extLst>
      <p:ext uri="{BB962C8B-B14F-4D97-AF65-F5344CB8AC3E}">
        <p14:creationId xmlns="" xmlns:p14="http://schemas.microsoft.com/office/powerpoint/2010/main" val="3644836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2"/>
                                        </p:tgtEl>
                                        <p:attrNameLst>
                                          <p:attrName>style.visibility</p:attrName>
                                        </p:attrNameLst>
                                      </p:cBhvr>
                                      <p:to>
                                        <p:strVal val="visible"/>
                                      </p:to>
                                    </p:set>
                                    <p:anim calcmode="discrete" valueType="clr">
                                      <p:cBhvr override="childStyle">
                                        <p:cTn id="7" dur="90"/>
                                        <p:tgtEl>
                                          <p:spTgt spid="2"/>
                                        </p:tgtEl>
                                        <p:attrNameLst>
                                          <p:attrName>style.color</p:attrName>
                                        </p:attrNameLst>
                                      </p:cBhvr>
                                      <p:tavLst>
                                        <p:tav tm="0">
                                          <p:val>
                                            <p:clrVal>
                                              <a:schemeClr val="bg1"/>
                                            </p:clrVal>
                                          </p:val>
                                        </p:tav>
                                        <p:tav tm="50000">
                                          <p:val>
                                            <p:clrVal>
                                              <a:srgbClr val="FA4C4C"/>
                                            </p:clrVal>
                                          </p:val>
                                        </p:tav>
                                      </p:tavLst>
                                    </p:anim>
                                    <p:anim calcmode="discrete" valueType="clr">
                                      <p:cBhvr>
                                        <p:cTn id="8" dur="90"/>
                                        <p:tgtEl>
                                          <p:spTgt spid="2"/>
                                        </p:tgtEl>
                                        <p:attrNameLst>
                                          <p:attrName>fillcolor</p:attrName>
                                        </p:attrNameLst>
                                      </p:cBhvr>
                                      <p:tavLst>
                                        <p:tav tm="0">
                                          <p:val>
                                            <p:clrVal>
                                              <a:schemeClr val="accent2"/>
                                            </p:clrVal>
                                          </p:val>
                                        </p:tav>
                                        <p:tav tm="50000">
                                          <p:val>
                                            <p:clrVal>
                                              <a:schemeClr val="hlink"/>
                                            </p:clrVal>
                                          </p:val>
                                        </p:tav>
                                      </p:tavLst>
                                    </p:anim>
                                    <p:set>
                                      <p:cBhvr>
                                        <p:cTn id="9" dur="90"/>
                                        <p:tgtEl>
                                          <p:spTgt spid="2"/>
                                        </p:tgtEl>
                                        <p:attrNameLst>
                                          <p:attrName>fill.type</p:attrName>
                                        </p:attrNameLst>
                                      </p:cBhvr>
                                      <p:to>
                                        <p:strVal val="solid"/>
                                      </p:to>
                                    </p:set>
                                  </p:childTnLst>
                                </p:cTn>
                              </p:par>
                            </p:childTnLst>
                          </p:cTn>
                        </p:par>
                        <p:par>
                          <p:cTn id="10" fill="hold">
                            <p:stCondLst>
                              <p:cond delay="2475"/>
                            </p:stCondLst>
                            <p:childTnLst>
                              <p:par>
                                <p:cTn id="11" presetID="26" presetClass="entr" presetSubtype="0" fill="hold" nodeType="after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wipe(down)">
                                      <p:cBhvr>
                                        <p:cTn id="13" dur="580">
                                          <p:stCondLst>
                                            <p:cond delay="0"/>
                                          </p:stCondLst>
                                        </p:cTn>
                                        <p:tgtEl>
                                          <p:spTgt spid="3">
                                            <p:txEl>
                                              <p:pRg st="0" end="0"/>
                                            </p:txEl>
                                          </p:spTgt>
                                        </p:tgtEl>
                                      </p:cBhvr>
                                    </p:animEffect>
                                    <p:anim calcmode="lin" valueType="num">
                                      <p:cBhvr>
                                        <p:cTn id="14"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15"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6"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7"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8"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19" dur="26">
                                          <p:stCondLst>
                                            <p:cond delay="650"/>
                                          </p:stCondLst>
                                        </p:cTn>
                                        <p:tgtEl>
                                          <p:spTgt spid="3">
                                            <p:txEl>
                                              <p:pRg st="0" end="0"/>
                                            </p:txEl>
                                          </p:spTgt>
                                        </p:tgtEl>
                                      </p:cBhvr>
                                      <p:to x="100000" y="60000"/>
                                    </p:animScale>
                                    <p:animScale>
                                      <p:cBhvr>
                                        <p:cTn id="20" dur="166" decel="50000">
                                          <p:stCondLst>
                                            <p:cond delay="676"/>
                                          </p:stCondLst>
                                        </p:cTn>
                                        <p:tgtEl>
                                          <p:spTgt spid="3">
                                            <p:txEl>
                                              <p:pRg st="0" end="0"/>
                                            </p:txEl>
                                          </p:spTgt>
                                        </p:tgtEl>
                                      </p:cBhvr>
                                      <p:to x="100000" y="100000"/>
                                    </p:animScale>
                                    <p:animScale>
                                      <p:cBhvr>
                                        <p:cTn id="21" dur="26">
                                          <p:stCondLst>
                                            <p:cond delay="1312"/>
                                          </p:stCondLst>
                                        </p:cTn>
                                        <p:tgtEl>
                                          <p:spTgt spid="3">
                                            <p:txEl>
                                              <p:pRg st="0" end="0"/>
                                            </p:txEl>
                                          </p:spTgt>
                                        </p:tgtEl>
                                      </p:cBhvr>
                                      <p:to x="100000" y="80000"/>
                                    </p:animScale>
                                    <p:animScale>
                                      <p:cBhvr>
                                        <p:cTn id="22" dur="166" decel="50000">
                                          <p:stCondLst>
                                            <p:cond delay="1338"/>
                                          </p:stCondLst>
                                        </p:cTn>
                                        <p:tgtEl>
                                          <p:spTgt spid="3">
                                            <p:txEl>
                                              <p:pRg st="0" end="0"/>
                                            </p:txEl>
                                          </p:spTgt>
                                        </p:tgtEl>
                                      </p:cBhvr>
                                      <p:to x="100000" y="100000"/>
                                    </p:animScale>
                                    <p:animScale>
                                      <p:cBhvr>
                                        <p:cTn id="23" dur="26">
                                          <p:stCondLst>
                                            <p:cond delay="1642"/>
                                          </p:stCondLst>
                                        </p:cTn>
                                        <p:tgtEl>
                                          <p:spTgt spid="3">
                                            <p:txEl>
                                              <p:pRg st="0" end="0"/>
                                            </p:txEl>
                                          </p:spTgt>
                                        </p:tgtEl>
                                      </p:cBhvr>
                                      <p:to x="100000" y="90000"/>
                                    </p:animScale>
                                    <p:animScale>
                                      <p:cBhvr>
                                        <p:cTn id="24" dur="166" decel="50000">
                                          <p:stCondLst>
                                            <p:cond delay="1668"/>
                                          </p:stCondLst>
                                        </p:cTn>
                                        <p:tgtEl>
                                          <p:spTgt spid="3">
                                            <p:txEl>
                                              <p:pRg st="0" end="0"/>
                                            </p:txEl>
                                          </p:spTgt>
                                        </p:tgtEl>
                                      </p:cBhvr>
                                      <p:to x="100000" y="100000"/>
                                    </p:animScale>
                                    <p:animScale>
                                      <p:cBhvr>
                                        <p:cTn id="25" dur="26">
                                          <p:stCondLst>
                                            <p:cond delay="1808"/>
                                          </p:stCondLst>
                                        </p:cTn>
                                        <p:tgtEl>
                                          <p:spTgt spid="3">
                                            <p:txEl>
                                              <p:pRg st="0" end="0"/>
                                            </p:txEl>
                                          </p:spTgt>
                                        </p:tgtEl>
                                      </p:cBhvr>
                                      <p:to x="100000" y="95000"/>
                                    </p:animScale>
                                    <p:animScale>
                                      <p:cBhvr>
                                        <p:cTn id="26" dur="166" decel="50000">
                                          <p:stCondLst>
                                            <p:cond delay="1834"/>
                                          </p:stCondLst>
                                        </p:cTn>
                                        <p:tgtEl>
                                          <p:spTgt spid="3">
                                            <p:txEl>
                                              <p:pRg st="0" end="0"/>
                                            </p:txEl>
                                          </p:spTgt>
                                        </p:tgtEl>
                                      </p:cBhvr>
                                      <p:to x="100000" y="100000"/>
                                    </p:animScale>
                                  </p:childTnLst>
                                </p:cTn>
                              </p:par>
                            </p:childTnLst>
                          </p:cTn>
                        </p:par>
                        <p:par>
                          <p:cTn id="27" fill="hold">
                            <p:stCondLst>
                              <p:cond delay="4475"/>
                            </p:stCondLst>
                            <p:childTnLst>
                              <p:par>
                                <p:cTn id="28" presetID="34" presetClass="entr" presetSubtype="0" fill="hold" nodeType="afterEffect">
                                  <p:stCondLst>
                                    <p:cond delay="0"/>
                                  </p:stCondLst>
                                  <p:childTnLst>
                                    <p:set>
                                      <p:cBhvr>
                                        <p:cTn id="29" dur="1" fill="hold">
                                          <p:stCondLst>
                                            <p:cond delay="0"/>
                                          </p:stCondLst>
                                        </p:cTn>
                                        <p:tgtEl>
                                          <p:spTgt spid="3">
                                            <p:txEl>
                                              <p:pRg st="1" end="1"/>
                                            </p:txEl>
                                          </p:spTgt>
                                        </p:tgtEl>
                                        <p:attrNameLst>
                                          <p:attrName>style.visibility</p:attrName>
                                        </p:attrNameLst>
                                      </p:cBhvr>
                                      <p:to>
                                        <p:strVal val="visible"/>
                                      </p:to>
                                    </p:set>
                                    <p:anim from="(-#ppt_w/2)" to="(#ppt_x)" calcmode="lin" valueType="num">
                                      <p:cBhvr>
                                        <p:cTn id="30" dur="600" fill="hold">
                                          <p:stCondLst>
                                            <p:cond delay="0"/>
                                          </p:stCondLst>
                                        </p:cTn>
                                        <p:tgtEl>
                                          <p:spTgt spid="3">
                                            <p:txEl>
                                              <p:pRg st="1" end="1"/>
                                            </p:txEl>
                                          </p:spTgt>
                                        </p:tgtEl>
                                        <p:attrNameLst>
                                          <p:attrName>ppt_x</p:attrName>
                                        </p:attrNameLst>
                                      </p:cBhvr>
                                    </p:anim>
                                    <p:anim from="0" to="-1.0" calcmode="lin" valueType="num">
                                      <p:cBhvr>
                                        <p:cTn id="31" dur="200" decel="50000" autoRev="1" fill="hold">
                                          <p:stCondLst>
                                            <p:cond delay="600"/>
                                          </p:stCondLst>
                                        </p:cTn>
                                        <p:tgtEl>
                                          <p:spTgt spid="3">
                                            <p:txEl>
                                              <p:pRg st="1" end="1"/>
                                            </p:txEl>
                                          </p:spTgt>
                                        </p:tgtEl>
                                        <p:attrNameLst>
                                          <p:attrName>xshear</p:attrName>
                                        </p:attrNameLst>
                                      </p:cBhvr>
                                    </p:anim>
                                    <p:animScale>
                                      <p:cBhvr>
                                        <p:cTn id="32" dur="200" decel="100000" autoRev="1" fill="hold">
                                          <p:stCondLst>
                                            <p:cond delay="600"/>
                                          </p:stCondLst>
                                        </p:cTn>
                                        <p:tgtEl>
                                          <p:spTgt spid="3">
                                            <p:txEl>
                                              <p:pRg st="1" end="1"/>
                                            </p:txEl>
                                          </p:spTgt>
                                        </p:tgtEl>
                                      </p:cBhvr>
                                      <p:from x="100000" y="100000"/>
                                      <p:to x="80000" y="100000"/>
                                    </p:animScale>
                                    <p:anim by="(#ppt_h/3+#ppt_w*0.1)" calcmode="lin" valueType="num">
                                      <p:cBhvr additive="sum">
                                        <p:cTn id="33" dur="200" decel="100000" autoRev="1" fill="hold">
                                          <p:stCondLst>
                                            <p:cond delay="600"/>
                                          </p:stCondLst>
                                        </p:cTn>
                                        <p:tgtEl>
                                          <p:spTgt spid="3">
                                            <p:txEl>
                                              <p:pRg st="1" end="1"/>
                                            </p:txEl>
                                          </p:spTgt>
                                        </p:tgtEl>
                                        <p:attrNameLst>
                                          <p:attrName>ppt_x</p:attrName>
                                        </p:attrNameLst>
                                      </p:cBhvr>
                                    </p:anim>
                                  </p:childTnLst>
                                </p:cTn>
                              </p:par>
                            </p:childTnLst>
                          </p:cTn>
                        </p:par>
                        <p:par>
                          <p:cTn id="34" fill="hold">
                            <p:stCondLst>
                              <p:cond delay="5475"/>
                            </p:stCondLst>
                            <p:childTnLst>
                              <p:par>
                                <p:cTn id="35" presetID="26" presetClass="entr" presetSubtype="0" fill="hold" nodeType="afterEffect">
                                  <p:stCondLst>
                                    <p:cond delay="0"/>
                                  </p:stCondLst>
                                  <p:childTnLst>
                                    <p:set>
                                      <p:cBhvr>
                                        <p:cTn id="36" dur="1" fill="hold">
                                          <p:stCondLst>
                                            <p:cond delay="0"/>
                                          </p:stCondLst>
                                        </p:cTn>
                                        <p:tgtEl>
                                          <p:spTgt spid="3">
                                            <p:txEl>
                                              <p:pRg st="2" end="2"/>
                                            </p:txEl>
                                          </p:spTgt>
                                        </p:tgtEl>
                                        <p:attrNameLst>
                                          <p:attrName>style.visibility</p:attrName>
                                        </p:attrNameLst>
                                      </p:cBhvr>
                                      <p:to>
                                        <p:strVal val="visible"/>
                                      </p:to>
                                    </p:set>
                                    <p:animEffect transition="in" filter="wipe(down)">
                                      <p:cBhvr>
                                        <p:cTn id="37" dur="870">
                                          <p:stCondLst>
                                            <p:cond delay="0"/>
                                          </p:stCondLst>
                                        </p:cTn>
                                        <p:tgtEl>
                                          <p:spTgt spid="3">
                                            <p:txEl>
                                              <p:pRg st="2" end="2"/>
                                            </p:txEl>
                                          </p:spTgt>
                                        </p:tgtEl>
                                      </p:cBhvr>
                                    </p:animEffect>
                                    <p:anim calcmode="lin" valueType="num">
                                      <p:cBhvr>
                                        <p:cTn id="38" dur="2733"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39" dur="996"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40" dur="996" tmFilter="0, 0; 0.125,0.2665; 0.25,0.4; 0.375,0.465; 0.5,0.5;  0.625,0.535; 0.75,0.6; 0.875,0.7335; 1,1">
                                          <p:stCondLst>
                                            <p:cond delay="996"/>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41" dur="498" tmFilter="0, 0; 0.125,0.2665; 0.25,0.4; 0.375,0.465; 0.5,0.5;  0.625,0.535; 0.75,0.6; 0.875,0.7335; 1,1">
                                          <p:stCondLst>
                                            <p:cond delay="1986"/>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42" dur="246" tmFilter="0, 0; 0.125,0.2665; 0.25,0.4; 0.375,0.465; 0.5,0.5;  0.625,0.535; 0.75,0.6; 0.875,0.7335; 1,1">
                                          <p:stCondLst>
                                            <p:cond delay="2484"/>
                                          </p:stCondLst>
                                        </p:cTn>
                                        <p:tgtEl>
                                          <p:spTgt spid="3">
                                            <p:txEl>
                                              <p:pRg st="2" end="2"/>
                                            </p:txEl>
                                          </p:spTgt>
                                        </p:tgtEl>
                                        <p:attrNameLst>
                                          <p:attrName>ppt_y</p:attrName>
                                        </p:attrNameLst>
                                      </p:cBhvr>
                                      <p:tavLst>
                                        <p:tav tm="0" fmla="#ppt_y-sin(pi*$)/81">
                                          <p:val>
                                            <p:fltVal val="0"/>
                                          </p:val>
                                        </p:tav>
                                        <p:tav tm="100000">
                                          <p:val>
                                            <p:fltVal val="1"/>
                                          </p:val>
                                        </p:tav>
                                      </p:tavLst>
                                    </p:anim>
                                    <p:animScale>
                                      <p:cBhvr>
                                        <p:cTn id="43" dur="39">
                                          <p:stCondLst>
                                            <p:cond delay="975"/>
                                          </p:stCondLst>
                                        </p:cTn>
                                        <p:tgtEl>
                                          <p:spTgt spid="3">
                                            <p:txEl>
                                              <p:pRg st="2" end="2"/>
                                            </p:txEl>
                                          </p:spTgt>
                                        </p:tgtEl>
                                      </p:cBhvr>
                                      <p:to x="100000" y="60000"/>
                                    </p:animScale>
                                    <p:animScale>
                                      <p:cBhvr>
                                        <p:cTn id="44" dur="249" decel="50000">
                                          <p:stCondLst>
                                            <p:cond delay="1014"/>
                                          </p:stCondLst>
                                        </p:cTn>
                                        <p:tgtEl>
                                          <p:spTgt spid="3">
                                            <p:txEl>
                                              <p:pRg st="2" end="2"/>
                                            </p:txEl>
                                          </p:spTgt>
                                        </p:tgtEl>
                                      </p:cBhvr>
                                      <p:to x="100000" y="100000"/>
                                    </p:animScale>
                                    <p:animScale>
                                      <p:cBhvr>
                                        <p:cTn id="45" dur="39">
                                          <p:stCondLst>
                                            <p:cond delay="1968"/>
                                          </p:stCondLst>
                                        </p:cTn>
                                        <p:tgtEl>
                                          <p:spTgt spid="3">
                                            <p:txEl>
                                              <p:pRg st="2" end="2"/>
                                            </p:txEl>
                                          </p:spTgt>
                                        </p:tgtEl>
                                      </p:cBhvr>
                                      <p:to x="100000" y="80000"/>
                                    </p:animScale>
                                    <p:animScale>
                                      <p:cBhvr>
                                        <p:cTn id="46" dur="249" decel="50000">
                                          <p:stCondLst>
                                            <p:cond delay="2007"/>
                                          </p:stCondLst>
                                        </p:cTn>
                                        <p:tgtEl>
                                          <p:spTgt spid="3">
                                            <p:txEl>
                                              <p:pRg st="2" end="2"/>
                                            </p:txEl>
                                          </p:spTgt>
                                        </p:tgtEl>
                                      </p:cBhvr>
                                      <p:to x="100000" y="100000"/>
                                    </p:animScale>
                                    <p:animScale>
                                      <p:cBhvr>
                                        <p:cTn id="47" dur="39">
                                          <p:stCondLst>
                                            <p:cond delay="2463"/>
                                          </p:stCondLst>
                                        </p:cTn>
                                        <p:tgtEl>
                                          <p:spTgt spid="3">
                                            <p:txEl>
                                              <p:pRg st="2" end="2"/>
                                            </p:txEl>
                                          </p:spTgt>
                                        </p:tgtEl>
                                      </p:cBhvr>
                                      <p:to x="100000" y="90000"/>
                                    </p:animScale>
                                    <p:animScale>
                                      <p:cBhvr>
                                        <p:cTn id="48" dur="249" decel="50000">
                                          <p:stCondLst>
                                            <p:cond delay="2502"/>
                                          </p:stCondLst>
                                        </p:cTn>
                                        <p:tgtEl>
                                          <p:spTgt spid="3">
                                            <p:txEl>
                                              <p:pRg st="2" end="2"/>
                                            </p:txEl>
                                          </p:spTgt>
                                        </p:tgtEl>
                                      </p:cBhvr>
                                      <p:to x="100000" y="100000"/>
                                    </p:animScale>
                                    <p:animScale>
                                      <p:cBhvr>
                                        <p:cTn id="49" dur="39">
                                          <p:stCondLst>
                                            <p:cond delay="2712"/>
                                          </p:stCondLst>
                                        </p:cTn>
                                        <p:tgtEl>
                                          <p:spTgt spid="3">
                                            <p:txEl>
                                              <p:pRg st="2" end="2"/>
                                            </p:txEl>
                                          </p:spTgt>
                                        </p:tgtEl>
                                      </p:cBhvr>
                                      <p:to x="100000" y="95000"/>
                                    </p:animScale>
                                    <p:animScale>
                                      <p:cBhvr>
                                        <p:cTn id="50" dur="249" decel="50000">
                                          <p:stCondLst>
                                            <p:cond delay="2751"/>
                                          </p:stCondLst>
                                        </p:cTn>
                                        <p:tgtEl>
                                          <p:spTgt spid="3">
                                            <p:txEl>
                                              <p:pRg st="2" end="2"/>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b="1" cap="none" dirty="0" smtClean="0">
                <a:ln>
                  <a:noFill/>
                </a:ln>
                <a:latin typeface="Times New Roman" pitchFamily="18" charset="0"/>
                <a:ea typeface="Calibri" pitchFamily="34" charset="0"/>
                <a:cs typeface="Times New Roman" pitchFamily="18" charset="0"/>
              </a:rPr>
              <a:t/>
            </a:r>
            <a:br>
              <a:rPr lang="en-US" b="1" cap="none" dirty="0" smtClean="0">
                <a:ln>
                  <a:noFill/>
                </a:ln>
                <a:latin typeface="Times New Roman" pitchFamily="18" charset="0"/>
                <a:ea typeface="Calibri" pitchFamily="34" charset="0"/>
                <a:cs typeface="Times New Roman" pitchFamily="18" charset="0"/>
              </a:rPr>
            </a:br>
            <a:r>
              <a:rPr lang="en-US" b="1" cap="none" dirty="0" smtClean="0">
                <a:ln>
                  <a:noFill/>
                </a:ln>
                <a:latin typeface="Times New Roman" pitchFamily="18" charset="0"/>
                <a:ea typeface="Calibri" pitchFamily="34" charset="0"/>
                <a:cs typeface="Times New Roman" pitchFamily="18" charset="0"/>
              </a:rPr>
              <a:t>Flow-chart of the methodology used for Face Detection and Recognition </a:t>
            </a:r>
            <a:r>
              <a:rPr lang="en-US" sz="4800" cap="none" dirty="0" smtClean="0">
                <a:ln>
                  <a:noFill/>
                </a:ln>
                <a:latin typeface="Arial" pitchFamily="34" charset="0"/>
                <a:cs typeface="Arial" pitchFamily="34" charset="0"/>
              </a:rPr>
              <a:t/>
            </a:r>
            <a:br>
              <a:rPr lang="en-US" sz="4800" cap="none" dirty="0" smtClean="0">
                <a:ln>
                  <a:noFill/>
                </a:ln>
                <a:latin typeface="Arial" pitchFamily="34" charset="0"/>
                <a:cs typeface="Arial" pitchFamily="34" charset="0"/>
              </a:rPr>
            </a:br>
            <a:endParaRPr lang="en-US" dirty="0"/>
          </a:p>
        </p:txBody>
      </p:sp>
      <p:pic>
        <p:nvPicPr>
          <p:cNvPr id="4" name="Content Placeholder 3"/>
          <p:cNvPicPr>
            <a:picLocks noGrp="1"/>
          </p:cNvPicPr>
          <p:nvPr>
            <p:ph idx="1"/>
          </p:nvPr>
        </p:nvPicPr>
        <p:blipFill>
          <a:blip r:embed="rId2" cstate="print"/>
          <a:stretch>
            <a:fillRect/>
          </a:stretch>
        </p:blipFill>
        <p:spPr>
          <a:xfrm>
            <a:off x="2475914" y="2461846"/>
            <a:ext cx="6611815" cy="3877994"/>
          </a:xfrm>
          <a:prstGeom prst="rect">
            <a:avLst/>
          </a:prstGeom>
        </p:spPr>
      </p:pic>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7" presetClass="entr" presetSubtype="2"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1+#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50" presetClass="entr" presetSubtype="0" decel="100000"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1000" fill="hold"/>
                                        <p:tgtEl>
                                          <p:spTgt spid="4"/>
                                        </p:tgtEl>
                                        <p:attrNameLst>
                                          <p:attrName>ppt_w</p:attrName>
                                        </p:attrNameLst>
                                      </p:cBhvr>
                                      <p:tavLst>
                                        <p:tav tm="0">
                                          <p:val>
                                            <p:strVal val="#ppt_w+.3"/>
                                          </p:val>
                                        </p:tav>
                                        <p:tav tm="100000">
                                          <p:val>
                                            <p:strVal val="#ppt_w"/>
                                          </p:val>
                                        </p:tav>
                                      </p:tavLst>
                                    </p:anim>
                                    <p:anim calcmode="lin" valueType="num">
                                      <p:cBhvr>
                                        <p:cTn id="13" dur="1000" fill="hold"/>
                                        <p:tgtEl>
                                          <p:spTgt spid="4"/>
                                        </p:tgtEl>
                                        <p:attrNameLst>
                                          <p:attrName>ppt_h</p:attrName>
                                        </p:attrNameLst>
                                      </p:cBhvr>
                                      <p:tavLst>
                                        <p:tav tm="0">
                                          <p:val>
                                            <p:strVal val="#ppt_h"/>
                                          </p:val>
                                        </p:tav>
                                        <p:tav tm="100000">
                                          <p:val>
                                            <p:strVal val="#ppt_h"/>
                                          </p:val>
                                        </p:tav>
                                      </p:tavLst>
                                    </p:anim>
                                    <p:animEffect transition="in" filter="fade">
                                      <p:cBhvr>
                                        <p:cTn id="14"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smtClean="0"/>
              <a:t> </a:t>
            </a:r>
            <a:r>
              <a:rPr lang="en-US" b="1" dirty="0" smtClean="0">
                <a:latin typeface="Times New Roman" pitchFamily="18" charset="0"/>
                <a:cs typeface="Times New Roman" pitchFamily="18" charset="0"/>
              </a:rPr>
              <a:t>How the system works?</a:t>
            </a:r>
            <a:endParaRPr lang="en-US" b="1" dirty="0">
              <a:latin typeface="Times New Roman" pitchFamily="18" charset="0"/>
              <a:cs typeface="Times New Roman" pitchFamily="18" charset="0"/>
            </a:endParaRPr>
          </a:p>
        </p:txBody>
      </p:sp>
      <p:sp>
        <p:nvSpPr>
          <p:cNvPr id="5" name="Content Placeholder 4"/>
          <p:cNvSpPr>
            <a:spLocks noGrp="1"/>
          </p:cNvSpPr>
          <p:nvPr>
            <p:ph idx="1"/>
          </p:nvPr>
        </p:nvSpPr>
        <p:spPr>
          <a:xfrm>
            <a:off x="685801" y="1814732"/>
            <a:ext cx="10131425" cy="1885071"/>
          </a:xfrm>
        </p:spPr>
        <p:txBody>
          <a:bodyPr/>
          <a:lstStyle/>
          <a:p>
            <a:pPr>
              <a:buNone/>
            </a:pPr>
            <a:r>
              <a:rPr lang="en-US" sz="2200" dirty="0" smtClean="0">
                <a:latin typeface="Times New Roman" pitchFamily="18" charset="0"/>
                <a:cs typeface="Times New Roman" pitchFamily="18" charset="0"/>
              </a:rPr>
              <a:t>This system works accordingly with a series of step explained below:</a:t>
            </a:r>
          </a:p>
          <a:p>
            <a:r>
              <a:rPr lang="en-US" sz="2200" b="1" dirty="0" smtClean="0">
                <a:latin typeface="Times New Roman" pitchFamily="18" charset="0"/>
                <a:cs typeface="Times New Roman" pitchFamily="18" charset="0"/>
              </a:rPr>
              <a:t>DATA COLLECTION</a:t>
            </a:r>
            <a:r>
              <a:rPr lang="en-US" dirty="0" smtClean="0"/>
              <a:t>: </a:t>
            </a:r>
          </a:p>
          <a:p>
            <a:endParaRPr lang="en-US" dirty="0"/>
          </a:p>
        </p:txBody>
      </p:sp>
      <p:pic>
        <p:nvPicPr>
          <p:cNvPr id="6" name="Picture 5"/>
          <p:cNvPicPr/>
          <p:nvPr/>
        </p:nvPicPr>
        <p:blipFill>
          <a:blip r:embed="rId2" cstate="print"/>
          <a:srcRect/>
          <a:stretch>
            <a:fillRect/>
          </a:stretch>
        </p:blipFill>
        <p:spPr bwMode="auto">
          <a:xfrm>
            <a:off x="295693" y="3182516"/>
            <a:ext cx="5359519" cy="271184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7" name="Picture 6"/>
          <p:cNvPicPr/>
          <p:nvPr/>
        </p:nvPicPr>
        <p:blipFill>
          <a:blip r:embed="rId3" cstate="print"/>
          <a:srcRect b="5759"/>
          <a:stretch>
            <a:fillRect/>
          </a:stretch>
        </p:blipFill>
        <p:spPr bwMode="auto">
          <a:xfrm>
            <a:off x="5979739" y="3123027"/>
            <a:ext cx="5944003" cy="279947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8" name="TextBox 7"/>
          <p:cNvSpPr txBox="1"/>
          <p:nvPr/>
        </p:nvSpPr>
        <p:spPr>
          <a:xfrm>
            <a:off x="534572" y="6179179"/>
            <a:ext cx="5258171" cy="369332"/>
          </a:xfrm>
          <a:prstGeom prst="rect">
            <a:avLst/>
          </a:prstGeom>
          <a:noFill/>
        </p:spPr>
        <p:txBody>
          <a:bodyPr wrap="square" rtlCol="0">
            <a:spAutoFit/>
          </a:bodyPr>
          <a:lstStyle/>
          <a:p>
            <a:r>
              <a:rPr lang="en-US" dirty="0" smtClean="0"/>
              <a:t>Fig1.interact with graphic user interface</a:t>
            </a:r>
            <a:endParaRPr lang="en-US" dirty="0"/>
          </a:p>
        </p:txBody>
      </p:sp>
      <p:sp>
        <p:nvSpPr>
          <p:cNvPr id="9" name="TextBox 8"/>
          <p:cNvSpPr txBox="1"/>
          <p:nvPr/>
        </p:nvSpPr>
        <p:spPr>
          <a:xfrm>
            <a:off x="5880295" y="6193247"/>
            <a:ext cx="6311705" cy="369332"/>
          </a:xfrm>
          <a:prstGeom prst="rect">
            <a:avLst/>
          </a:prstGeom>
          <a:noFill/>
        </p:spPr>
        <p:txBody>
          <a:bodyPr wrap="square" rtlCol="0">
            <a:spAutoFit/>
          </a:bodyPr>
          <a:lstStyle/>
          <a:p>
            <a:r>
              <a:rPr lang="en-US" dirty="0" smtClean="0"/>
              <a:t>Fig2. Entering the detail and then student will click on take image</a:t>
            </a:r>
            <a:endParaRPr lang="en-US" dirty="0"/>
          </a:p>
        </p:txBody>
      </p:sp>
    </p:spTree>
  </p:cSld>
  <p:clrMapOvr>
    <a:masterClrMapping/>
  </p:clrMapOvr>
  <p:transition>
    <p:wedg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7" presetClass="entr" presetSubtype="0" fill="hold" grpId="0" nodeType="afterEffect">
                                  <p:stCondLst>
                                    <p:cond delay="0"/>
                                  </p:stCondLst>
                                  <p:iterate type="lt">
                                    <p:tmPct val="50000"/>
                                  </p:iterate>
                                  <p:childTnLst>
                                    <p:set>
                                      <p:cBhvr>
                                        <p:cTn id="6" dur="1" fill="hold">
                                          <p:stCondLst>
                                            <p:cond delay="0"/>
                                          </p:stCondLst>
                                        </p:cTn>
                                        <p:tgtEl>
                                          <p:spTgt spid="4"/>
                                        </p:tgtEl>
                                        <p:attrNameLst>
                                          <p:attrName>style.visibility</p:attrName>
                                        </p:attrNameLst>
                                      </p:cBhvr>
                                      <p:to>
                                        <p:strVal val="visible"/>
                                      </p:to>
                                    </p:set>
                                    <p:anim calcmode="discrete" valueType="clr">
                                      <p:cBhvr override="childStyle">
                                        <p:cTn id="7" dur="80"/>
                                        <p:tgtEl>
                                          <p:spTgt spid="4"/>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4"/>
                                        </p:tgtEl>
                                        <p:attrNameLst>
                                          <p:attrName>fillcolor</p:attrName>
                                        </p:attrNameLst>
                                      </p:cBhvr>
                                      <p:tavLst>
                                        <p:tav tm="0">
                                          <p:val>
                                            <p:clrVal>
                                              <a:schemeClr val="accent2"/>
                                            </p:clrVal>
                                          </p:val>
                                        </p:tav>
                                        <p:tav tm="50000">
                                          <p:val>
                                            <p:clrVal>
                                              <a:schemeClr val="hlink"/>
                                            </p:clrVal>
                                          </p:val>
                                        </p:tav>
                                      </p:tavLst>
                                    </p:anim>
                                    <p:set>
                                      <p:cBhvr>
                                        <p:cTn id="9" dur="80"/>
                                        <p:tgtEl>
                                          <p:spTgt spid="4"/>
                                        </p:tgtEl>
                                        <p:attrNameLst>
                                          <p:attrName>fill.type</p:attrName>
                                        </p:attrNameLst>
                                      </p:cBhvr>
                                      <p:to>
                                        <p:strVal val="solid"/>
                                      </p:to>
                                    </p:set>
                                  </p:childTnLst>
                                </p:cTn>
                              </p:par>
                            </p:childTnLst>
                          </p:cTn>
                        </p:par>
                        <p:par>
                          <p:cTn id="10" fill="hold">
                            <p:stCondLst>
                              <p:cond delay="760"/>
                            </p:stCondLst>
                            <p:childTnLst>
                              <p:par>
                                <p:cTn id="11" presetID="50" presetClass="entr" presetSubtype="0" decel="100000" fill="hold" nodeType="after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anim calcmode="lin" valueType="num">
                                      <p:cBhvr>
                                        <p:cTn id="13" dur="2000" fill="hold"/>
                                        <p:tgtEl>
                                          <p:spTgt spid="5">
                                            <p:txEl>
                                              <p:pRg st="0" end="0"/>
                                            </p:txEl>
                                          </p:spTgt>
                                        </p:tgtEl>
                                        <p:attrNameLst>
                                          <p:attrName>ppt_w</p:attrName>
                                        </p:attrNameLst>
                                      </p:cBhvr>
                                      <p:tavLst>
                                        <p:tav tm="0">
                                          <p:val>
                                            <p:strVal val="#ppt_w+.3"/>
                                          </p:val>
                                        </p:tav>
                                        <p:tav tm="100000">
                                          <p:val>
                                            <p:strVal val="#ppt_w"/>
                                          </p:val>
                                        </p:tav>
                                      </p:tavLst>
                                    </p:anim>
                                    <p:anim calcmode="lin" valueType="num">
                                      <p:cBhvr>
                                        <p:cTn id="14" dur="2000" fill="hold"/>
                                        <p:tgtEl>
                                          <p:spTgt spid="5">
                                            <p:txEl>
                                              <p:pRg st="0" end="0"/>
                                            </p:txEl>
                                          </p:spTgt>
                                        </p:tgtEl>
                                        <p:attrNameLst>
                                          <p:attrName>ppt_h</p:attrName>
                                        </p:attrNameLst>
                                      </p:cBhvr>
                                      <p:tavLst>
                                        <p:tav tm="0">
                                          <p:val>
                                            <p:strVal val="#ppt_h"/>
                                          </p:val>
                                        </p:tav>
                                        <p:tav tm="100000">
                                          <p:val>
                                            <p:strVal val="#ppt_h"/>
                                          </p:val>
                                        </p:tav>
                                      </p:tavLst>
                                    </p:anim>
                                    <p:animEffect transition="in" filter="fade">
                                      <p:cBhvr>
                                        <p:cTn id="15" dur="2000"/>
                                        <p:tgtEl>
                                          <p:spTgt spid="5">
                                            <p:txEl>
                                              <p:pRg st="0" end="0"/>
                                            </p:txEl>
                                          </p:spTgt>
                                        </p:tgtEl>
                                      </p:cBhvr>
                                    </p:animEffect>
                                  </p:childTnLst>
                                </p:cTn>
                              </p:par>
                            </p:childTnLst>
                          </p:cTn>
                        </p:par>
                        <p:par>
                          <p:cTn id="16" fill="hold">
                            <p:stCondLst>
                              <p:cond delay="2760"/>
                            </p:stCondLst>
                            <p:childTnLst>
                              <p:par>
                                <p:cTn id="17" presetID="50" presetClass="entr" presetSubtype="0" decel="100000" fill="hold" nodeType="afterEffect">
                                  <p:stCondLst>
                                    <p:cond delay="0"/>
                                  </p:stCondLst>
                                  <p:childTnLst>
                                    <p:set>
                                      <p:cBhvr>
                                        <p:cTn id="18" dur="1" fill="hold">
                                          <p:stCondLst>
                                            <p:cond delay="0"/>
                                          </p:stCondLst>
                                        </p:cTn>
                                        <p:tgtEl>
                                          <p:spTgt spid="5">
                                            <p:txEl>
                                              <p:pRg st="1" end="1"/>
                                            </p:txEl>
                                          </p:spTgt>
                                        </p:tgtEl>
                                        <p:attrNameLst>
                                          <p:attrName>style.visibility</p:attrName>
                                        </p:attrNameLst>
                                      </p:cBhvr>
                                      <p:to>
                                        <p:strVal val="visible"/>
                                      </p:to>
                                    </p:set>
                                    <p:anim calcmode="lin" valueType="num">
                                      <p:cBhvr>
                                        <p:cTn id="19" dur="2000" fill="hold"/>
                                        <p:tgtEl>
                                          <p:spTgt spid="5">
                                            <p:txEl>
                                              <p:pRg st="1" end="1"/>
                                            </p:txEl>
                                          </p:spTgt>
                                        </p:tgtEl>
                                        <p:attrNameLst>
                                          <p:attrName>ppt_w</p:attrName>
                                        </p:attrNameLst>
                                      </p:cBhvr>
                                      <p:tavLst>
                                        <p:tav tm="0">
                                          <p:val>
                                            <p:strVal val="#ppt_w+.3"/>
                                          </p:val>
                                        </p:tav>
                                        <p:tav tm="100000">
                                          <p:val>
                                            <p:strVal val="#ppt_w"/>
                                          </p:val>
                                        </p:tav>
                                      </p:tavLst>
                                    </p:anim>
                                    <p:anim calcmode="lin" valueType="num">
                                      <p:cBhvr>
                                        <p:cTn id="20" dur="2000" fill="hold"/>
                                        <p:tgtEl>
                                          <p:spTgt spid="5">
                                            <p:txEl>
                                              <p:pRg st="1" end="1"/>
                                            </p:txEl>
                                          </p:spTgt>
                                        </p:tgtEl>
                                        <p:attrNameLst>
                                          <p:attrName>ppt_h</p:attrName>
                                        </p:attrNameLst>
                                      </p:cBhvr>
                                      <p:tavLst>
                                        <p:tav tm="0">
                                          <p:val>
                                            <p:strVal val="#ppt_h"/>
                                          </p:val>
                                        </p:tav>
                                        <p:tav tm="100000">
                                          <p:val>
                                            <p:strVal val="#ppt_h"/>
                                          </p:val>
                                        </p:tav>
                                      </p:tavLst>
                                    </p:anim>
                                    <p:animEffect transition="in" filter="fade">
                                      <p:cBhvr>
                                        <p:cTn id="21" dur="2000"/>
                                        <p:tgtEl>
                                          <p:spTgt spid="5">
                                            <p:txEl>
                                              <p:pRg st="1" end="1"/>
                                            </p:txEl>
                                          </p:spTgt>
                                        </p:tgtEl>
                                      </p:cBhvr>
                                    </p:animEffect>
                                  </p:childTnLst>
                                </p:cTn>
                              </p:par>
                            </p:childTnLst>
                          </p:cTn>
                        </p:par>
                        <p:par>
                          <p:cTn id="22" fill="hold">
                            <p:stCondLst>
                              <p:cond delay="4760"/>
                            </p:stCondLst>
                            <p:childTnLst>
                              <p:par>
                                <p:cTn id="23" presetID="9" presetClass="entr" presetSubtype="0" fill="hold" nodeType="after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dissolve">
                                      <p:cBhvr>
                                        <p:cTn id="25" dur="500"/>
                                        <p:tgtEl>
                                          <p:spTgt spid="6"/>
                                        </p:tgtEl>
                                      </p:cBhvr>
                                    </p:animEffect>
                                  </p:childTnLst>
                                </p:cTn>
                              </p:par>
                            </p:childTnLst>
                          </p:cTn>
                        </p:par>
                        <p:par>
                          <p:cTn id="26" fill="hold">
                            <p:stCondLst>
                              <p:cond delay="5260"/>
                            </p:stCondLst>
                            <p:childTnLst>
                              <p:par>
                                <p:cTn id="27" presetID="26" presetClass="entr" presetSubtype="0" fill="hold" grpId="0" nodeType="after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wipe(down)">
                                      <p:cBhvr>
                                        <p:cTn id="29" dur="580">
                                          <p:stCondLst>
                                            <p:cond delay="0"/>
                                          </p:stCondLst>
                                        </p:cTn>
                                        <p:tgtEl>
                                          <p:spTgt spid="8"/>
                                        </p:tgtEl>
                                      </p:cBhvr>
                                    </p:animEffect>
                                    <p:anim calcmode="lin" valueType="num">
                                      <p:cBhvr>
                                        <p:cTn id="30"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31"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32"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33"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34"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35" dur="26">
                                          <p:stCondLst>
                                            <p:cond delay="650"/>
                                          </p:stCondLst>
                                        </p:cTn>
                                        <p:tgtEl>
                                          <p:spTgt spid="8"/>
                                        </p:tgtEl>
                                      </p:cBhvr>
                                      <p:to x="100000" y="60000"/>
                                    </p:animScale>
                                    <p:animScale>
                                      <p:cBhvr>
                                        <p:cTn id="36" dur="166" decel="50000">
                                          <p:stCondLst>
                                            <p:cond delay="676"/>
                                          </p:stCondLst>
                                        </p:cTn>
                                        <p:tgtEl>
                                          <p:spTgt spid="8"/>
                                        </p:tgtEl>
                                      </p:cBhvr>
                                      <p:to x="100000" y="100000"/>
                                    </p:animScale>
                                    <p:animScale>
                                      <p:cBhvr>
                                        <p:cTn id="37" dur="26">
                                          <p:stCondLst>
                                            <p:cond delay="1312"/>
                                          </p:stCondLst>
                                        </p:cTn>
                                        <p:tgtEl>
                                          <p:spTgt spid="8"/>
                                        </p:tgtEl>
                                      </p:cBhvr>
                                      <p:to x="100000" y="80000"/>
                                    </p:animScale>
                                    <p:animScale>
                                      <p:cBhvr>
                                        <p:cTn id="38" dur="166" decel="50000">
                                          <p:stCondLst>
                                            <p:cond delay="1338"/>
                                          </p:stCondLst>
                                        </p:cTn>
                                        <p:tgtEl>
                                          <p:spTgt spid="8"/>
                                        </p:tgtEl>
                                      </p:cBhvr>
                                      <p:to x="100000" y="100000"/>
                                    </p:animScale>
                                    <p:animScale>
                                      <p:cBhvr>
                                        <p:cTn id="39" dur="26">
                                          <p:stCondLst>
                                            <p:cond delay="1642"/>
                                          </p:stCondLst>
                                        </p:cTn>
                                        <p:tgtEl>
                                          <p:spTgt spid="8"/>
                                        </p:tgtEl>
                                      </p:cBhvr>
                                      <p:to x="100000" y="90000"/>
                                    </p:animScale>
                                    <p:animScale>
                                      <p:cBhvr>
                                        <p:cTn id="40" dur="166" decel="50000">
                                          <p:stCondLst>
                                            <p:cond delay="1668"/>
                                          </p:stCondLst>
                                        </p:cTn>
                                        <p:tgtEl>
                                          <p:spTgt spid="8"/>
                                        </p:tgtEl>
                                      </p:cBhvr>
                                      <p:to x="100000" y="100000"/>
                                    </p:animScale>
                                    <p:animScale>
                                      <p:cBhvr>
                                        <p:cTn id="41" dur="26">
                                          <p:stCondLst>
                                            <p:cond delay="1808"/>
                                          </p:stCondLst>
                                        </p:cTn>
                                        <p:tgtEl>
                                          <p:spTgt spid="8"/>
                                        </p:tgtEl>
                                      </p:cBhvr>
                                      <p:to x="100000" y="95000"/>
                                    </p:animScale>
                                    <p:animScale>
                                      <p:cBhvr>
                                        <p:cTn id="42" dur="166" decel="50000">
                                          <p:stCondLst>
                                            <p:cond delay="1834"/>
                                          </p:stCondLst>
                                        </p:cTn>
                                        <p:tgtEl>
                                          <p:spTgt spid="8"/>
                                        </p:tgtEl>
                                      </p:cBhvr>
                                      <p:to x="100000" y="100000"/>
                                    </p:animScale>
                                  </p:childTnLst>
                                </p:cTn>
                              </p:par>
                            </p:childTnLst>
                          </p:cTn>
                        </p:par>
                        <p:par>
                          <p:cTn id="43" fill="hold">
                            <p:stCondLst>
                              <p:cond delay="7260"/>
                            </p:stCondLst>
                            <p:childTnLst>
                              <p:par>
                                <p:cTn id="44" presetID="9" presetClass="entr" presetSubtype="0" fill="hold" nodeType="afterEffect">
                                  <p:stCondLst>
                                    <p:cond delay="0"/>
                                  </p:stCondLst>
                                  <p:childTnLst>
                                    <p:set>
                                      <p:cBhvr>
                                        <p:cTn id="45" dur="1" fill="hold">
                                          <p:stCondLst>
                                            <p:cond delay="0"/>
                                          </p:stCondLst>
                                        </p:cTn>
                                        <p:tgtEl>
                                          <p:spTgt spid="7"/>
                                        </p:tgtEl>
                                        <p:attrNameLst>
                                          <p:attrName>style.visibility</p:attrName>
                                        </p:attrNameLst>
                                      </p:cBhvr>
                                      <p:to>
                                        <p:strVal val="visible"/>
                                      </p:to>
                                    </p:set>
                                    <p:animEffect transition="in" filter="dissolve">
                                      <p:cBhvr>
                                        <p:cTn id="46" dur="500"/>
                                        <p:tgtEl>
                                          <p:spTgt spid="7"/>
                                        </p:tgtEl>
                                      </p:cBhvr>
                                    </p:animEffect>
                                  </p:childTnLst>
                                </p:cTn>
                              </p:par>
                            </p:childTnLst>
                          </p:cTn>
                        </p:par>
                        <p:par>
                          <p:cTn id="47" fill="hold">
                            <p:stCondLst>
                              <p:cond delay="7760"/>
                            </p:stCondLst>
                            <p:childTnLst>
                              <p:par>
                                <p:cTn id="48" presetID="26" presetClass="entr" presetSubtype="0" fill="hold" nodeType="afterEffect">
                                  <p:stCondLst>
                                    <p:cond delay="0"/>
                                  </p:stCondLst>
                                  <p:childTnLst>
                                    <p:set>
                                      <p:cBhvr>
                                        <p:cTn id="49" dur="1" fill="hold">
                                          <p:stCondLst>
                                            <p:cond delay="0"/>
                                          </p:stCondLst>
                                        </p:cTn>
                                        <p:tgtEl>
                                          <p:spTgt spid="9">
                                            <p:txEl>
                                              <p:pRg st="0" end="0"/>
                                            </p:txEl>
                                          </p:spTgt>
                                        </p:tgtEl>
                                        <p:attrNameLst>
                                          <p:attrName>style.visibility</p:attrName>
                                        </p:attrNameLst>
                                      </p:cBhvr>
                                      <p:to>
                                        <p:strVal val="visible"/>
                                      </p:to>
                                    </p:set>
                                    <p:animEffect transition="in" filter="wipe(down)">
                                      <p:cBhvr>
                                        <p:cTn id="50" dur="580">
                                          <p:stCondLst>
                                            <p:cond delay="0"/>
                                          </p:stCondLst>
                                        </p:cTn>
                                        <p:tgtEl>
                                          <p:spTgt spid="9">
                                            <p:txEl>
                                              <p:pRg st="0" end="0"/>
                                            </p:txEl>
                                          </p:spTgt>
                                        </p:tgtEl>
                                      </p:cBhvr>
                                    </p:animEffect>
                                    <p:anim calcmode="lin" valueType="num">
                                      <p:cBhvr>
                                        <p:cTn id="51" dur="1822" tmFilter="0,0; 0.14,0.36; 0.43,0.73; 0.71,0.91; 1.0,1.0">
                                          <p:stCondLst>
                                            <p:cond delay="0"/>
                                          </p:stCondLst>
                                        </p:cTn>
                                        <p:tgtEl>
                                          <p:spTgt spid="9">
                                            <p:txEl>
                                              <p:pRg st="0" end="0"/>
                                            </p:txEl>
                                          </p:spTgt>
                                        </p:tgtEl>
                                        <p:attrNameLst>
                                          <p:attrName>ppt_x</p:attrName>
                                        </p:attrNameLst>
                                      </p:cBhvr>
                                      <p:tavLst>
                                        <p:tav tm="0">
                                          <p:val>
                                            <p:strVal val="#ppt_x-0.25"/>
                                          </p:val>
                                        </p:tav>
                                        <p:tav tm="100000">
                                          <p:val>
                                            <p:strVal val="#ppt_x"/>
                                          </p:val>
                                        </p:tav>
                                      </p:tavLst>
                                    </p:anim>
                                    <p:anim calcmode="lin" valueType="num">
                                      <p:cBhvr>
                                        <p:cTn id="52" dur="664" tmFilter="0.0,0.0; 0.25,0.07; 0.50,0.2; 0.75,0.467; 1.0,1.0">
                                          <p:stCondLst>
                                            <p:cond delay="0"/>
                                          </p:stCondLst>
                                        </p:cTn>
                                        <p:tgtEl>
                                          <p:spTgt spid="9">
                                            <p:txEl>
                                              <p:pRg st="0" end="0"/>
                                            </p:txEl>
                                          </p:spTgt>
                                        </p:tgtEl>
                                        <p:attrNameLst>
                                          <p:attrName>ppt_y</p:attrName>
                                        </p:attrNameLst>
                                      </p:cBhvr>
                                      <p:tavLst>
                                        <p:tav tm="0" fmla="#ppt_y-sin(pi*$)/3">
                                          <p:val>
                                            <p:fltVal val="0.5"/>
                                          </p:val>
                                        </p:tav>
                                        <p:tav tm="100000">
                                          <p:val>
                                            <p:fltVal val="1"/>
                                          </p:val>
                                        </p:tav>
                                      </p:tavLst>
                                    </p:anim>
                                    <p:anim calcmode="lin" valueType="num">
                                      <p:cBhvr>
                                        <p:cTn id="53" dur="664" tmFilter="0, 0; 0.125,0.2665; 0.25,0.4; 0.375,0.465; 0.5,0.5;  0.625,0.535; 0.75,0.6; 0.875,0.7335; 1,1">
                                          <p:stCondLst>
                                            <p:cond delay="664"/>
                                          </p:stCondLst>
                                        </p:cTn>
                                        <p:tgtEl>
                                          <p:spTgt spid="9">
                                            <p:txEl>
                                              <p:pRg st="0" end="0"/>
                                            </p:txEl>
                                          </p:spTgt>
                                        </p:tgtEl>
                                        <p:attrNameLst>
                                          <p:attrName>ppt_y</p:attrName>
                                        </p:attrNameLst>
                                      </p:cBhvr>
                                      <p:tavLst>
                                        <p:tav tm="0" fmla="#ppt_y-sin(pi*$)/9">
                                          <p:val>
                                            <p:fltVal val="0"/>
                                          </p:val>
                                        </p:tav>
                                        <p:tav tm="100000">
                                          <p:val>
                                            <p:fltVal val="1"/>
                                          </p:val>
                                        </p:tav>
                                      </p:tavLst>
                                    </p:anim>
                                    <p:anim calcmode="lin" valueType="num">
                                      <p:cBhvr>
                                        <p:cTn id="54" dur="332" tmFilter="0, 0; 0.125,0.2665; 0.25,0.4; 0.375,0.465; 0.5,0.5;  0.625,0.535; 0.75,0.6; 0.875,0.7335; 1,1">
                                          <p:stCondLst>
                                            <p:cond delay="1324"/>
                                          </p:stCondLst>
                                        </p:cTn>
                                        <p:tgtEl>
                                          <p:spTgt spid="9">
                                            <p:txEl>
                                              <p:pRg st="0" end="0"/>
                                            </p:txEl>
                                          </p:spTgt>
                                        </p:tgtEl>
                                        <p:attrNameLst>
                                          <p:attrName>ppt_y</p:attrName>
                                        </p:attrNameLst>
                                      </p:cBhvr>
                                      <p:tavLst>
                                        <p:tav tm="0" fmla="#ppt_y-sin(pi*$)/27">
                                          <p:val>
                                            <p:fltVal val="0"/>
                                          </p:val>
                                        </p:tav>
                                        <p:tav tm="100000">
                                          <p:val>
                                            <p:fltVal val="1"/>
                                          </p:val>
                                        </p:tav>
                                      </p:tavLst>
                                    </p:anim>
                                    <p:anim calcmode="lin" valueType="num">
                                      <p:cBhvr>
                                        <p:cTn id="55" dur="164" tmFilter="0, 0; 0.125,0.2665; 0.25,0.4; 0.375,0.465; 0.5,0.5;  0.625,0.535; 0.75,0.6; 0.875,0.7335; 1,1">
                                          <p:stCondLst>
                                            <p:cond delay="1656"/>
                                          </p:stCondLst>
                                        </p:cTn>
                                        <p:tgtEl>
                                          <p:spTgt spid="9">
                                            <p:txEl>
                                              <p:pRg st="0" end="0"/>
                                            </p:txEl>
                                          </p:spTgt>
                                        </p:tgtEl>
                                        <p:attrNameLst>
                                          <p:attrName>ppt_y</p:attrName>
                                        </p:attrNameLst>
                                      </p:cBhvr>
                                      <p:tavLst>
                                        <p:tav tm="0" fmla="#ppt_y-sin(pi*$)/81">
                                          <p:val>
                                            <p:fltVal val="0"/>
                                          </p:val>
                                        </p:tav>
                                        <p:tav tm="100000">
                                          <p:val>
                                            <p:fltVal val="1"/>
                                          </p:val>
                                        </p:tav>
                                      </p:tavLst>
                                    </p:anim>
                                    <p:animScale>
                                      <p:cBhvr>
                                        <p:cTn id="56" dur="26">
                                          <p:stCondLst>
                                            <p:cond delay="650"/>
                                          </p:stCondLst>
                                        </p:cTn>
                                        <p:tgtEl>
                                          <p:spTgt spid="9">
                                            <p:txEl>
                                              <p:pRg st="0" end="0"/>
                                            </p:txEl>
                                          </p:spTgt>
                                        </p:tgtEl>
                                      </p:cBhvr>
                                      <p:to x="100000" y="60000"/>
                                    </p:animScale>
                                    <p:animScale>
                                      <p:cBhvr>
                                        <p:cTn id="57" dur="166" decel="50000">
                                          <p:stCondLst>
                                            <p:cond delay="676"/>
                                          </p:stCondLst>
                                        </p:cTn>
                                        <p:tgtEl>
                                          <p:spTgt spid="9">
                                            <p:txEl>
                                              <p:pRg st="0" end="0"/>
                                            </p:txEl>
                                          </p:spTgt>
                                        </p:tgtEl>
                                      </p:cBhvr>
                                      <p:to x="100000" y="100000"/>
                                    </p:animScale>
                                    <p:animScale>
                                      <p:cBhvr>
                                        <p:cTn id="58" dur="26">
                                          <p:stCondLst>
                                            <p:cond delay="1312"/>
                                          </p:stCondLst>
                                        </p:cTn>
                                        <p:tgtEl>
                                          <p:spTgt spid="9">
                                            <p:txEl>
                                              <p:pRg st="0" end="0"/>
                                            </p:txEl>
                                          </p:spTgt>
                                        </p:tgtEl>
                                      </p:cBhvr>
                                      <p:to x="100000" y="80000"/>
                                    </p:animScale>
                                    <p:animScale>
                                      <p:cBhvr>
                                        <p:cTn id="59" dur="166" decel="50000">
                                          <p:stCondLst>
                                            <p:cond delay="1338"/>
                                          </p:stCondLst>
                                        </p:cTn>
                                        <p:tgtEl>
                                          <p:spTgt spid="9">
                                            <p:txEl>
                                              <p:pRg st="0" end="0"/>
                                            </p:txEl>
                                          </p:spTgt>
                                        </p:tgtEl>
                                      </p:cBhvr>
                                      <p:to x="100000" y="100000"/>
                                    </p:animScale>
                                    <p:animScale>
                                      <p:cBhvr>
                                        <p:cTn id="60" dur="26">
                                          <p:stCondLst>
                                            <p:cond delay="1642"/>
                                          </p:stCondLst>
                                        </p:cTn>
                                        <p:tgtEl>
                                          <p:spTgt spid="9">
                                            <p:txEl>
                                              <p:pRg st="0" end="0"/>
                                            </p:txEl>
                                          </p:spTgt>
                                        </p:tgtEl>
                                      </p:cBhvr>
                                      <p:to x="100000" y="90000"/>
                                    </p:animScale>
                                    <p:animScale>
                                      <p:cBhvr>
                                        <p:cTn id="61" dur="166" decel="50000">
                                          <p:stCondLst>
                                            <p:cond delay="1668"/>
                                          </p:stCondLst>
                                        </p:cTn>
                                        <p:tgtEl>
                                          <p:spTgt spid="9">
                                            <p:txEl>
                                              <p:pRg st="0" end="0"/>
                                            </p:txEl>
                                          </p:spTgt>
                                        </p:tgtEl>
                                      </p:cBhvr>
                                      <p:to x="100000" y="100000"/>
                                    </p:animScale>
                                    <p:animScale>
                                      <p:cBhvr>
                                        <p:cTn id="62" dur="26">
                                          <p:stCondLst>
                                            <p:cond delay="1808"/>
                                          </p:stCondLst>
                                        </p:cTn>
                                        <p:tgtEl>
                                          <p:spTgt spid="9">
                                            <p:txEl>
                                              <p:pRg st="0" end="0"/>
                                            </p:txEl>
                                          </p:spTgt>
                                        </p:tgtEl>
                                      </p:cBhvr>
                                      <p:to x="100000" y="95000"/>
                                    </p:animScale>
                                    <p:animScale>
                                      <p:cBhvr>
                                        <p:cTn id="63" dur="166" decel="50000">
                                          <p:stCondLst>
                                            <p:cond delay="1834"/>
                                          </p:stCondLst>
                                        </p:cTn>
                                        <p:tgtEl>
                                          <p:spTgt spid="9">
                                            <p:txEl>
                                              <p:pRg st="0" end="0"/>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cstate="print">
            <a:clrChange>
              <a:clrFrom>
                <a:srgbClr val="74615F"/>
              </a:clrFrom>
              <a:clrTo>
                <a:srgbClr val="74615F">
                  <a:alpha val="0"/>
                </a:srgbClr>
              </a:clrTo>
            </a:clrChange>
            <a:duotone>
              <a:prstClr val="black"/>
              <a:srgbClr val="D9C3A5">
                <a:tint val="50000"/>
                <a:satMod val="180000"/>
              </a:srgbClr>
            </a:duotone>
          </a:blip>
          <a:srcRect/>
          <a:stretch>
            <a:fillRect/>
          </a:stretch>
        </p:blipFill>
        <p:spPr bwMode="auto">
          <a:xfrm>
            <a:off x="663966" y="335781"/>
            <a:ext cx="6032256" cy="4132556"/>
          </a:xfrm>
          <a:prstGeom prst="rect">
            <a:avLst/>
          </a:prstGeom>
          <a:noFill/>
          <a:ln w="9525">
            <a:noFill/>
            <a:miter lim="800000"/>
            <a:headEnd/>
            <a:tailEnd/>
          </a:ln>
        </p:spPr>
      </p:pic>
      <p:sp>
        <p:nvSpPr>
          <p:cNvPr id="5" name="TextBox 4"/>
          <p:cNvSpPr txBox="1"/>
          <p:nvPr/>
        </p:nvSpPr>
        <p:spPr>
          <a:xfrm>
            <a:off x="1125415" y="4825218"/>
            <a:ext cx="3055132" cy="369332"/>
          </a:xfrm>
          <a:prstGeom prst="rect">
            <a:avLst/>
          </a:prstGeom>
          <a:noFill/>
        </p:spPr>
        <p:txBody>
          <a:bodyPr wrap="none" rtlCol="0">
            <a:spAutoFit/>
          </a:bodyPr>
          <a:lstStyle/>
          <a:p>
            <a:r>
              <a:rPr lang="en-US" dirty="0" smtClean="0"/>
              <a:t>Fig3. Taking images for dataset</a:t>
            </a:r>
            <a:endParaRPr lang="en-US" dirty="0"/>
          </a:p>
        </p:txBody>
      </p:sp>
      <p:pic>
        <p:nvPicPr>
          <p:cNvPr id="6" name="Picture 5"/>
          <p:cNvPicPr/>
          <p:nvPr/>
        </p:nvPicPr>
        <p:blipFill>
          <a:blip r:embed="rId3" cstate="print"/>
          <a:srcRect/>
          <a:stretch>
            <a:fillRect/>
          </a:stretch>
        </p:blipFill>
        <p:spPr bwMode="auto">
          <a:xfrm>
            <a:off x="577166" y="5378205"/>
            <a:ext cx="5720080" cy="603250"/>
          </a:xfrm>
          <a:prstGeom prst="rect">
            <a:avLst/>
          </a:prstGeom>
          <a:noFill/>
          <a:ln w="9525">
            <a:noFill/>
            <a:miter lim="800000"/>
            <a:headEnd/>
            <a:tailEnd/>
          </a:ln>
        </p:spPr>
      </p:pic>
      <p:sp>
        <p:nvSpPr>
          <p:cNvPr id="7" name="TextBox 6"/>
          <p:cNvSpPr txBox="1"/>
          <p:nvPr/>
        </p:nvSpPr>
        <p:spPr>
          <a:xfrm>
            <a:off x="1167618" y="6175717"/>
            <a:ext cx="4159344" cy="369332"/>
          </a:xfrm>
          <a:prstGeom prst="rect">
            <a:avLst/>
          </a:prstGeom>
          <a:noFill/>
        </p:spPr>
        <p:txBody>
          <a:bodyPr wrap="none" rtlCol="0">
            <a:spAutoFit/>
          </a:bodyPr>
          <a:lstStyle/>
          <a:p>
            <a:r>
              <a:rPr lang="en-US" dirty="0" smtClean="0"/>
              <a:t>Fig4. After taking images system responds </a:t>
            </a:r>
            <a:endParaRPr lang="en-US" dirty="0"/>
          </a:p>
        </p:txBody>
      </p:sp>
      <p:pic>
        <p:nvPicPr>
          <p:cNvPr id="8" name="Picture 7"/>
          <p:cNvPicPr/>
          <p:nvPr/>
        </p:nvPicPr>
        <p:blipFill>
          <a:blip r:embed="rId4" cstate="print"/>
          <a:srcRect/>
          <a:stretch>
            <a:fillRect/>
          </a:stretch>
        </p:blipFill>
        <p:spPr bwMode="auto">
          <a:xfrm>
            <a:off x="6842380" y="796918"/>
            <a:ext cx="5124537" cy="4014231"/>
          </a:xfrm>
          <a:prstGeom prst="rect">
            <a:avLst/>
          </a:prstGeom>
          <a:noFill/>
          <a:ln w="9525">
            <a:noFill/>
            <a:miter lim="800000"/>
            <a:headEnd/>
            <a:tailEnd/>
          </a:ln>
        </p:spPr>
      </p:pic>
      <p:sp>
        <p:nvSpPr>
          <p:cNvPr id="9" name="TextBox 8"/>
          <p:cNvSpPr txBox="1"/>
          <p:nvPr/>
        </p:nvSpPr>
        <p:spPr>
          <a:xfrm>
            <a:off x="7948245" y="5050301"/>
            <a:ext cx="3217997" cy="369332"/>
          </a:xfrm>
          <a:prstGeom prst="rect">
            <a:avLst/>
          </a:prstGeom>
          <a:noFill/>
        </p:spPr>
        <p:txBody>
          <a:bodyPr wrap="none" rtlCol="0">
            <a:spAutoFit/>
          </a:bodyPr>
          <a:lstStyle/>
          <a:p>
            <a:r>
              <a:rPr lang="en-US" dirty="0" smtClean="0"/>
              <a:t>Fig5. Here is our Dataset Sample</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par>
                          <p:cTn id="21" fill="hold">
                            <p:stCondLst>
                              <p:cond delay="2000"/>
                            </p:stCondLst>
                            <p:childTnLst>
                              <p:par>
                                <p:cTn id="22" presetID="7" presetClass="entr" presetSubtype="8" fill="hold" nodeType="afterEffect">
                                  <p:stCondLst>
                                    <p:cond delay="0"/>
                                  </p:stCondLst>
                                  <p:childTnLst>
                                    <p:set>
                                      <p:cBhvr>
                                        <p:cTn id="23" dur="1" fill="hold">
                                          <p:stCondLst>
                                            <p:cond delay="0"/>
                                          </p:stCondLst>
                                        </p:cTn>
                                        <p:tgtEl>
                                          <p:spTgt spid="5">
                                            <p:txEl>
                                              <p:pRg st="0" end="0"/>
                                            </p:txEl>
                                          </p:spTgt>
                                        </p:tgtEl>
                                        <p:attrNameLst>
                                          <p:attrName>style.visibility</p:attrName>
                                        </p:attrNameLst>
                                      </p:cBhvr>
                                      <p:to>
                                        <p:strVal val="visible"/>
                                      </p:to>
                                    </p:set>
                                    <p:anim calcmode="lin" valueType="num">
                                      <p:cBhvr additive="base">
                                        <p:cTn id="24" dur="2000" fill="hold"/>
                                        <p:tgtEl>
                                          <p:spTgt spid="5">
                                            <p:txEl>
                                              <p:pRg st="0" end="0"/>
                                            </p:txEl>
                                          </p:spTgt>
                                        </p:tgtEl>
                                        <p:attrNameLst>
                                          <p:attrName>ppt_x</p:attrName>
                                        </p:attrNameLst>
                                      </p:cBhvr>
                                      <p:tavLst>
                                        <p:tav tm="0">
                                          <p:val>
                                            <p:strVal val="0-#ppt_w/2"/>
                                          </p:val>
                                        </p:tav>
                                        <p:tav tm="100000">
                                          <p:val>
                                            <p:strVal val="#ppt_x"/>
                                          </p:val>
                                        </p:tav>
                                      </p:tavLst>
                                    </p:anim>
                                    <p:anim calcmode="lin" valueType="num">
                                      <p:cBhvr additive="base">
                                        <p:cTn id="25" dur="2000" fill="hold"/>
                                        <p:tgtEl>
                                          <p:spTgt spid="5">
                                            <p:txEl>
                                              <p:pRg st="0" end="0"/>
                                            </p:txEl>
                                          </p:spTgt>
                                        </p:tgtEl>
                                        <p:attrNameLst>
                                          <p:attrName>ppt_y</p:attrName>
                                        </p:attrNameLst>
                                      </p:cBhvr>
                                      <p:tavLst>
                                        <p:tav tm="0">
                                          <p:val>
                                            <p:strVal val="#ppt_y"/>
                                          </p:val>
                                        </p:tav>
                                        <p:tav tm="100000">
                                          <p:val>
                                            <p:strVal val="#ppt_y"/>
                                          </p:val>
                                        </p:tav>
                                      </p:tavLst>
                                    </p:anim>
                                  </p:childTnLst>
                                </p:cTn>
                              </p:par>
                            </p:childTnLst>
                          </p:cTn>
                        </p:par>
                        <p:par>
                          <p:cTn id="26" fill="hold">
                            <p:stCondLst>
                              <p:cond delay="4000"/>
                            </p:stCondLst>
                            <p:childTnLst>
                              <p:par>
                                <p:cTn id="27" presetID="26" presetClass="entr" presetSubtype="0" fill="hold" nodeType="after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wipe(down)">
                                      <p:cBhvr>
                                        <p:cTn id="29" dur="580">
                                          <p:stCondLst>
                                            <p:cond delay="0"/>
                                          </p:stCondLst>
                                        </p:cTn>
                                        <p:tgtEl>
                                          <p:spTgt spid="6"/>
                                        </p:tgtEl>
                                      </p:cBhvr>
                                    </p:animEffect>
                                    <p:anim calcmode="lin" valueType="num">
                                      <p:cBhvr>
                                        <p:cTn id="30"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31"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32"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33"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34"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35" dur="26">
                                          <p:stCondLst>
                                            <p:cond delay="650"/>
                                          </p:stCondLst>
                                        </p:cTn>
                                        <p:tgtEl>
                                          <p:spTgt spid="6"/>
                                        </p:tgtEl>
                                      </p:cBhvr>
                                      <p:to x="100000" y="60000"/>
                                    </p:animScale>
                                    <p:animScale>
                                      <p:cBhvr>
                                        <p:cTn id="36" dur="166" decel="50000">
                                          <p:stCondLst>
                                            <p:cond delay="676"/>
                                          </p:stCondLst>
                                        </p:cTn>
                                        <p:tgtEl>
                                          <p:spTgt spid="6"/>
                                        </p:tgtEl>
                                      </p:cBhvr>
                                      <p:to x="100000" y="100000"/>
                                    </p:animScale>
                                    <p:animScale>
                                      <p:cBhvr>
                                        <p:cTn id="37" dur="26">
                                          <p:stCondLst>
                                            <p:cond delay="1312"/>
                                          </p:stCondLst>
                                        </p:cTn>
                                        <p:tgtEl>
                                          <p:spTgt spid="6"/>
                                        </p:tgtEl>
                                      </p:cBhvr>
                                      <p:to x="100000" y="80000"/>
                                    </p:animScale>
                                    <p:animScale>
                                      <p:cBhvr>
                                        <p:cTn id="38" dur="166" decel="50000">
                                          <p:stCondLst>
                                            <p:cond delay="1338"/>
                                          </p:stCondLst>
                                        </p:cTn>
                                        <p:tgtEl>
                                          <p:spTgt spid="6"/>
                                        </p:tgtEl>
                                      </p:cBhvr>
                                      <p:to x="100000" y="100000"/>
                                    </p:animScale>
                                    <p:animScale>
                                      <p:cBhvr>
                                        <p:cTn id="39" dur="26">
                                          <p:stCondLst>
                                            <p:cond delay="1642"/>
                                          </p:stCondLst>
                                        </p:cTn>
                                        <p:tgtEl>
                                          <p:spTgt spid="6"/>
                                        </p:tgtEl>
                                      </p:cBhvr>
                                      <p:to x="100000" y="90000"/>
                                    </p:animScale>
                                    <p:animScale>
                                      <p:cBhvr>
                                        <p:cTn id="40" dur="166" decel="50000">
                                          <p:stCondLst>
                                            <p:cond delay="1668"/>
                                          </p:stCondLst>
                                        </p:cTn>
                                        <p:tgtEl>
                                          <p:spTgt spid="6"/>
                                        </p:tgtEl>
                                      </p:cBhvr>
                                      <p:to x="100000" y="100000"/>
                                    </p:animScale>
                                    <p:animScale>
                                      <p:cBhvr>
                                        <p:cTn id="41" dur="26">
                                          <p:stCondLst>
                                            <p:cond delay="1808"/>
                                          </p:stCondLst>
                                        </p:cTn>
                                        <p:tgtEl>
                                          <p:spTgt spid="6"/>
                                        </p:tgtEl>
                                      </p:cBhvr>
                                      <p:to x="100000" y="95000"/>
                                    </p:animScale>
                                    <p:animScale>
                                      <p:cBhvr>
                                        <p:cTn id="42" dur="166" decel="50000">
                                          <p:stCondLst>
                                            <p:cond delay="1834"/>
                                          </p:stCondLst>
                                        </p:cTn>
                                        <p:tgtEl>
                                          <p:spTgt spid="6"/>
                                        </p:tgtEl>
                                      </p:cBhvr>
                                      <p:to x="100000" y="100000"/>
                                    </p:animScale>
                                  </p:childTnLst>
                                </p:cTn>
                              </p:par>
                            </p:childTnLst>
                          </p:cTn>
                        </p:par>
                        <p:par>
                          <p:cTn id="43" fill="hold">
                            <p:stCondLst>
                              <p:cond delay="6000"/>
                            </p:stCondLst>
                            <p:childTnLst>
                              <p:par>
                                <p:cTn id="44" presetID="7" presetClass="entr" presetSubtype="4" fill="hold" nodeType="afterEffect">
                                  <p:stCondLst>
                                    <p:cond delay="0"/>
                                  </p:stCondLst>
                                  <p:childTnLst>
                                    <p:set>
                                      <p:cBhvr>
                                        <p:cTn id="45" dur="1" fill="hold">
                                          <p:stCondLst>
                                            <p:cond delay="0"/>
                                          </p:stCondLst>
                                        </p:cTn>
                                        <p:tgtEl>
                                          <p:spTgt spid="7">
                                            <p:txEl>
                                              <p:pRg st="0" end="0"/>
                                            </p:txEl>
                                          </p:spTgt>
                                        </p:tgtEl>
                                        <p:attrNameLst>
                                          <p:attrName>style.visibility</p:attrName>
                                        </p:attrNameLst>
                                      </p:cBhvr>
                                      <p:to>
                                        <p:strVal val="visible"/>
                                      </p:to>
                                    </p:set>
                                    <p:anim calcmode="lin" valueType="num">
                                      <p:cBhvr additive="base">
                                        <p:cTn id="46"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47" dur="10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par>
                          <p:cTn id="48" fill="hold">
                            <p:stCondLst>
                              <p:cond delay="7000"/>
                            </p:stCondLst>
                            <p:childTnLst>
                              <p:par>
                                <p:cTn id="49" presetID="50" presetClass="entr" presetSubtype="0" decel="100000" fill="hold" nodeType="afterEffect">
                                  <p:stCondLst>
                                    <p:cond delay="0"/>
                                  </p:stCondLst>
                                  <p:childTnLst>
                                    <p:set>
                                      <p:cBhvr>
                                        <p:cTn id="50" dur="1" fill="hold">
                                          <p:stCondLst>
                                            <p:cond delay="0"/>
                                          </p:stCondLst>
                                        </p:cTn>
                                        <p:tgtEl>
                                          <p:spTgt spid="8"/>
                                        </p:tgtEl>
                                        <p:attrNameLst>
                                          <p:attrName>style.visibility</p:attrName>
                                        </p:attrNameLst>
                                      </p:cBhvr>
                                      <p:to>
                                        <p:strVal val="visible"/>
                                      </p:to>
                                    </p:set>
                                    <p:anim calcmode="lin" valueType="num">
                                      <p:cBhvr>
                                        <p:cTn id="51" dur="1000" fill="hold"/>
                                        <p:tgtEl>
                                          <p:spTgt spid="8"/>
                                        </p:tgtEl>
                                        <p:attrNameLst>
                                          <p:attrName>ppt_w</p:attrName>
                                        </p:attrNameLst>
                                      </p:cBhvr>
                                      <p:tavLst>
                                        <p:tav tm="0">
                                          <p:val>
                                            <p:strVal val="#ppt_w+.3"/>
                                          </p:val>
                                        </p:tav>
                                        <p:tav tm="100000">
                                          <p:val>
                                            <p:strVal val="#ppt_w"/>
                                          </p:val>
                                        </p:tav>
                                      </p:tavLst>
                                    </p:anim>
                                    <p:anim calcmode="lin" valueType="num">
                                      <p:cBhvr>
                                        <p:cTn id="52" dur="1000" fill="hold"/>
                                        <p:tgtEl>
                                          <p:spTgt spid="8"/>
                                        </p:tgtEl>
                                        <p:attrNameLst>
                                          <p:attrName>ppt_h</p:attrName>
                                        </p:attrNameLst>
                                      </p:cBhvr>
                                      <p:tavLst>
                                        <p:tav tm="0">
                                          <p:val>
                                            <p:strVal val="#ppt_h"/>
                                          </p:val>
                                        </p:tav>
                                        <p:tav tm="100000">
                                          <p:val>
                                            <p:strVal val="#ppt_h"/>
                                          </p:val>
                                        </p:tav>
                                      </p:tavLst>
                                    </p:anim>
                                    <p:animEffect transition="in" filter="fade">
                                      <p:cBhvr>
                                        <p:cTn id="53" dur="1000"/>
                                        <p:tgtEl>
                                          <p:spTgt spid="8"/>
                                        </p:tgtEl>
                                      </p:cBhvr>
                                    </p:animEffect>
                                  </p:childTnLst>
                                </p:cTn>
                              </p:par>
                            </p:childTnLst>
                          </p:cTn>
                        </p:par>
                        <p:par>
                          <p:cTn id="54" fill="hold">
                            <p:stCondLst>
                              <p:cond delay="8000"/>
                            </p:stCondLst>
                            <p:childTnLst>
                              <p:par>
                                <p:cTn id="55" presetID="9" presetClass="entr" presetSubtype="0" fill="hold" nodeType="afterEffect">
                                  <p:stCondLst>
                                    <p:cond delay="0"/>
                                  </p:stCondLst>
                                  <p:childTnLst>
                                    <p:set>
                                      <p:cBhvr>
                                        <p:cTn id="56" dur="1" fill="hold">
                                          <p:stCondLst>
                                            <p:cond delay="0"/>
                                          </p:stCondLst>
                                        </p:cTn>
                                        <p:tgtEl>
                                          <p:spTgt spid="9">
                                            <p:txEl>
                                              <p:pRg st="0" end="0"/>
                                            </p:txEl>
                                          </p:spTgt>
                                        </p:tgtEl>
                                        <p:attrNameLst>
                                          <p:attrName>style.visibility</p:attrName>
                                        </p:attrNameLst>
                                      </p:cBhvr>
                                      <p:to>
                                        <p:strVal val="visible"/>
                                      </p:to>
                                    </p:set>
                                    <p:animEffect transition="in" filter="dissolve">
                                      <p:cBhvr>
                                        <p:cTn id="57" dur="5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1"/>
          <p:cNvSpPr>
            <a:spLocks noGrp="1" noChangeArrowheads="1"/>
          </p:cNvSpPr>
          <p:nvPr>
            <p:ph idx="1"/>
          </p:nvPr>
        </p:nvSpPr>
        <p:spPr bwMode="auto">
          <a:xfrm>
            <a:off x="685802" y="850571"/>
            <a:ext cx="10780484" cy="163121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effectLst/>
                <a:latin typeface="Times New Roman" pitchFamily="18" charset="0"/>
                <a:ea typeface="Times New Roman" pitchFamily="18" charset="0"/>
                <a:cs typeface="Times New Roman" pitchFamily="18" charset="0"/>
              </a:rPr>
              <a:t>2. IMAGE TRAINED</a:t>
            </a:r>
            <a:endParaRPr kumimoji="0" lang="en-US" sz="2000" b="0" i="0" u="none" strike="noStrike" cap="none" normalizeH="0" baseline="0" dirty="0" smtClean="0">
              <a:ln>
                <a:noFill/>
              </a:ln>
              <a:effectLst/>
              <a:latin typeface="Times New Roman" pitchFamily="18"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effectLst/>
                <a:latin typeface="Times New Roman" pitchFamily="18" charset="0"/>
                <a:ea typeface="Times New Roman" pitchFamily="18" charset="0"/>
                <a:cs typeface="Times New Roman" pitchFamily="18" charset="0"/>
              </a:rPr>
              <a:t>The student has to click on the </a:t>
            </a:r>
            <a:r>
              <a:rPr kumimoji="0" lang="en-US" sz="2000" b="1" i="0" u="none" strike="noStrike" cap="none" normalizeH="0" baseline="0" dirty="0" smtClean="0">
                <a:ln>
                  <a:noFill/>
                </a:ln>
                <a:effectLst/>
                <a:latin typeface="Times New Roman" pitchFamily="18" charset="0"/>
                <a:ea typeface="Times New Roman" pitchFamily="18" charset="0"/>
                <a:cs typeface="Times New Roman" pitchFamily="18" charset="0"/>
              </a:rPr>
              <a:t>TRAIN IMAGE</a:t>
            </a:r>
            <a:r>
              <a:rPr kumimoji="0" lang="en-US" sz="2000" b="0" i="0" u="none" strike="noStrike" cap="none" normalizeH="0" baseline="0" dirty="0" smtClean="0">
                <a:ln>
                  <a:noFill/>
                </a:ln>
                <a:effectLst/>
                <a:latin typeface="Times New Roman" pitchFamily="18" charset="0"/>
                <a:ea typeface="Times New Roman" pitchFamily="18" charset="0"/>
                <a:cs typeface="Times New Roman" pitchFamily="18" charset="0"/>
              </a:rPr>
              <a:t> button which will link his details, face features to the </a:t>
            </a:r>
            <a:r>
              <a:rPr kumimoji="0" lang="en-US" sz="2000" b="1" i="0" u="none" strike="noStrike" cap="none" normalizeH="0" baseline="0" dirty="0" smtClean="0">
                <a:ln>
                  <a:noFill/>
                </a:ln>
                <a:effectLst/>
                <a:latin typeface="Times New Roman" pitchFamily="18" charset="0"/>
                <a:ea typeface="Times New Roman" pitchFamily="18" charset="0"/>
                <a:cs typeface="Times New Roman" pitchFamily="18" charset="0"/>
              </a:rPr>
              <a:t>LBPHrecognizer</a:t>
            </a:r>
            <a:r>
              <a:rPr kumimoji="0" lang="en-US" sz="2000" b="0" i="0" u="none" strike="noStrike" cap="none" normalizeH="0" baseline="0" dirty="0" smtClean="0">
                <a:ln>
                  <a:noFill/>
                </a:ln>
                <a:effectLst/>
                <a:latin typeface="Times New Roman" pitchFamily="18" charset="0"/>
                <a:ea typeface="Times New Roman" pitchFamily="18" charset="0"/>
                <a:cs typeface="Times New Roman" pitchFamily="18" charset="0"/>
              </a:rPr>
              <a:t> to ease further face recognition, the recognizer will save the face features in the </a:t>
            </a:r>
            <a:r>
              <a:rPr kumimoji="0" lang="en-US" sz="2000" b="1" i="0" u="none" strike="noStrike" cap="none" normalizeH="0" baseline="0" dirty="0" smtClean="0">
                <a:ln>
                  <a:noFill/>
                </a:ln>
                <a:effectLst/>
                <a:latin typeface="Times New Roman" pitchFamily="18" charset="0"/>
                <a:ea typeface="Times New Roman" pitchFamily="18" charset="0"/>
                <a:cs typeface="Times New Roman" pitchFamily="18" charset="0"/>
              </a:rPr>
              <a:t>trainner.yml</a:t>
            </a:r>
            <a:r>
              <a:rPr kumimoji="0" lang="en-US" sz="2000" b="0" i="0" u="none" strike="noStrike" cap="none" normalizeH="0" baseline="0" dirty="0" smtClean="0">
                <a:ln>
                  <a:noFill/>
                </a:ln>
                <a:effectLst/>
                <a:latin typeface="Times New Roman" pitchFamily="18" charset="0"/>
                <a:ea typeface="Times New Roman" pitchFamily="18" charset="0"/>
                <a:cs typeface="Times New Roman" pitchFamily="18" charset="0"/>
              </a:rPr>
              <a:t> and "IMAGE TRAINED" will be printed on the GUI notification board after a successful linkage</a:t>
            </a:r>
            <a:r>
              <a:rPr kumimoji="0" lang="en-US" sz="2000" b="0" i="0" u="none" strike="noStrike" cap="none" normalizeH="0" baseline="0" dirty="0" smtClean="0">
                <a:ln>
                  <a:noFill/>
                </a:ln>
                <a:effectLst/>
                <a:latin typeface="Times New Roman" pitchFamily="18" charset="0"/>
                <a:cs typeface="Times New Roman" pitchFamily="18" charset="0"/>
              </a:rPr>
              <a:t> </a:t>
            </a:r>
          </a:p>
        </p:txBody>
      </p:sp>
      <p:pic>
        <p:nvPicPr>
          <p:cNvPr id="5" name="Picture 4"/>
          <p:cNvPicPr/>
          <p:nvPr/>
        </p:nvPicPr>
        <p:blipFill>
          <a:blip r:embed="rId2" cstate="print"/>
          <a:srcRect/>
          <a:stretch>
            <a:fillRect/>
          </a:stretch>
        </p:blipFill>
        <p:spPr bwMode="auto">
          <a:xfrm>
            <a:off x="2740684" y="2626776"/>
            <a:ext cx="6347045" cy="580658"/>
          </a:xfrm>
          <a:prstGeom prst="rect">
            <a:avLst/>
          </a:prstGeom>
          <a:noFill/>
          <a:ln w="9525">
            <a:noFill/>
            <a:miter lim="800000"/>
            <a:headEnd/>
            <a:tailEnd/>
          </a:ln>
        </p:spPr>
      </p:pic>
      <p:sp>
        <p:nvSpPr>
          <p:cNvPr id="6" name="TextBox 5"/>
          <p:cNvSpPr txBox="1"/>
          <p:nvPr/>
        </p:nvSpPr>
        <p:spPr>
          <a:xfrm>
            <a:off x="3376246" y="3404381"/>
            <a:ext cx="5319935" cy="369332"/>
          </a:xfrm>
          <a:prstGeom prst="rect">
            <a:avLst/>
          </a:prstGeom>
          <a:noFill/>
        </p:spPr>
        <p:txBody>
          <a:bodyPr wrap="square" rtlCol="0">
            <a:spAutoFit/>
          </a:bodyPr>
          <a:lstStyle/>
          <a:p>
            <a:r>
              <a:rPr lang="en-US" dirty="0" smtClean="0"/>
              <a:t>Fig6. after clicking on train images system respond</a:t>
            </a:r>
            <a:endParaRPr lang="en-US" dirty="0"/>
          </a:p>
        </p:txBody>
      </p:sp>
      <p:sp>
        <p:nvSpPr>
          <p:cNvPr id="7" name="Rectangle 1"/>
          <p:cNvSpPr txBox="1">
            <a:spLocks noChangeArrowheads="1"/>
          </p:cNvSpPr>
          <p:nvPr/>
        </p:nvSpPr>
        <p:spPr bwMode="auto">
          <a:xfrm>
            <a:off x="669390" y="3648358"/>
            <a:ext cx="10780484" cy="2862322"/>
          </a:xfrm>
          <a:prstGeom prst="rect">
            <a:avLst/>
          </a:prstGeom>
          <a:noFill/>
          <a:ln w="9525">
            <a:noFill/>
            <a:miter lim="800000"/>
            <a:headEnd/>
            <a:tailEnd/>
          </a:ln>
          <a:effectLst/>
        </p:spPr>
        <p:txBody>
          <a:bodyPr vert="horz" wrap="square" lIns="91440" tIns="45720" rIns="91440" bIns="45720" numCol="1" rtlCol="0"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000" b="1" i="0" u="none" strike="noStrike" kern="1200" cap="none" spc="0" normalizeH="0" baseline="0" noProof="0" dirty="0" smtClean="0">
                <a:ln>
                  <a:noFill/>
                </a:ln>
                <a:solidFill>
                  <a:schemeClr val="tx1"/>
                </a:solidFill>
                <a:effectLst/>
                <a:uLnTx/>
                <a:uFillTx/>
                <a:latin typeface="Times New Roman" pitchFamily="18" charset="0"/>
                <a:ea typeface="Times New Roman" pitchFamily="18" charset="0"/>
                <a:cs typeface="Times New Roman" pitchFamily="18" charset="0"/>
              </a:rPr>
              <a:t>2. Face Tracking</a:t>
            </a:r>
          </a:p>
          <a:p>
            <a:pPr defTabSz="914400" fontAlgn="base">
              <a:spcBef>
                <a:spcPct val="0"/>
              </a:spcBef>
              <a:spcAft>
                <a:spcPct val="0"/>
              </a:spcAft>
            </a:pPr>
            <a:r>
              <a:rPr lang="en-US" sz="2000" dirty="0" smtClean="0">
                <a:latin typeface="Times New Roman" pitchFamily="18" charset="0"/>
                <a:cs typeface="Times New Roman" pitchFamily="18" charset="0"/>
              </a:rPr>
              <a:t>The student has to click on the </a:t>
            </a:r>
            <a:r>
              <a:rPr lang="en-US" sz="2000" b="1" dirty="0" smtClean="0">
                <a:latin typeface="Times New Roman" pitchFamily="18" charset="0"/>
                <a:cs typeface="Times New Roman" pitchFamily="18" charset="0"/>
              </a:rPr>
              <a:t>TRACK IMAGE</a:t>
            </a:r>
            <a:r>
              <a:rPr lang="en-US" sz="2000" dirty="0" smtClean="0">
                <a:latin typeface="Times New Roman" pitchFamily="18" charset="0"/>
                <a:cs typeface="Times New Roman" pitchFamily="18" charset="0"/>
              </a:rPr>
              <a:t> button to allow the face recognizer to track his face through a video stream, when the system successfully recognize the student face, his details will show and "ATTENDANCE UPDATED" will be printed out otherwise , the ID will be Unknown and "ID UNKOWN, ATTENDANCE NOT UPDATED" will be printed out. Simultaneously, a </a:t>
            </a:r>
            <a:r>
              <a:rPr lang="en-US" sz="2000" dirty="0" err="1" smtClean="0">
                <a:latin typeface="Times New Roman" pitchFamily="18" charset="0"/>
                <a:cs typeface="Times New Roman" pitchFamily="18" charset="0"/>
              </a:rPr>
              <a:t>csv</a:t>
            </a:r>
            <a:r>
              <a:rPr lang="en-US" sz="2000" dirty="0" smtClean="0">
                <a:latin typeface="Times New Roman" pitchFamily="18" charset="0"/>
                <a:cs typeface="Times New Roman" pitchFamily="18" charset="0"/>
              </a:rPr>
              <a:t> file </a:t>
            </a:r>
            <a:r>
              <a:rPr lang="en-US" sz="2000" b="1" dirty="0" smtClean="0">
                <a:latin typeface="Times New Roman" pitchFamily="18" charset="0"/>
                <a:cs typeface="Times New Roman" pitchFamily="18" charset="0"/>
              </a:rPr>
              <a:t>AttendanceFile.csv'</a:t>
            </a:r>
            <a:r>
              <a:rPr lang="en-US" sz="2000" dirty="0" smtClean="0">
                <a:latin typeface="Times New Roman" pitchFamily="18" charset="0"/>
                <a:cs typeface="Times New Roman" pitchFamily="18" charset="0"/>
              </a:rPr>
              <a:t> will be updated with the ID,NAME of the student and DATE And TIME at which his face has recognized. the Unknown face captured will be store in the </a:t>
            </a:r>
            <a:r>
              <a:rPr lang="en-US" sz="2000" b="1" dirty="0" smtClean="0">
                <a:latin typeface="Times New Roman" pitchFamily="18" charset="0"/>
                <a:cs typeface="Times New Roman" pitchFamily="18" charset="0"/>
              </a:rPr>
              <a:t>Unknown Images</a:t>
            </a:r>
            <a:r>
              <a:rPr lang="en-US" sz="2000" dirty="0" smtClean="0">
                <a:latin typeface="Times New Roman" pitchFamily="18" charset="0"/>
                <a:cs typeface="Times New Roman" pitchFamily="18" charset="0"/>
              </a:rPr>
              <a:t> folder</a:t>
            </a:r>
            <a:r>
              <a:rPr lang="en-US" sz="2000" dirty="0" smtClean="0"/>
              <a:t>.</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smtClean="0">
              <a:ln>
                <a:noFill/>
              </a:ln>
              <a:solidFill>
                <a:schemeClr val="tx1"/>
              </a:solidFill>
              <a:effectLst/>
              <a:uLnTx/>
              <a:uFillTx/>
              <a:latin typeface="Times New Roman" pitchFamily="18" charset="0"/>
              <a:ea typeface="Times New Roman" pitchFamily="18" charset="0"/>
              <a:cs typeface="Times New Roman" pitchFamily="18" charset="0"/>
            </a:endParaRPr>
          </a:p>
        </p:txBody>
      </p:sp>
    </p:spTree>
  </p:cSld>
  <p:clrMapOvr>
    <a:masterClrMapping/>
  </p:clrMapOvr>
  <p:transition>
    <p:pull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afterEffect">
                                  <p:stCondLst>
                                    <p:cond delay="0"/>
                                  </p:stCondLst>
                                  <p:childTnLst>
                                    <p:set>
                                      <p:cBhvr>
                                        <p:cTn id="6" dur="1" fill="hold">
                                          <p:stCondLst>
                                            <p:cond delay="0"/>
                                          </p:stCondLst>
                                        </p:cTn>
                                        <p:tgtEl>
                                          <p:spTgt spid="41985">
                                            <p:txEl>
                                              <p:pRg st="0" end="0"/>
                                            </p:txEl>
                                          </p:spTgt>
                                        </p:tgtEl>
                                        <p:attrNameLst>
                                          <p:attrName>style.visibility</p:attrName>
                                        </p:attrNameLst>
                                      </p:cBhvr>
                                      <p:to>
                                        <p:strVal val="visible"/>
                                      </p:to>
                                    </p:set>
                                    <p:animEffect transition="in" filter="wipe(down)">
                                      <p:cBhvr>
                                        <p:cTn id="7" dur="580">
                                          <p:stCondLst>
                                            <p:cond delay="0"/>
                                          </p:stCondLst>
                                        </p:cTn>
                                        <p:tgtEl>
                                          <p:spTgt spid="41985">
                                            <p:txEl>
                                              <p:pRg st="0" end="0"/>
                                            </p:txEl>
                                          </p:spTgt>
                                        </p:tgtEl>
                                      </p:cBhvr>
                                    </p:animEffect>
                                    <p:anim calcmode="lin" valueType="num">
                                      <p:cBhvr>
                                        <p:cTn id="8" dur="1822" tmFilter="0,0; 0.14,0.36; 0.43,0.73; 0.71,0.91; 1.0,1.0">
                                          <p:stCondLst>
                                            <p:cond delay="0"/>
                                          </p:stCondLst>
                                        </p:cTn>
                                        <p:tgtEl>
                                          <p:spTgt spid="41985">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1985">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1985">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1985">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1985">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41985">
                                            <p:txEl>
                                              <p:pRg st="0" end="0"/>
                                            </p:txEl>
                                          </p:spTgt>
                                        </p:tgtEl>
                                      </p:cBhvr>
                                      <p:to x="100000" y="60000"/>
                                    </p:animScale>
                                    <p:animScale>
                                      <p:cBhvr>
                                        <p:cTn id="14" dur="166" decel="50000">
                                          <p:stCondLst>
                                            <p:cond delay="676"/>
                                          </p:stCondLst>
                                        </p:cTn>
                                        <p:tgtEl>
                                          <p:spTgt spid="41985">
                                            <p:txEl>
                                              <p:pRg st="0" end="0"/>
                                            </p:txEl>
                                          </p:spTgt>
                                        </p:tgtEl>
                                      </p:cBhvr>
                                      <p:to x="100000" y="100000"/>
                                    </p:animScale>
                                    <p:animScale>
                                      <p:cBhvr>
                                        <p:cTn id="15" dur="26">
                                          <p:stCondLst>
                                            <p:cond delay="1312"/>
                                          </p:stCondLst>
                                        </p:cTn>
                                        <p:tgtEl>
                                          <p:spTgt spid="41985">
                                            <p:txEl>
                                              <p:pRg st="0" end="0"/>
                                            </p:txEl>
                                          </p:spTgt>
                                        </p:tgtEl>
                                      </p:cBhvr>
                                      <p:to x="100000" y="80000"/>
                                    </p:animScale>
                                    <p:animScale>
                                      <p:cBhvr>
                                        <p:cTn id="16" dur="166" decel="50000">
                                          <p:stCondLst>
                                            <p:cond delay="1338"/>
                                          </p:stCondLst>
                                        </p:cTn>
                                        <p:tgtEl>
                                          <p:spTgt spid="41985">
                                            <p:txEl>
                                              <p:pRg st="0" end="0"/>
                                            </p:txEl>
                                          </p:spTgt>
                                        </p:tgtEl>
                                      </p:cBhvr>
                                      <p:to x="100000" y="100000"/>
                                    </p:animScale>
                                    <p:animScale>
                                      <p:cBhvr>
                                        <p:cTn id="17" dur="26">
                                          <p:stCondLst>
                                            <p:cond delay="1642"/>
                                          </p:stCondLst>
                                        </p:cTn>
                                        <p:tgtEl>
                                          <p:spTgt spid="41985">
                                            <p:txEl>
                                              <p:pRg st="0" end="0"/>
                                            </p:txEl>
                                          </p:spTgt>
                                        </p:tgtEl>
                                      </p:cBhvr>
                                      <p:to x="100000" y="90000"/>
                                    </p:animScale>
                                    <p:animScale>
                                      <p:cBhvr>
                                        <p:cTn id="18" dur="166" decel="50000">
                                          <p:stCondLst>
                                            <p:cond delay="1668"/>
                                          </p:stCondLst>
                                        </p:cTn>
                                        <p:tgtEl>
                                          <p:spTgt spid="41985">
                                            <p:txEl>
                                              <p:pRg st="0" end="0"/>
                                            </p:txEl>
                                          </p:spTgt>
                                        </p:tgtEl>
                                      </p:cBhvr>
                                      <p:to x="100000" y="100000"/>
                                    </p:animScale>
                                    <p:animScale>
                                      <p:cBhvr>
                                        <p:cTn id="19" dur="26">
                                          <p:stCondLst>
                                            <p:cond delay="1808"/>
                                          </p:stCondLst>
                                        </p:cTn>
                                        <p:tgtEl>
                                          <p:spTgt spid="41985">
                                            <p:txEl>
                                              <p:pRg st="0" end="0"/>
                                            </p:txEl>
                                          </p:spTgt>
                                        </p:tgtEl>
                                      </p:cBhvr>
                                      <p:to x="100000" y="95000"/>
                                    </p:animScale>
                                    <p:animScale>
                                      <p:cBhvr>
                                        <p:cTn id="20" dur="166" decel="50000">
                                          <p:stCondLst>
                                            <p:cond delay="1834"/>
                                          </p:stCondLst>
                                        </p:cTn>
                                        <p:tgtEl>
                                          <p:spTgt spid="41985">
                                            <p:txEl>
                                              <p:pRg st="0" end="0"/>
                                            </p:txEl>
                                          </p:spTgt>
                                        </p:tgtEl>
                                      </p:cBhvr>
                                      <p:to x="100000" y="100000"/>
                                    </p:animScale>
                                  </p:childTnLst>
                                </p:cTn>
                              </p:par>
                            </p:childTnLst>
                          </p:cTn>
                        </p:par>
                        <p:par>
                          <p:cTn id="21" fill="hold">
                            <p:stCondLst>
                              <p:cond delay="2000"/>
                            </p:stCondLst>
                            <p:childTnLst>
                              <p:par>
                                <p:cTn id="22" presetID="26" presetClass="entr" presetSubtype="0" fill="hold" nodeType="afterEffect">
                                  <p:stCondLst>
                                    <p:cond delay="0"/>
                                  </p:stCondLst>
                                  <p:childTnLst>
                                    <p:set>
                                      <p:cBhvr>
                                        <p:cTn id="23" dur="1" fill="hold">
                                          <p:stCondLst>
                                            <p:cond delay="0"/>
                                          </p:stCondLst>
                                        </p:cTn>
                                        <p:tgtEl>
                                          <p:spTgt spid="41985">
                                            <p:txEl>
                                              <p:pRg st="1" end="1"/>
                                            </p:txEl>
                                          </p:spTgt>
                                        </p:tgtEl>
                                        <p:attrNameLst>
                                          <p:attrName>style.visibility</p:attrName>
                                        </p:attrNameLst>
                                      </p:cBhvr>
                                      <p:to>
                                        <p:strVal val="visible"/>
                                      </p:to>
                                    </p:set>
                                    <p:animEffect transition="in" filter="wipe(down)">
                                      <p:cBhvr>
                                        <p:cTn id="24" dur="580">
                                          <p:stCondLst>
                                            <p:cond delay="0"/>
                                          </p:stCondLst>
                                        </p:cTn>
                                        <p:tgtEl>
                                          <p:spTgt spid="41985">
                                            <p:txEl>
                                              <p:pRg st="1" end="1"/>
                                            </p:txEl>
                                          </p:spTgt>
                                        </p:tgtEl>
                                      </p:cBhvr>
                                    </p:animEffect>
                                    <p:anim calcmode="lin" valueType="num">
                                      <p:cBhvr>
                                        <p:cTn id="25" dur="1822" tmFilter="0,0; 0.14,0.36; 0.43,0.73; 0.71,0.91; 1.0,1.0">
                                          <p:stCondLst>
                                            <p:cond delay="0"/>
                                          </p:stCondLst>
                                        </p:cTn>
                                        <p:tgtEl>
                                          <p:spTgt spid="41985">
                                            <p:txEl>
                                              <p:pRg st="1" end="1"/>
                                            </p:txEl>
                                          </p:spTgt>
                                        </p:tgtEl>
                                        <p:attrNameLst>
                                          <p:attrName>ppt_x</p:attrName>
                                        </p:attrNameLst>
                                      </p:cBhvr>
                                      <p:tavLst>
                                        <p:tav tm="0">
                                          <p:val>
                                            <p:strVal val="#ppt_x-0.25"/>
                                          </p:val>
                                        </p:tav>
                                        <p:tav tm="100000">
                                          <p:val>
                                            <p:strVal val="#ppt_x"/>
                                          </p:val>
                                        </p:tav>
                                      </p:tavLst>
                                    </p:anim>
                                    <p:anim calcmode="lin" valueType="num">
                                      <p:cBhvr>
                                        <p:cTn id="26" dur="664" tmFilter="0.0,0.0; 0.25,0.07; 0.50,0.2; 0.75,0.467; 1.0,1.0">
                                          <p:stCondLst>
                                            <p:cond delay="0"/>
                                          </p:stCondLst>
                                        </p:cTn>
                                        <p:tgtEl>
                                          <p:spTgt spid="41985">
                                            <p:txEl>
                                              <p:pRg st="1" end="1"/>
                                            </p:txEl>
                                          </p:spTgt>
                                        </p:tgtEl>
                                        <p:attrNameLst>
                                          <p:attrName>ppt_y</p:attrName>
                                        </p:attrNameLst>
                                      </p:cBhvr>
                                      <p:tavLst>
                                        <p:tav tm="0" fmla="#ppt_y-sin(pi*$)/3">
                                          <p:val>
                                            <p:fltVal val="0.5"/>
                                          </p:val>
                                        </p:tav>
                                        <p:tav tm="100000">
                                          <p:val>
                                            <p:fltVal val="1"/>
                                          </p:val>
                                        </p:tav>
                                      </p:tavLst>
                                    </p:anim>
                                    <p:anim calcmode="lin" valueType="num">
                                      <p:cBhvr>
                                        <p:cTn id="27" dur="664" tmFilter="0, 0; 0.125,0.2665; 0.25,0.4; 0.375,0.465; 0.5,0.5;  0.625,0.535; 0.75,0.6; 0.875,0.7335; 1,1">
                                          <p:stCondLst>
                                            <p:cond delay="664"/>
                                          </p:stCondLst>
                                        </p:cTn>
                                        <p:tgtEl>
                                          <p:spTgt spid="41985">
                                            <p:txEl>
                                              <p:pRg st="1" end="1"/>
                                            </p:txEl>
                                          </p:spTgt>
                                        </p:tgtEl>
                                        <p:attrNameLst>
                                          <p:attrName>ppt_y</p:attrName>
                                        </p:attrNameLst>
                                      </p:cBhvr>
                                      <p:tavLst>
                                        <p:tav tm="0" fmla="#ppt_y-sin(pi*$)/9">
                                          <p:val>
                                            <p:fltVal val="0"/>
                                          </p:val>
                                        </p:tav>
                                        <p:tav tm="100000">
                                          <p:val>
                                            <p:fltVal val="1"/>
                                          </p:val>
                                        </p:tav>
                                      </p:tavLst>
                                    </p:anim>
                                    <p:anim calcmode="lin" valueType="num">
                                      <p:cBhvr>
                                        <p:cTn id="28" dur="332" tmFilter="0, 0; 0.125,0.2665; 0.25,0.4; 0.375,0.465; 0.5,0.5;  0.625,0.535; 0.75,0.6; 0.875,0.7335; 1,1">
                                          <p:stCondLst>
                                            <p:cond delay="1324"/>
                                          </p:stCondLst>
                                        </p:cTn>
                                        <p:tgtEl>
                                          <p:spTgt spid="41985">
                                            <p:txEl>
                                              <p:pRg st="1" end="1"/>
                                            </p:txEl>
                                          </p:spTgt>
                                        </p:tgtEl>
                                        <p:attrNameLst>
                                          <p:attrName>ppt_y</p:attrName>
                                        </p:attrNameLst>
                                      </p:cBhvr>
                                      <p:tavLst>
                                        <p:tav tm="0" fmla="#ppt_y-sin(pi*$)/27">
                                          <p:val>
                                            <p:fltVal val="0"/>
                                          </p:val>
                                        </p:tav>
                                        <p:tav tm="100000">
                                          <p:val>
                                            <p:fltVal val="1"/>
                                          </p:val>
                                        </p:tav>
                                      </p:tavLst>
                                    </p:anim>
                                    <p:anim calcmode="lin" valueType="num">
                                      <p:cBhvr>
                                        <p:cTn id="29" dur="164" tmFilter="0, 0; 0.125,0.2665; 0.25,0.4; 0.375,0.465; 0.5,0.5;  0.625,0.535; 0.75,0.6; 0.875,0.7335; 1,1">
                                          <p:stCondLst>
                                            <p:cond delay="1656"/>
                                          </p:stCondLst>
                                        </p:cTn>
                                        <p:tgtEl>
                                          <p:spTgt spid="41985">
                                            <p:txEl>
                                              <p:pRg st="1" end="1"/>
                                            </p:txEl>
                                          </p:spTgt>
                                        </p:tgtEl>
                                        <p:attrNameLst>
                                          <p:attrName>ppt_y</p:attrName>
                                        </p:attrNameLst>
                                      </p:cBhvr>
                                      <p:tavLst>
                                        <p:tav tm="0" fmla="#ppt_y-sin(pi*$)/81">
                                          <p:val>
                                            <p:fltVal val="0"/>
                                          </p:val>
                                        </p:tav>
                                        <p:tav tm="100000">
                                          <p:val>
                                            <p:fltVal val="1"/>
                                          </p:val>
                                        </p:tav>
                                      </p:tavLst>
                                    </p:anim>
                                    <p:animScale>
                                      <p:cBhvr>
                                        <p:cTn id="30" dur="26">
                                          <p:stCondLst>
                                            <p:cond delay="650"/>
                                          </p:stCondLst>
                                        </p:cTn>
                                        <p:tgtEl>
                                          <p:spTgt spid="41985">
                                            <p:txEl>
                                              <p:pRg st="1" end="1"/>
                                            </p:txEl>
                                          </p:spTgt>
                                        </p:tgtEl>
                                      </p:cBhvr>
                                      <p:to x="100000" y="60000"/>
                                    </p:animScale>
                                    <p:animScale>
                                      <p:cBhvr>
                                        <p:cTn id="31" dur="166" decel="50000">
                                          <p:stCondLst>
                                            <p:cond delay="676"/>
                                          </p:stCondLst>
                                        </p:cTn>
                                        <p:tgtEl>
                                          <p:spTgt spid="41985">
                                            <p:txEl>
                                              <p:pRg st="1" end="1"/>
                                            </p:txEl>
                                          </p:spTgt>
                                        </p:tgtEl>
                                      </p:cBhvr>
                                      <p:to x="100000" y="100000"/>
                                    </p:animScale>
                                    <p:animScale>
                                      <p:cBhvr>
                                        <p:cTn id="32" dur="26">
                                          <p:stCondLst>
                                            <p:cond delay="1312"/>
                                          </p:stCondLst>
                                        </p:cTn>
                                        <p:tgtEl>
                                          <p:spTgt spid="41985">
                                            <p:txEl>
                                              <p:pRg st="1" end="1"/>
                                            </p:txEl>
                                          </p:spTgt>
                                        </p:tgtEl>
                                      </p:cBhvr>
                                      <p:to x="100000" y="80000"/>
                                    </p:animScale>
                                    <p:animScale>
                                      <p:cBhvr>
                                        <p:cTn id="33" dur="166" decel="50000">
                                          <p:stCondLst>
                                            <p:cond delay="1338"/>
                                          </p:stCondLst>
                                        </p:cTn>
                                        <p:tgtEl>
                                          <p:spTgt spid="41985">
                                            <p:txEl>
                                              <p:pRg st="1" end="1"/>
                                            </p:txEl>
                                          </p:spTgt>
                                        </p:tgtEl>
                                      </p:cBhvr>
                                      <p:to x="100000" y="100000"/>
                                    </p:animScale>
                                    <p:animScale>
                                      <p:cBhvr>
                                        <p:cTn id="34" dur="26">
                                          <p:stCondLst>
                                            <p:cond delay="1642"/>
                                          </p:stCondLst>
                                        </p:cTn>
                                        <p:tgtEl>
                                          <p:spTgt spid="41985">
                                            <p:txEl>
                                              <p:pRg st="1" end="1"/>
                                            </p:txEl>
                                          </p:spTgt>
                                        </p:tgtEl>
                                      </p:cBhvr>
                                      <p:to x="100000" y="90000"/>
                                    </p:animScale>
                                    <p:animScale>
                                      <p:cBhvr>
                                        <p:cTn id="35" dur="166" decel="50000">
                                          <p:stCondLst>
                                            <p:cond delay="1668"/>
                                          </p:stCondLst>
                                        </p:cTn>
                                        <p:tgtEl>
                                          <p:spTgt spid="41985">
                                            <p:txEl>
                                              <p:pRg st="1" end="1"/>
                                            </p:txEl>
                                          </p:spTgt>
                                        </p:tgtEl>
                                      </p:cBhvr>
                                      <p:to x="100000" y="100000"/>
                                    </p:animScale>
                                    <p:animScale>
                                      <p:cBhvr>
                                        <p:cTn id="36" dur="26">
                                          <p:stCondLst>
                                            <p:cond delay="1808"/>
                                          </p:stCondLst>
                                        </p:cTn>
                                        <p:tgtEl>
                                          <p:spTgt spid="41985">
                                            <p:txEl>
                                              <p:pRg st="1" end="1"/>
                                            </p:txEl>
                                          </p:spTgt>
                                        </p:tgtEl>
                                      </p:cBhvr>
                                      <p:to x="100000" y="95000"/>
                                    </p:animScale>
                                    <p:animScale>
                                      <p:cBhvr>
                                        <p:cTn id="37" dur="166" decel="50000">
                                          <p:stCondLst>
                                            <p:cond delay="1834"/>
                                          </p:stCondLst>
                                        </p:cTn>
                                        <p:tgtEl>
                                          <p:spTgt spid="41985">
                                            <p:txEl>
                                              <p:pRg st="1" end="1"/>
                                            </p:txEl>
                                          </p:spTgt>
                                        </p:tgtEl>
                                      </p:cBhvr>
                                      <p:to x="100000" y="100000"/>
                                    </p:animScale>
                                  </p:childTnLst>
                                </p:cTn>
                              </p:par>
                            </p:childTnLst>
                          </p:cTn>
                        </p:par>
                        <p:par>
                          <p:cTn id="38" fill="hold">
                            <p:stCondLst>
                              <p:cond delay="4000"/>
                            </p:stCondLst>
                            <p:childTnLst>
                              <p:par>
                                <p:cTn id="39" presetID="9" presetClass="entr" presetSubtype="0" fill="hold" nodeType="afterEffect">
                                  <p:stCondLst>
                                    <p:cond delay="0"/>
                                  </p:stCondLst>
                                  <p:childTnLst>
                                    <p:set>
                                      <p:cBhvr>
                                        <p:cTn id="40" dur="1" fill="hold">
                                          <p:stCondLst>
                                            <p:cond delay="0"/>
                                          </p:stCondLst>
                                        </p:cTn>
                                        <p:tgtEl>
                                          <p:spTgt spid="5"/>
                                        </p:tgtEl>
                                        <p:attrNameLst>
                                          <p:attrName>style.visibility</p:attrName>
                                        </p:attrNameLst>
                                      </p:cBhvr>
                                      <p:to>
                                        <p:strVal val="visible"/>
                                      </p:to>
                                    </p:set>
                                    <p:animEffect transition="in" filter="dissolve">
                                      <p:cBhvr>
                                        <p:cTn id="41" dur="500"/>
                                        <p:tgtEl>
                                          <p:spTgt spid="5"/>
                                        </p:tgtEl>
                                      </p:cBhvr>
                                    </p:animEffect>
                                  </p:childTnLst>
                                </p:cTn>
                              </p:par>
                            </p:childTnLst>
                          </p:cTn>
                        </p:par>
                        <p:par>
                          <p:cTn id="42" fill="hold">
                            <p:stCondLst>
                              <p:cond delay="4500"/>
                            </p:stCondLst>
                            <p:childTnLst>
                              <p:par>
                                <p:cTn id="43" presetID="7" presetClass="entr" presetSubtype="2" fill="hold" nodeType="afterEffect">
                                  <p:stCondLst>
                                    <p:cond delay="0"/>
                                  </p:stCondLst>
                                  <p:childTnLst>
                                    <p:set>
                                      <p:cBhvr>
                                        <p:cTn id="44" dur="1" fill="hold">
                                          <p:stCondLst>
                                            <p:cond delay="0"/>
                                          </p:stCondLst>
                                        </p:cTn>
                                        <p:tgtEl>
                                          <p:spTgt spid="6">
                                            <p:txEl>
                                              <p:pRg st="0" end="0"/>
                                            </p:txEl>
                                          </p:spTgt>
                                        </p:tgtEl>
                                        <p:attrNameLst>
                                          <p:attrName>style.visibility</p:attrName>
                                        </p:attrNameLst>
                                      </p:cBhvr>
                                      <p:to>
                                        <p:strVal val="visible"/>
                                      </p:to>
                                    </p:set>
                                    <p:anim calcmode="lin" valueType="num">
                                      <p:cBhvr additive="base">
                                        <p:cTn id="45" dur="2000" fill="hold"/>
                                        <p:tgtEl>
                                          <p:spTgt spid="6">
                                            <p:txEl>
                                              <p:pRg st="0" end="0"/>
                                            </p:txEl>
                                          </p:spTgt>
                                        </p:tgtEl>
                                        <p:attrNameLst>
                                          <p:attrName>ppt_x</p:attrName>
                                        </p:attrNameLst>
                                      </p:cBhvr>
                                      <p:tavLst>
                                        <p:tav tm="0">
                                          <p:val>
                                            <p:strVal val="1+#ppt_w/2"/>
                                          </p:val>
                                        </p:tav>
                                        <p:tav tm="100000">
                                          <p:val>
                                            <p:strVal val="#ppt_x"/>
                                          </p:val>
                                        </p:tav>
                                      </p:tavLst>
                                    </p:anim>
                                    <p:anim calcmode="lin" valueType="num">
                                      <p:cBhvr additive="base">
                                        <p:cTn id="46" dur="2000" fill="hold"/>
                                        <p:tgtEl>
                                          <p:spTgt spid="6">
                                            <p:txEl>
                                              <p:pRg st="0" end="0"/>
                                            </p:txEl>
                                          </p:spTgt>
                                        </p:tgtEl>
                                        <p:attrNameLst>
                                          <p:attrName>ppt_y</p:attrName>
                                        </p:attrNameLst>
                                      </p:cBhvr>
                                      <p:tavLst>
                                        <p:tav tm="0">
                                          <p:val>
                                            <p:strVal val="#ppt_y"/>
                                          </p:val>
                                        </p:tav>
                                        <p:tav tm="100000">
                                          <p:val>
                                            <p:strVal val="#ppt_y"/>
                                          </p:val>
                                        </p:tav>
                                      </p:tavLst>
                                    </p:anim>
                                  </p:childTnLst>
                                </p:cTn>
                              </p:par>
                            </p:childTnLst>
                          </p:cTn>
                        </p:par>
                        <p:par>
                          <p:cTn id="47" fill="hold">
                            <p:stCondLst>
                              <p:cond delay="6500"/>
                            </p:stCondLst>
                            <p:childTnLst>
                              <p:par>
                                <p:cTn id="48" presetID="29" presetClass="entr" presetSubtype="0" fill="hold" nodeType="afterEffect">
                                  <p:stCondLst>
                                    <p:cond delay="0"/>
                                  </p:stCondLst>
                                  <p:childTnLst>
                                    <p:set>
                                      <p:cBhvr>
                                        <p:cTn id="49" dur="1" fill="hold">
                                          <p:stCondLst>
                                            <p:cond delay="0"/>
                                          </p:stCondLst>
                                        </p:cTn>
                                        <p:tgtEl>
                                          <p:spTgt spid="7">
                                            <p:txEl>
                                              <p:pRg st="0" end="0"/>
                                            </p:txEl>
                                          </p:spTgt>
                                        </p:tgtEl>
                                        <p:attrNameLst>
                                          <p:attrName>style.visibility</p:attrName>
                                        </p:attrNameLst>
                                      </p:cBhvr>
                                      <p:to>
                                        <p:strVal val="visible"/>
                                      </p:to>
                                    </p:set>
                                    <p:anim calcmode="lin" valueType="num">
                                      <p:cBhvr>
                                        <p:cTn id="50" dur="1000" fill="hold"/>
                                        <p:tgtEl>
                                          <p:spTgt spid="7">
                                            <p:txEl>
                                              <p:pRg st="0" end="0"/>
                                            </p:txEl>
                                          </p:spTgt>
                                        </p:tgtEl>
                                        <p:attrNameLst>
                                          <p:attrName>ppt_x</p:attrName>
                                        </p:attrNameLst>
                                      </p:cBhvr>
                                      <p:tavLst>
                                        <p:tav tm="0">
                                          <p:val>
                                            <p:strVal val="#ppt_x-.2"/>
                                          </p:val>
                                        </p:tav>
                                        <p:tav tm="100000">
                                          <p:val>
                                            <p:strVal val="#ppt_x"/>
                                          </p:val>
                                        </p:tav>
                                      </p:tavLst>
                                    </p:anim>
                                    <p:anim calcmode="lin" valueType="num">
                                      <p:cBhvr>
                                        <p:cTn id="51" dur="1000" fill="hold"/>
                                        <p:tgtEl>
                                          <p:spTgt spid="7">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52" dur="1000"/>
                                        <p:tgtEl>
                                          <p:spTgt spid="7">
                                            <p:txEl>
                                              <p:pRg st="0" end="0"/>
                                            </p:txEl>
                                          </p:spTgt>
                                        </p:tgtEl>
                                      </p:cBhvr>
                                    </p:animEffect>
                                  </p:childTnLst>
                                </p:cTn>
                              </p:par>
                            </p:childTnLst>
                          </p:cTn>
                        </p:par>
                        <p:par>
                          <p:cTn id="53" fill="hold">
                            <p:stCondLst>
                              <p:cond delay="7500"/>
                            </p:stCondLst>
                            <p:childTnLst>
                              <p:par>
                                <p:cTn id="54" presetID="34" presetClass="entr" presetSubtype="0" fill="hold" nodeType="afterEffect">
                                  <p:stCondLst>
                                    <p:cond delay="0"/>
                                  </p:stCondLst>
                                  <p:childTnLst>
                                    <p:set>
                                      <p:cBhvr>
                                        <p:cTn id="55" dur="1" fill="hold">
                                          <p:stCondLst>
                                            <p:cond delay="0"/>
                                          </p:stCondLst>
                                        </p:cTn>
                                        <p:tgtEl>
                                          <p:spTgt spid="7">
                                            <p:txEl>
                                              <p:pRg st="1" end="1"/>
                                            </p:txEl>
                                          </p:spTgt>
                                        </p:tgtEl>
                                        <p:attrNameLst>
                                          <p:attrName>style.visibility</p:attrName>
                                        </p:attrNameLst>
                                      </p:cBhvr>
                                      <p:to>
                                        <p:strVal val="visible"/>
                                      </p:to>
                                    </p:set>
                                    <p:anim from="(-#ppt_w/2)" to="(#ppt_x)" calcmode="lin" valueType="num">
                                      <p:cBhvr>
                                        <p:cTn id="56" dur="600" fill="hold">
                                          <p:stCondLst>
                                            <p:cond delay="0"/>
                                          </p:stCondLst>
                                        </p:cTn>
                                        <p:tgtEl>
                                          <p:spTgt spid="7">
                                            <p:txEl>
                                              <p:pRg st="1" end="1"/>
                                            </p:txEl>
                                          </p:spTgt>
                                        </p:tgtEl>
                                        <p:attrNameLst>
                                          <p:attrName>ppt_x</p:attrName>
                                        </p:attrNameLst>
                                      </p:cBhvr>
                                    </p:anim>
                                    <p:anim from="0" to="-1.0" calcmode="lin" valueType="num">
                                      <p:cBhvr>
                                        <p:cTn id="57" dur="200" decel="50000" autoRev="1" fill="hold">
                                          <p:stCondLst>
                                            <p:cond delay="600"/>
                                          </p:stCondLst>
                                        </p:cTn>
                                        <p:tgtEl>
                                          <p:spTgt spid="7">
                                            <p:txEl>
                                              <p:pRg st="1" end="1"/>
                                            </p:txEl>
                                          </p:spTgt>
                                        </p:tgtEl>
                                        <p:attrNameLst>
                                          <p:attrName>xshear</p:attrName>
                                        </p:attrNameLst>
                                      </p:cBhvr>
                                    </p:anim>
                                    <p:animScale>
                                      <p:cBhvr>
                                        <p:cTn id="58" dur="200" decel="100000" autoRev="1" fill="hold">
                                          <p:stCondLst>
                                            <p:cond delay="600"/>
                                          </p:stCondLst>
                                        </p:cTn>
                                        <p:tgtEl>
                                          <p:spTgt spid="7">
                                            <p:txEl>
                                              <p:pRg st="1" end="1"/>
                                            </p:txEl>
                                          </p:spTgt>
                                        </p:tgtEl>
                                      </p:cBhvr>
                                      <p:from x="100000" y="100000"/>
                                      <p:to x="80000" y="100000"/>
                                    </p:animScale>
                                    <p:anim by="(#ppt_h/3+#ppt_w*0.1)" calcmode="lin" valueType="num">
                                      <p:cBhvr additive="sum">
                                        <p:cTn id="59" dur="200" decel="100000" autoRev="1" fill="hold">
                                          <p:stCondLst>
                                            <p:cond delay="600"/>
                                          </p:stCondLst>
                                        </p:cTn>
                                        <p:tgtEl>
                                          <p:spTgt spid="7">
                                            <p:txEl>
                                              <p:pRg st="1" end="1"/>
                                            </p:txEl>
                                          </p:spTgt>
                                        </p:tgtEl>
                                        <p:attrNameLst>
                                          <p:attrName>ppt_x</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cstate="print"/>
          <a:srcRect b="2500"/>
          <a:stretch>
            <a:fillRect/>
          </a:stretch>
        </p:blipFill>
        <p:spPr bwMode="auto">
          <a:xfrm>
            <a:off x="2475914" y="282127"/>
            <a:ext cx="7188591" cy="3839707"/>
          </a:xfrm>
          <a:prstGeom prst="rect">
            <a:avLst/>
          </a:prstGeom>
          <a:noFill/>
          <a:ln w="9525">
            <a:noFill/>
            <a:miter lim="800000"/>
            <a:headEnd/>
            <a:tailEnd/>
          </a:ln>
        </p:spPr>
      </p:pic>
      <p:sp>
        <p:nvSpPr>
          <p:cNvPr id="5" name="TextBox 4"/>
          <p:cNvSpPr txBox="1"/>
          <p:nvPr/>
        </p:nvSpPr>
        <p:spPr>
          <a:xfrm>
            <a:off x="4234375" y="4346917"/>
            <a:ext cx="3322128" cy="369332"/>
          </a:xfrm>
          <a:prstGeom prst="rect">
            <a:avLst/>
          </a:prstGeom>
          <a:noFill/>
        </p:spPr>
        <p:txBody>
          <a:bodyPr wrap="none" rtlCol="0">
            <a:spAutoFit/>
          </a:bodyPr>
          <a:lstStyle/>
          <a:p>
            <a:r>
              <a:rPr lang="en-US" dirty="0" smtClean="0"/>
              <a:t>Fig7. System Recognizing the face</a:t>
            </a:r>
            <a:endParaRPr lang="en-US" dirty="0"/>
          </a:p>
        </p:txBody>
      </p:sp>
      <p:pic>
        <p:nvPicPr>
          <p:cNvPr id="6" name="Picture 5"/>
          <p:cNvPicPr/>
          <p:nvPr/>
        </p:nvPicPr>
        <p:blipFill>
          <a:blip r:embed="rId3" cstate="print"/>
          <a:srcRect/>
          <a:stretch>
            <a:fillRect/>
          </a:stretch>
        </p:blipFill>
        <p:spPr bwMode="auto">
          <a:xfrm>
            <a:off x="1283603" y="5111994"/>
            <a:ext cx="3209925" cy="544830"/>
          </a:xfrm>
          <a:prstGeom prst="rect">
            <a:avLst/>
          </a:prstGeom>
          <a:noFill/>
          <a:ln w="9525">
            <a:noFill/>
            <a:miter lim="800000"/>
            <a:headEnd/>
            <a:tailEnd/>
          </a:ln>
        </p:spPr>
      </p:pic>
      <p:sp>
        <p:nvSpPr>
          <p:cNvPr id="7" name="TextBox 6"/>
          <p:cNvSpPr txBox="1"/>
          <p:nvPr/>
        </p:nvSpPr>
        <p:spPr>
          <a:xfrm>
            <a:off x="1350499" y="5894362"/>
            <a:ext cx="3234834" cy="369332"/>
          </a:xfrm>
          <a:prstGeom prst="rect">
            <a:avLst/>
          </a:prstGeom>
          <a:noFill/>
        </p:spPr>
        <p:txBody>
          <a:bodyPr wrap="square" rtlCol="0">
            <a:spAutoFit/>
          </a:bodyPr>
          <a:lstStyle/>
          <a:p>
            <a:r>
              <a:rPr lang="en-US" dirty="0" smtClean="0"/>
              <a:t>Fig8. attendance marked</a:t>
            </a:r>
            <a:endParaRPr lang="en-US" dirty="0"/>
          </a:p>
        </p:txBody>
      </p:sp>
      <p:pic>
        <p:nvPicPr>
          <p:cNvPr id="45058" name="Picture 2"/>
          <p:cNvPicPr>
            <a:picLocks noChangeAspect="1" noChangeArrowheads="1"/>
          </p:cNvPicPr>
          <p:nvPr/>
        </p:nvPicPr>
        <p:blipFill>
          <a:blip r:embed="rId4" cstate="print"/>
          <a:srcRect/>
          <a:stretch>
            <a:fillRect/>
          </a:stretch>
        </p:blipFill>
        <p:spPr bwMode="auto">
          <a:xfrm>
            <a:off x="6477879" y="4971610"/>
            <a:ext cx="2781300" cy="628650"/>
          </a:xfrm>
          <a:prstGeom prst="rect">
            <a:avLst/>
          </a:prstGeom>
          <a:noFill/>
          <a:ln w="9525">
            <a:noFill/>
            <a:miter lim="800000"/>
            <a:headEnd/>
            <a:tailEnd/>
          </a:ln>
        </p:spPr>
      </p:pic>
      <p:sp>
        <p:nvSpPr>
          <p:cNvPr id="9" name="TextBox 8"/>
          <p:cNvSpPr txBox="1"/>
          <p:nvPr/>
        </p:nvSpPr>
        <p:spPr>
          <a:xfrm>
            <a:off x="6372665" y="5767754"/>
            <a:ext cx="4178103" cy="646331"/>
          </a:xfrm>
          <a:prstGeom prst="rect">
            <a:avLst/>
          </a:prstGeom>
          <a:noFill/>
        </p:spPr>
        <p:txBody>
          <a:bodyPr wrap="square" rtlCol="0">
            <a:spAutoFit/>
          </a:bodyPr>
          <a:lstStyle/>
          <a:p>
            <a:r>
              <a:rPr lang="en-US" dirty="0" smtClean="0"/>
              <a:t>Fig9. CSV file generated and marked the attendance</a:t>
            </a:r>
            <a:endParaRPr lang="en-US" dirty="0"/>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par>
                          <p:cTn id="8" fill="hold">
                            <p:stCondLst>
                              <p:cond delay="500"/>
                            </p:stCondLst>
                            <p:childTnLst>
                              <p:par>
                                <p:cTn id="9" presetID="26" presetClass="entr" presetSubtype="0" fill="hold" nodeType="after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animEffect transition="in" filter="wipe(down)">
                                      <p:cBhvr>
                                        <p:cTn id="11" dur="580">
                                          <p:stCondLst>
                                            <p:cond delay="0"/>
                                          </p:stCondLst>
                                        </p:cTn>
                                        <p:tgtEl>
                                          <p:spTgt spid="5">
                                            <p:txEl>
                                              <p:pRg st="0" end="0"/>
                                            </p:txEl>
                                          </p:spTgt>
                                        </p:tgtEl>
                                      </p:cBhvr>
                                    </p:animEffect>
                                    <p:anim calcmode="lin" valueType="num">
                                      <p:cBhvr>
                                        <p:cTn id="12" dur="1822" tmFilter="0,0; 0.14,0.36; 0.43,0.73; 0.71,0.91; 1.0,1.0">
                                          <p:stCondLst>
                                            <p:cond delay="0"/>
                                          </p:stCondLst>
                                        </p:cTn>
                                        <p:tgtEl>
                                          <p:spTgt spid="5">
                                            <p:txEl>
                                              <p:pRg st="0" end="0"/>
                                            </p:txEl>
                                          </p:spTgt>
                                        </p:tgtEl>
                                        <p:attrNameLst>
                                          <p:attrName>ppt_x</p:attrName>
                                        </p:attrNameLst>
                                      </p:cBhvr>
                                      <p:tavLst>
                                        <p:tav tm="0">
                                          <p:val>
                                            <p:strVal val="#ppt_x-0.25"/>
                                          </p:val>
                                        </p:tav>
                                        <p:tav tm="100000">
                                          <p:val>
                                            <p:strVal val="#ppt_x"/>
                                          </p:val>
                                        </p:tav>
                                      </p:tavLst>
                                    </p:anim>
                                    <p:anim calcmode="lin" valueType="num">
                                      <p:cBhvr>
                                        <p:cTn id="13" dur="664" tmFilter="0.0,0.0; 0.25,0.07; 0.50,0.2; 0.75,0.467; 1.0,1.0">
                                          <p:stCondLst>
                                            <p:cond delay="0"/>
                                          </p:stCondLst>
                                        </p:cTn>
                                        <p:tgtEl>
                                          <p:spTgt spid="5">
                                            <p:txEl>
                                              <p:pRg st="0" end="0"/>
                                            </p:txEl>
                                          </p:spTgt>
                                        </p:tgtEl>
                                        <p:attrNameLst>
                                          <p:attrName>ppt_y</p:attrName>
                                        </p:attrNameLst>
                                      </p:cBhvr>
                                      <p:tavLst>
                                        <p:tav tm="0" fmla="#ppt_y-sin(pi*$)/3">
                                          <p:val>
                                            <p:fltVal val="0.5"/>
                                          </p:val>
                                        </p:tav>
                                        <p:tav tm="100000">
                                          <p:val>
                                            <p:fltVal val="1"/>
                                          </p:val>
                                        </p:tav>
                                      </p:tavLst>
                                    </p:anim>
                                    <p:anim calcmode="lin" valueType="num">
                                      <p:cBhvr>
                                        <p:cTn id="14" dur="664" tmFilter="0, 0; 0.125,0.2665; 0.25,0.4; 0.375,0.465; 0.5,0.5;  0.625,0.535; 0.75,0.6; 0.875,0.7335; 1,1">
                                          <p:stCondLst>
                                            <p:cond delay="664"/>
                                          </p:stCondLst>
                                        </p:cTn>
                                        <p:tgtEl>
                                          <p:spTgt spid="5">
                                            <p:txEl>
                                              <p:pRg st="0" end="0"/>
                                            </p:txEl>
                                          </p:spTgt>
                                        </p:tgtEl>
                                        <p:attrNameLst>
                                          <p:attrName>ppt_y</p:attrName>
                                        </p:attrNameLst>
                                      </p:cBhvr>
                                      <p:tavLst>
                                        <p:tav tm="0" fmla="#ppt_y-sin(pi*$)/9">
                                          <p:val>
                                            <p:fltVal val="0"/>
                                          </p:val>
                                        </p:tav>
                                        <p:tav tm="100000">
                                          <p:val>
                                            <p:fltVal val="1"/>
                                          </p:val>
                                        </p:tav>
                                      </p:tavLst>
                                    </p:anim>
                                    <p:anim calcmode="lin" valueType="num">
                                      <p:cBhvr>
                                        <p:cTn id="15" dur="332" tmFilter="0, 0; 0.125,0.2665; 0.25,0.4; 0.375,0.465; 0.5,0.5;  0.625,0.535; 0.75,0.6; 0.875,0.7335; 1,1">
                                          <p:stCondLst>
                                            <p:cond delay="1324"/>
                                          </p:stCondLst>
                                        </p:cTn>
                                        <p:tgtEl>
                                          <p:spTgt spid="5">
                                            <p:txEl>
                                              <p:pRg st="0" end="0"/>
                                            </p:txEl>
                                          </p:spTgt>
                                        </p:tgtEl>
                                        <p:attrNameLst>
                                          <p:attrName>ppt_y</p:attrName>
                                        </p:attrNameLst>
                                      </p:cBhvr>
                                      <p:tavLst>
                                        <p:tav tm="0" fmla="#ppt_y-sin(pi*$)/27">
                                          <p:val>
                                            <p:fltVal val="0"/>
                                          </p:val>
                                        </p:tav>
                                        <p:tav tm="100000">
                                          <p:val>
                                            <p:fltVal val="1"/>
                                          </p:val>
                                        </p:tav>
                                      </p:tavLst>
                                    </p:anim>
                                    <p:anim calcmode="lin" valueType="num">
                                      <p:cBhvr>
                                        <p:cTn id="16" dur="164" tmFilter="0, 0; 0.125,0.2665; 0.25,0.4; 0.375,0.465; 0.5,0.5;  0.625,0.535; 0.75,0.6; 0.875,0.7335; 1,1">
                                          <p:stCondLst>
                                            <p:cond delay="1656"/>
                                          </p:stCondLst>
                                        </p:cTn>
                                        <p:tgtEl>
                                          <p:spTgt spid="5">
                                            <p:txEl>
                                              <p:pRg st="0" end="0"/>
                                            </p:txEl>
                                          </p:spTgt>
                                        </p:tgtEl>
                                        <p:attrNameLst>
                                          <p:attrName>ppt_y</p:attrName>
                                        </p:attrNameLst>
                                      </p:cBhvr>
                                      <p:tavLst>
                                        <p:tav tm="0" fmla="#ppt_y-sin(pi*$)/81">
                                          <p:val>
                                            <p:fltVal val="0"/>
                                          </p:val>
                                        </p:tav>
                                        <p:tav tm="100000">
                                          <p:val>
                                            <p:fltVal val="1"/>
                                          </p:val>
                                        </p:tav>
                                      </p:tavLst>
                                    </p:anim>
                                    <p:animScale>
                                      <p:cBhvr>
                                        <p:cTn id="17" dur="26">
                                          <p:stCondLst>
                                            <p:cond delay="650"/>
                                          </p:stCondLst>
                                        </p:cTn>
                                        <p:tgtEl>
                                          <p:spTgt spid="5">
                                            <p:txEl>
                                              <p:pRg st="0" end="0"/>
                                            </p:txEl>
                                          </p:spTgt>
                                        </p:tgtEl>
                                      </p:cBhvr>
                                      <p:to x="100000" y="60000"/>
                                    </p:animScale>
                                    <p:animScale>
                                      <p:cBhvr>
                                        <p:cTn id="18" dur="166" decel="50000">
                                          <p:stCondLst>
                                            <p:cond delay="676"/>
                                          </p:stCondLst>
                                        </p:cTn>
                                        <p:tgtEl>
                                          <p:spTgt spid="5">
                                            <p:txEl>
                                              <p:pRg st="0" end="0"/>
                                            </p:txEl>
                                          </p:spTgt>
                                        </p:tgtEl>
                                      </p:cBhvr>
                                      <p:to x="100000" y="100000"/>
                                    </p:animScale>
                                    <p:animScale>
                                      <p:cBhvr>
                                        <p:cTn id="19" dur="26">
                                          <p:stCondLst>
                                            <p:cond delay="1312"/>
                                          </p:stCondLst>
                                        </p:cTn>
                                        <p:tgtEl>
                                          <p:spTgt spid="5">
                                            <p:txEl>
                                              <p:pRg st="0" end="0"/>
                                            </p:txEl>
                                          </p:spTgt>
                                        </p:tgtEl>
                                      </p:cBhvr>
                                      <p:to x="100000" y="80000"/>
                                    </p:animScale>
                                    <p:animScale>
                                      <p:cBhvr>
                                        <p:cTn id="20" dur="166" decel="50000">
                                          <p:stCondLst>
                                            <p:cond delay="1338"/>
                                          </p:stCondLst>
                                        </p:cTn>
                                        <p:tgtEl>
                                          <p:spTgt spid="5">
                                            <p:txEl>
                                              <p:pRg st="0" end="0"/>
                                            </p:txEl>
                                          </p:spTgt>
                                        </p:tgtEl>
                                      </p:cBhvr>
                                      <p:to x="100000" y="100000"/>
                                    </p:animScale>
                                    <p:animScale>
                                      <p:cBhvr>
                                        <p:cTn id="21" dur="26">
                                          <p:stCondLst>
                                            <p:cond delay="1642"/>
                                          </p:stCondLst>
                                        </p:cTn>
                                        <p:tgtEl>
                                          <p:spTgt spid="5">
                                            <p:txEl>
                                              <p:pRg st="0" end="0"/>
                                            </p:txEl>
                                          </p:spTgt>
                                        </p:tgtEl>
                                      </p:cBhvr>
                                      <p:to x="100000" y="90000"/>
                                    </p:animScale>
                                    <p:animScale>
                                      <p:cBhvr>
                                        <p:cTn id="22" dur="166" decel="50000">
                                          <p:stCondLst>
                                            <p:cond delay="1668"/>
                                          </p:stCondLst>
                                        </p:cTn>
                                        <p:tgtEl>
                                          <p:spTgt spid="5">
                                            <p:txEl>
                                              <p:pRg st="0" end="0"/>
                                            </p:txEl>
                                          </p:spTgt>
                                        </p:tgtEl>
                                      </p:cBhvr>
                                      <p:to x="100000" y="100000"/>
                                    </p:animScale>
                                    <p:animScale>
                                      <p:cBhvr>
                                        <p:cTn id="23" dur="26">
                                          <p:stCondLst>
                                            <p:cond delay="1808"/>
                                          </p:stCondLst>
                                        </p:cTn>
                                        <p:tgtEl>
                                          <p:spTgt spid="5">
                                            <p:txEl>
                                              <p:pRg st="0" end="0"/>
                                            </p:txEl>
                                          </p:spTgt>
                                        </p:tgtEl>
                                      </p:cBhvr>
                                      <p:to x="100000" y="95000"/>
                                    </p:animScale>
                                    <p:animScale>
                                      <p:cBhvr>
                                        <p:cTn id="24" dur="166" decel="50000">
                                          <p:stCondLst>
                                            <p:cond delay="1834"/>
                                          </p:stCondLst>
                                        </p:cTn>
                                        <p:tgtEl>
                                          <p:spTgt spid="5">
                                            <p:txEl>
                                              <p:pRg st="0" end="0"/>
                                            </p:txEl>
                                          </p:spTgt>
                                        </p:tgtEl>
                                      </p:cBhvr>
                                      <p:to x="100000" y="100000"/>
                                    </p:animScale>
                                  </p:childTnLst>
                                </p:cTn>
                              </p:par>
                            </p:childTnLst>
                          </p:cTn>
                        </p:par>
                        <p:par>
                          <p:cTn id="25" fill="hold">
                            <p:stCondLst>
                              <p:cond delay="2500"/>
                            </p:stCondLst>
                            <p:childTnLst>
                              <p:par>
                                <p:cTn id="26" presetID="9" presetClass="entr" presetSubtype="0" fill="hold" nodeType="after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dissolve">
                                      <p:cBhvr>
                                        <p:cTn id="28" dur="500"/>
                                        <p:tgtEl>
                                          <p:spTgt spid="6"/>
                                        </p:tgtEl>
                                      </p:cBhvr>
                                    </p:animEffect>
                                  </p:childTnLst>
                                </p:cTn>
                              </p:par>
                            </p:childTnLst>
                          </p:cTn>
                        </p:par>
                        <p:par>
                          <p:cTn id="29" fill="hold">
                            <p:stCondLst>
                              <p:cond delay="3000"/>
                            </p:stCondLst>
                            <p:childTnLst>
                              <p:par>
                                <p:cTn id="30" presetID="27" presetClass="entr" presetSubtype="0" fill="hold" nodeType="afterEffect">
                                  <p:stCondLst>
                                    <p:cond delay="0"/>
                                  </p:stCondLst>
                                  <p:iterate type="lt">
                                    <p:tmPct val="50000"/>
                                  </p:iterate>
                                  <p:childTnLst>
                                    <p:set>
                                      <p:cBhvr>
                                        <p:cTn id="31" dur="1" fill="hold">
                                          <p:stCondLst>
                                            <p:cond delay="0"/>
                                          </p:stCondLst>
                                        </p:cTn>
                                        <p:tgtEl>
                                          <p:spTgt spid="7">
                                            <p:txEl>
                                              <p:pRg st="0" end="0"/>
                                            </p:txEl>
                                          </p:spTgt>
                                        </p:tgtEl>
                                        <p:attrNameLst>
                                          <p:attrName>style.visibility</p:attrName>
                                        </p:attrNameLst>
                                      </p:cBhvr>
                                      <p:to>
                                        <p:strVal val="visible"/>
                                      </p:to>
                                    </p:set>
                                    <p:anim calcmode="discrete" valueType="clr">
                                      <p:cBhvr override="childStyle">
                                        <p:cTn id="32" dur="80"/>
                                        <p:tgtEl>
                                          <p:spTgt spid="7">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33" dur="80"/>
                                        <p:tgtEl>
                                          <p:spTgt spid="7">
                                            <p:txEl>
                                              <p:pRg st="0" end="0"/>
                                            </p:txEl>
                                          </p:spTgt>
                                        </p:tgtEl>
                                        <p:attrNameLst>
                                          <p:attrName>fillcolor</p:attrName>
                                        </p:attrNameLst>
                                      </p:cBhvr>
                                      <p:tavLst>
                                        <p:tav tm="0">
                                          <p:val>
                                            <p:clrVal>
                                              <a:schemeClr val="accent2"/>
                                            </p:clrVal>
                                          </p:val>
                                        </p:tav>
                                        <p:tav tm="50000">
                                          <p:val>
                                            <p:clrVal>
                                              <a:schemeClr val="hlink"/>
                                            </p:clrVal>
                                          </p:val>
                                        </p:tav>
                                      </p:tavLst>
                                    </p:anim>
                                    <p:set>
                                      <p:cBhvr>
                                        <p:cTn id="34" dur="80"/>
                                        <p:tgtEl>
                                          <p:spTgt spid="7">
                                            <p:txEl>
                                              <p:pRg st="0" end="0"/>
                                            </p:txEl>
                                          </p:spTgt>
                                        </p:tgtEl>
                                        <p:attrNameLst>
                                          <p:attrName>fill.type</p:attrName>
                                        </p:attrNameLst>
                                      </p:cBhvr>
                                      <p:to>
                                        <p:strVal val="solid"/>
                                      </p:to>
                                    </p:set>
                                  </p:childTnLst>
                                </p:cTn>
                              </p:par>
                            </p:childTnLst>
                          </p:cTn>
                        </p:par>
                        <p:par>
                          <p:cTn id="35" fill="hold">
                            <p:stCondLst>
                              <p:cond delay="3880"/>
                            </p:stCondLst>
                            <p:childTnLst>
                              <p:par>
                                <p:cTn id="36" presetID="26" presetClass="entr" presetSubtype="0" fill="hold" nodeType="afterEffect">
                                  <p:stCondLst>
                                    <p:cond delay="0"/>
                                  </p:stCondLst>
                                  <p:childTnLst>
                                    <p:set>
                                      <p:cBhvr>
                                        <p:cTn id="37" dur="1" fill="hold">
                                          <p:stCondLst>
                                            <p:cond delay="0"/>
                                          </p:stCondLst>
                                        </p:cTn>
                                        <p:tgtEl>
                                          <p:spTgt spid="45058"/>
                                        </p:tgtEl>
                                        <p:attrNameLst>
                                          <p:attrName>style.visibility</p:attrName>
                                        </p:attrNameLst>
                                      </p:cBhvr>
                                      <p:to>
                                        <p:strVal val="visible"/>
                                      </p:to>
                                    </p:set>
                                    <p:animEffect transition="in" filter="wipe(down)">
                                      <p:cBhvr>
                                        <p:cTn id="38" dur="580">
                                          <p:stCondLst>
                                            <p:cond delay="0"/>
                                          </p:stCondLst>
                                        </p:cTn>
                                        <p:tgtEl>
                                          <p:spTgt spid="45058"/>
                                        </p:tgtEl>
                                      </p:cBhvr>
                                    </p:animEffect>
                                    <p:anim calcmode="lin" valueType="num">
                                      <p:cBhvr>
                                        <p:cTn id="39" dur="1822" tmFilter="0,0; 0.14,0.36; 0.43,0.73; 0.71,0.91; 1.0,1.0">
                                          <p:stCondLst>
                                            <p:cond delay="0"/>
                                          </p:stCondLst>
                                        </p:cTn>
                                        <p:tgtEl>
                                          <p:spTgt spid="45058"/>
                                        </p:tgtEl>
                                        <p:attrNameLst>
                                          <p:attrName>ppt_x</p:attrName>
                                        </p:attrNameLst>
                                      </p:cBhvr>
                                      <p:tavLst>
                                        <p:tav tm="0">
                                          <p:val>
                                            <p:strVal val="#ppt_x-0.25"/>
                                          </p:val>
                                        </p:tav>
                                        <p:tav tm="100000">
                                          <p:val>
                                            <p:strVal val="#ppt_x"/>
                                          </p:val>
                                        </p:tav>
                                      </p:tavLst>
                                    </p:anim>
                                    <p:anim calcmode="lin" valueType="num">
                                      <p:cBhvr>
                                        <p:cTn id="40" dur="664" tmFilter="0.0,0.0; 0.25,0.07; 0.50,0.2; 0.75,0.467; 1.0,1.0">
                                          <p:stCondLst>
                                            <p:cond delay="0"/>
                                          </p:stCondLst>
                                        </p:cTn>
                                        <p:tgtEl>
                                          <p:spTgt spid="45058"/>
                                        </p:tgtEl>
                                        <p:attrNameLst>
                                          <p:attrName>ppt_y</p:attrName>
                                        </p:attrNameLst>
                                      </p:cBhvr>
                                      <p:tavLst>
                                        <p:tav tm="0" fmla="#ppt_y-sin(pi*$)/3">
                                          <p:val>
                                            <p:fltVal val="0.5"/>
                                          </p:val>
                                        </p:tav>
                                        <p:tav tm="100000">
                                          <p:val>
                                            <p:fltVal val="1"/>
                                          </p:val>
                                        </p:tav>
                                      </p:tavLst>
                                    </p:anim>
                                    <p:anim calcmode="lin" valueType="num">
                                      <p:cBhvr>
                                        <p:cTn id="41" dur="664" tmFilter="0, 0; 0.125,0.2665; 0.25,0.4; 0.375,0.465; 0.5,0.5;  0.625,0.535; 0.75,0.6; 0.875,0.7335; 1,1">
                                          <p:stCondLst>
                                            <p:cond delay="664"/>
                                          </p:stCondLst>
                                        </p:cTn>
                                        <p:tgtEl>
                                          <p:spTgt spid="45058"/>
                                        </p:tgtEl>
                                        <p:attrNameLst>
                                          <p:attrName>ppt_y</p:attrName>
                                        </p:attrNameLst>
                                      </p:cBhvr>
                                      <p:tavLst>
                                        <p:tav tm="0" fmla="#ppt_y-sin(pi*$)/9">
                                          <p:val>
                                            <p:fltVal val="0"/>
                                          </p:val>
                                        </p:tav>
                                        <p:tav tm="100000">
                                          <p:val>
                                            <p:fltVal val="1"/>
                                          </p:val>
                                        </p:tav>
                                      </p:tavLst>
                                    </p:anim>
                                    <p:anim calcmode="lin" valueType="num">
                                      <p:cBhvr>
                                        <p:cTn id="42" dur="332" tmFilter="0, 0; 0.125,0.2665; 0.25,0.4; 0.375,0.465; 0.5,0.5;  0.625,0.535; 0.75,0.6; 0.875,0.7335; 1,1">
                                          <p:stCondLst>
                                            <p:cond delay="1324"/>
                                          </p:stCondLst>
                                        </p:cTn>
                                        <p:tgtEl>
                                          <p:spTgt spid="45058"/>
                                        </p:tgtEl>
                                        <p:attrNameLst>
                                          <p:attrName>ppt_y</p:attrName>
                                        </p:attrNameLst>
                                      </p:cBhvr>
                                      <p:tavLst>
                                        <p:tav tm="0" fmla="#ppt_y-sin(pi*$)/27">
                                          <p:val>
                                            <p:fltVal val="0"/>
                                          </p:val>
                                        </p:tav>
                                        <p:tav tm="100000">
                                          <p:val>
                                            <p:fltVal val="1"/>
                                          </p:val>
                                        </p:tav>
                                      </p:tavLst>
                                    </p:anim>
                                    <p:anim calcmode="lin" valueType="num">
                                      <p:cBhvr>
                                        <p:cTn id="43" dur="164" tmFilter="0, 0; 0.125,0.2665; 0.25,0.4; 0.375,0.465; 0.5,0.5;  0.625,0.535; 0.75,0.6; 0.875,0.7335; 1,1">
                                          <p:stCondLst>
                                            <p:cond delay="1656"/>
                                          </p:stCondLst>
                                        </p:cTn>
                                        <p:tgtEl>
                                          <p:spTgt spid="45058"/>
                                        </p:tgtEl>
                                        <p:attrNameLst>
                                          <p:attrName>ppt_y</p:attrName>
                                        </p:attrNameLst>
                                      </p:cBhvr>
                                      <p:tavLst>
                                        <p:tav tm="0" fmla="#ppt_y-sin(pi*$)/81">
                                          <p:val>
                                            <p:fltVal val="0"/>
                                          </p:val>
                                        </p:tav>
                                        <p:tav tm="100000">
                                          <p:val>
                                            <p:fltVal val="1"/>
                                          </p:val>
                                        </p:tav>
                                      </p:tavLst>
                                    </p:anim>
                                    <p:animScale>
                                      <p:cBhvr>
                                        <p:cTn id="44" dur="26">
                                          <p:stCondLst>
                                            <p:cond delay="650"/>
                                          </p:stCondLst>
                                        </p:cTn>
                                        <p:tgtEl>
                                          <p:spTgt spid="45058"/>
                                        </p:tgtEl>
                                      </p:cBhvr>
                                      <p:to x="100000" y="60000"/>
                                    </p:animScale>
                                    <p:animScale>
                                      <p:cBhvr>
                                        <p:cTn id="45" dur="166" decel="50000">
                                          <p:stCondLst>
                                            <p:cond delay="676"/>
                                          </p:stCondLst>
                                        </p:cTn>
                                        <p:tgtEl>
                                          <p:spTgt spid="45058"/>
                                        </p:tgtEl>
                                      </p:cBhvr>
                                      <p:to x="100000" y="100000"/>
                                    </p:animScale>
                                    <p:animScale>
                                      <p:cBhvr>
                                        <p:cTn id="46" dur="26">
                                          <p:stCondLst>
                                            <p:cond delay="1312"/>
                                          </p:stCondLst>
                                        </p:cTn>
                                        <p:tgtEl>
                                          <p:spTgt spid="45058"/>
                                        </p:tgtEl>
                                      </p:cBhvr>
                                      <p:to x="100000" y="80000"/>
                                    </p:animScale>
                                    <p:animScale>
                                      <p:cBhvr>
                                        <p:cTn id="47" dur="166" decel="50000">
                                          <p:stCondLst>
                                            <p:cond delay="1338"/>
                                          </p:stCondLst>
                                        </p:cTn>
                                        <p:tgtEl>
                                          <p:spTgt spid="45058"/>
                                        </p:tgtEl>
                                      </p:cBhvr>
                                      <p:to x="100000" y="100000"/>
                                    </p:animScale>
                                    <p:animScale>
                                      <p:cBhvr>
                                        <p:cTn id="48" dur="26">
                                          <p:stCondLst>
                                            <p:cond delay="1642"/>
                                          </p:stCondLst>
                                        </p:cTn>
                                        <p:tgtEl>
                                          <p:spTgt spid="45058"/>
                                        </p:tgtEl>
                                      </p:cBhvr>
                                      <p:to x="100000" y="90000"/>
                                    </p:animScale>
                                    <p:animScale>
                                      <p:cBhvr>
                                        <p:cTn id="49" dur="166" decel="50000">
                                          <p:stCondLst>
                                            <p:cond delay="1668"/>
                                          </p:stCondLst>
                                        </p:cTn>
                                        <p:tgtEl>
                                          <p:spTgt spid="45058"/>
                                        </p:tgtEl>
                                      </p:cBhvr>
                                      <p:to x="100000" y="100000"/>
                                    </p:animScale>
                                    <p:animScale>
                                      <p:cBhvr>
                                        <p:cTn id="50" dur="26">
                                          <p:stCondLst>
                                            <p:cond delay="1808"/>
                                          </p:stCondLst>
                                        </p:cTn>
                                        <p:tgtEl>
                                          <p:spTgt spid="45058"/>
                                        </p:tgtEl>
                                      </p:cBhvr>
                                      <p:to x="100000" y="95000"/>
                                    </p:animScale>
                                    <p:animScale>
                                      <p:cBhvr>
                                        <p:cTn id="51" dur="166" decel="50000">
                                          <p:stCondLst>
                                            <p:cond delay="1834"/>
                                          </p:stCondLst>
                                        </p:cTn>
                                        <p:tgtEl>
                                          <p:spTgt spid="45058"/>
                                        </p:tgtEl>
                                      </p:cBhvr>
                                      <p:to x="100000" y="100000"/>
                                    </p:animScale>
                                  </p:childTnLst>
                                </p:cTn>
                              </p:par>
                            </p:childTnLst>
                          </p:cTn>
                        </p:par>
                        <p:par>
                          <p:cTn id="52" fill="hold">
                            <p:stCondLst>
                              <p:cond delay="5880"/>
                            </p:stCondLst>
                            <p:childTnLst>
                              <p:par>
                                <p:cTn id="53" presetID="9" presetClass="entr" presetSubtype="0" fill="hold" nodeType="afterEffect">
                                  <p:stCondLst>
                                    <p:cond delay="0"/>
                                  </p:stCondLst>
                                  <p:childTnLst>
                                    <p:set>
                                      <p:cBhvr>
                                        <p:cTn id="54" dur="1" fill="hold">
                                          <p:stCondLst>
                                            <p:cond delay="0"/>
                                          </p:stCondLst>
                                        </p:cTn>
                                        <p:tgtEl>
                                          <p:spTgt spid="9">
                                            <p:txEl>
                                              <p:pRg st="0" end="0"/>
                                            </p:txEl>
                                          </p:spTgt>
                                        </p:tgtEl>
                                        <p:attrNameLst>
                                          <p:attrName>style.visibility</p:attrName>
                                        </p:attrNameLst>
                                      </p:cBhvr>
                                      <p:to>
                                        <p:strVal val="visible"/>
                                      </p:to>
                                    </p:set>
                                    <p:animEffect transition="in" filter="dissolve">
                                      <p:cBhvr>
                                        <p:cTn id="55" dur="5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D08A471-85D1-4AA3-8C58-38C9A221169A}"/>
              </a:ext>
            </a:extLst>
          </p:cNvPr>
          <p:cNvSpPr>
            <a:spLocks noGrp="1"/>
          </p:cNvSpPr>
          <p:nvPr>
            <p:ph type="title"/>
          </p:nvPr>
        </p:nvSpPr>
        <p:spPr>
          <a:xfrm>
            <a:off x="685801" y="970671"/>
            <a:ext cx="10131425" cy="1237956"/>
          </a:xfrm>
        </p:spPr>
        <p:txBody>
          <a:bodyPr>
            <a:normAutofit fontScale="90000"/>
          </a:bodyPr>
          <a:lstStyle/>
          <a:p>
            <a:r>
              <a:rPr lang="en-US" b="1" dirty="0" smtClean="0"/>
              <a:t>Software Requirement </a:t>
            </a:r>
            <a:br>
              <a:rPr lang="en-US" b="1" dirty="0" smtClean="0"/>
            </a:br>
            <a:r>
              <a:rPr lang="en-US" b="1" dirty="0" smtClean="0"/>
              <a:t/>
            </a:r>
            <a:br>
              <a:rPr lang="en-US" b="1" dirty="0" smtClean="0"/>
            </a:br>
            <a:r>
              <a:rPr lang="en-US" dirty="0" smtClean="0"/>
              <a:t>	</a:t>
            </a:r>
            <a:endParaRPr lang="en-US" dirty="0"/>
          </a:p>
        </p:txBody>
      </p:sp>
      <p:sp>
        <p:nvSpPr>
          <p:cNvPr id="3" name="Content Placeholder 2">
            <a:extLst>
              <a:ext uri="{FF2B5EF4-FFF2-40B4-BE49-F238E27FC236}">
                <a16:creationId xmlns="" xmlns:a16="http://schemas.microsoft.com/office/drawing/2014/main" id="{6040D9C7-86A0-4AE3-B1D5-7CCC143A5E2A}"/>
              </a:ext>
            </a:extLst>
          </p:cNvPr>
          <p:cNvSpPr>
            <a:spLocks noGrp="1"/>
          </p:cNvSpPr>
          <p:nvPr>
            <p:ph idx="1"/>
          </p:nvPr>
        </p:nvSpPr>
        <p:spPr/>
        <p:txBody>
          <a:bodyPr>
            <a:noAutofit/>
          </a:bodyPr>
          <a:lstStyle/>
          <a:p>
            <a:r>
              <a:rPr lang="en-US" sz="2200" dirty="0" smtClean="0">
                <a:latin typeface="Times New Roman" pitchFamily="18" charset="0"/>
                <a:cs typeface="Times New Roman" pitchFamily="18" charset="0"/>
              </a:rPr>
              <a:t>The following software components were used in developing the system: -</a:t>
            </a:r>
          </a:p>
          <a:p>
            <a:pPr lvl="1"/>
            <a:r>
              <a:rPr lang="en-US" sz="2200" dirty="0" smtClean="0">
                <a:latin typeface="Times New Roman" pitchFamily="18" charset="0"/>
                <a:cs typeface="Times New Roman" pitchFamily="18" charset="0"/>
              </a:rPr>
              <a:t>Operating System-Windows 10</a:t>
            </a:r>
          </a:p>
          <a:p>
            <a:pPr lvl="1"/>
            <a:r>
              <a:rPr lang="en-US" sz="2200" dirty="0" smtClean="0">
                <a:latin typeface="Times New Roman" pitchFamily="18" charset="0"/>
                <a:cs typeface="Times New Roman" pitchFamily="18" charset="0"/>
              </a:rPr>
              <a:t>Programming language-Python</a:t>
            </a:r>
          </a:p>
          <a:p>
            <a:pPr lvl="1"/>
            <a:r>
              <a:rPr lang="en-US" sz="2200" dirty="0" smtClean="0">
                <a:latin typeface="Times New Roman" pitchFamily="18" charset="0"/>
                <a:cs typeface="Times New Roman" pitchFamily="18" charset="0"/>
              </a:rPr>
              <a:t>Editor – </a:t>
            </a:r>
            <a:r>
              <a:rPr lang="en-US" sz="2200" dirty="0" err="1" smtClean="0">
                <a:latin typeface="Times New Roman" pitchFamily="18" charset="0"/>
                <a:cs typeface="Times New Roman" pitchFamily="18" charset="0"/>
              </a:rPr>
              <a:t>Pycharm</a:t>
            </a:r>
            <a:r>
              <a:rPr lang="en-US" sz="2200" dirty="0" smtClean="0">
                <a:latin typeface="Times New Roman" pitchFamily="18" charset="0"/>
                <a:cs typeface="Times New Roman" pitchFamily="18" charset="0"/>
              </a:rPr>
              <a:t>, visual studio</a:t>
            </a:r>
          </a:p>
          <a:p>
            <a:pPr>
              <a:buNone/>
            </a:pPr>
            <a:r>
              <a:rPr lang="en-US" sz="2200" b="1" dirty="0" smtClean="0">
                <a:latin typeface="Times New Roman" pitchFamily="18" charset="0"/>
                <a:cs typeface="Times New Roman" pitchFamily="18" charset="0"/>
              </a:rPr>
              <a:t>Running Platform</a:t>
            </a:r>
          </a:p>
          <a:p>
            <a:r>
              <a:rPr lang="en-US" sz="2200" dirty="0" smtClean="0">
                <a:latin typeface="Times New Roman" pitchFamily="18" charset="0"/>
                <a:cs typeface="Times New Roman" pitchFamily="18" charset="0"/>
              </a:rPr>
              <a:t>The following software components are required in running the system: -</a:t>
            </a:r>
          </a:p>
          <a:p>
            <a:pPr lvl="1"/>
            <a:r>
              <a:rPr lang="en-US" sz="2200" dirty="0" smtClean="0">
                <a:latin typeface="Times New Roman" pitchFamily="18" charset="0"/>
                <a:cs typeface="Times New Roman" pitchFamily="18" charset="0"/>
              </a:rPr>
              <a:t>Operating System- Windows 2000/XP/7/8/10</a:t>
            </a:r>
          </a:p>
          <a:p>
            <a:pPr lvl="1"/>
            <a:r>
              <a:rPr lang="en-US" sz="2200" dirty="0" smtClean="0">
                <a:latin typeface="Times New Roman" pitchFamily="18" charset="0"/>
                <a:cs typeface="Times New Roman" pitchFamily="18" charset="0"/>
              </a:rPr>
              <a:t>Editor– Idle, </a:t>
            </a:r>
            <a:r>
              <a:rPr lang="en-US" sz="2200" dirty="0" err="1" smtClean="0">
                <a:latin typeface="Times New Roman" pitchFamily="18" charset="0"/>
                <a:cs typeface="Times New Roman" pitchFamily="18" charset="0"/>
              </a:rPr>
              <a:t>pycharm</a:t>
            </a:r>
            <a:endParaRPr lang="en-US" sz="2200" dirty="0" smtClean="0">
              <a:latin typeface="Times New Roman" pitchFamily="18" charset="0"/>
              <a:cs typeface="Times New Roman" pitchFamily="18" charset="0"/>
            </a:endParaRPr>
          </a:p>
          <a:p>
            <a:pPr lvl="1"/>
            <a:r>
              <a:rPr lang="en-US" sz="2200" dirty="0" smtClean="0">
                <a:latin typeface="Times New Roman" pitchFamily="18" charset="0"/>
                <a:cs typeface="Times New Roman" pitchFamily="18" charset="0"/>
              </a:rPr>
              <a:t>Programming language- Python</a:t>
            </a:r>
          </a:p>
          <a:p>
            <a:endParaRPr lang="en-US" sz="2200" dirty="0">
              <a:latin typeface="Times New Roman" pitchFamily="18" charset="0"/>
              <a:cs typeface="Times New Roman" pitchFamily="18" charset="0"/>
            </a:endParaRPr>
          </a:p>
        </p:txBody>
      </p:sp>
    </p:spTree>
    <p:extLst>
      <p:ext uri="{BB962C8B-B14F-4D97-AF65-F5344CB8AC3E}">
        <p14:creationId xmlns="" xmlns:p14="http://schemas.microsoft.com/office/powerpoint/2010/main" val="1823365435"/>
      </p:ext>
    </p:extLst>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7" presetClass="entr" presetSubtype="0" fill="hold" grpId="0" nodeType="afterEffect">
                                  <p:stCondLst>
                                    <p:cond delay="0"/>
                                  </p:stCondLst>
                                  <p:iterate type="lt">
                                    <p:tmPct val="50000"/>
                                  </p:iterate>
                                  <p:childTnLst>
                                    <p:set>
                                      <p:cBhvr>
                                        <p:cTn id="6" dur="1" fill="hold">
                                          <p:stCondLst>
                                            <p:cond delay="0"/>
                                          </p:stCondLst>
                                        </p:cTn>
                                        <p:tgtEl>
                                          <p:spTgt spid="2"/>
                                        </p:tgtEl>
                                        <p:attrNameLst>
                                          <p:attrName>style.visibility</p:attrName>
                                        </p:attrNameLst>
                                      </p:cBhvr>
                                      <p:to>
                                        <p:strVal val="visible"/>
                                      </p:to>
                                    </p:set>
                                    <p:anim calcmode="discrete" valueType="clr">
                                      <p:cBhvr override="childStyle">
                                        <p:cTn id="7" dur="80"/>
                                        <p:tgtEl>
                                          <p:spTgt spid="2"/>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2"/>
                                        </p:tgtEl>
                                        <p:attrNameLst>
                                          <p:attrName>fillcolor</p:attrName>
                                        </p:attrNameLst>
                                      </p:cBhvr>
                                      <p:tavLst>
                                        <p:tav tm="0">
                                          <p:val>
                                            <p:clrVal>
                                              <a:schemeClr val="accent2"/>
                                            </p:clrVal>
                                          </p:val>
                                        </p:tav>
                                        <p:tav tm="50000">
                                          <p:val>
                                            <p:clrVal>
                                              <a:schemeClr val="hlink"/>
                                            </p:clrVal>
                                          </p:val>
                                        </p:tav>
                                      </p:tavLst>
                                    </p:anim>
                                    <p:set>
                                      <p:cBhvr>
                                        <p:cTn id="9" dur="80"/>
                                        <p:tgtEl>
                                          <p:spTgt spid="2"/>
                                        </p:tgtEl>
                                        <p:attrNameLst>
                                          <p:attrName>fill.type</p:attrName>
                                        </p:attrNameLst>
                                      </p:cBhvr>
                                      <p:to>
                                        <p:strVal val="solid"/>
                                      </p:to>
                                    </p:set>
                                  </p:childTnLst>
                                </p:cTn>
                              </p:par>
                            </p:childTnLst>
                          </p:cTn>
                        </p:par>
                        <p:par>
                          <p:cTn id="10" fill="hold">
                            <p:stCondLst>
                              <p:cond delay="800"/>
                            </p:stCondLst>
                            <p:childTnLst>
                              <p:par>
                                <p:cTn id="11" presetID="9" presetClass="entr" presetSubtype="0" fill="hold" nodeType="after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dissolve">
                                      <p:cBhvr>
                                        <p:cTn id="13" dur="500"/>
                                        <p:tgtEl>
                                          <p:spTgt spid="3">
                                            <p:txEl>
                                              <p:pRg st="0" end="0"/>
                                            </p:txEl>
                                          </p:spTgt>
                                        </p:tgtEl>
                                      </p:cBhvr>
                                    </p:animEffect>
                                  </p:childTnLst>
                                </p:cTn>
                              </p:par>
                              <p:par>
                                <p:cTn id="14" presetID="9" presetClass="entr" presetSubtype="0" fill="hold" nodeType="with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dissolve">
                                      <p:cBhvr>
                                        <p:cTn id="16" dur="500"/>
                                        <p:tgtEl>
                                          <p:spTgt spid="3">
                                            <p:txEl>
                                              <p:pRg st="1" end="1"/>
                                            </p:txEl>
                                          </p:spTgt>
                                        </p:tgtEl>
                                      </p:cBhvr>
                                    </p:animEffect>
                                  </p:childTnLst>
                                </p:cTn>
                              </p:par>
                              <p:par>
                                <p:cTn id="17" presetID="9" presetClass="entr" presetSubtype="0" fill="hold"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dissolve">
                                      <p:cBhvr>
                                        <p:cTn id="19" dur="500"/>
                                        <p:tgtEl>
                                          <p:spTgt spid="3">
                                            <p:txEl>
                                              <p:pRg st="2" end="2"/>
                                            </p:txEl>
                                          </p:spTgt>
                                        </p:tgtEl>
                                      </p:cBhvr>
                                    </p:animEffect>
                                  </p:childTnLst>
                                </p:cTn>
                              </p:par>
                              <p:par>
                                <p:cTn id="20" presetID="9" presetClass="entr" presetSubtype="0" fill="hold"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dissolve">
                                      <p:cBhvr>
                                        <p:cTn id="22" dur="500"/>
                                        <p:tgtEl>
                                          <p:spTgt spid="3">
                                            <p:txEl>
                                              <p:pRg st="3" end="3"/>
                                            </p:txEl>
                                          </p:spTgt>
                                        </p:tgtEl>
                                      </p:cBhvr>
                                    </p:animEffect>
                                  </p:childTnLst>
                                </p:cTn>
                              </p:par>
                              <p:par>
                                <p:cTn id="23" presetID="9" presetClass="entr" presetSubtype="0" fill="hold"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dissolve">
                                      <p:cBhvr>
                                        <p:cTn id="25" dur="500"/>
                                        <p:tgtEl>
                                          <p:spTgt spid="3">
                                            <p:txEl>
                                              <p:pRg st="4" end="4"/>
                                            </p:txEl>
                                          </p:spTgt>
                                        </p:tgtEl>
                                      </p:cBhvr>
                                    </p:animEffect>
                                  </p:childTnLst>
                                </p:cTn>
                              </p:par>
                              <p:par>
                                <p:cTn id="26" presetID="9" presetClass="entr" presetSubtype="0" fill="hold"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dissolve">
                                      <p:cBhvr>
                                        <p:cTn id="28" dur="500"/>
                                        <p:tgtEl>
                                          <p:spTgt spid="3">
                                            <p:txEl>
                                              <p:pRg st="5" end="5"/>
                                            </p:txEl>
                                          </p:spTgt>
                                        </p:tgtEl>
                                      </p:cBhvr>
                                    </p:animEffect>
                                  </p:childTnLst>
                                </p:cTn>
                              </p:par>
                              <p:par>
                                <p:cTn id="29" presetID="9" presetClass="entr" presetSubtype="0" fill="hold"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dissolve">
                                      <p:cBhvr>
                                        <p:cTn id="31" dur="500"/>
                                        <p:tgtEl>
                                          <p:spTgt spid="3">
                                            <p:txEl>
                                              <p:pRg st="6" end="6"/>
                                            </p:txEl>
                                          </p:spTgt>
                                        </p:tgtEl>
                                      </p:cBhvr>
                                    </p:animEffect>
                                  </p:childTnLst>
                                </p:cTn>
                              </p:par>
                              <p:par>
                                <p:cTn id="32" presetID="9" presetClass="entr" presetSubtype="0" fill="hold" nodeType="with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dissolve">
                                      <p:cBhvr>
                                        <p:cTn id="34" dur="500"/>
                                        <p:tgtEl>
                                          <p:spTgt spid="3">
                                            <p:txEl>
                                              <p:pRg st="7" end="7"/>
                                            </p:txEl>
                                          </p:spTgt>
                                        </p:tgtEl>
                                      </p:cBhvr>
                                    </p:animEffect>
                                  </p:childTnLst>
                                </p:cTn>
                              </p:par>
                              <p:par>
                                <p:cTn id="35" presetID="9" presetClass="entr" presetSubtype="0" fill="hold" nodeType="with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dissolve">
                                      <p:cBhvr>
                                        <p:cTn id="3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218A529-C71A-457F-870C-06978182F894}"/>
              </a:ext>
            </a:extLst>
          </p:cNvPr>
          <p:cNvSpPr>
            <a:spLocks noGrp="1"/>
          </p:cNvSpPr>
          <p:nvPr>
            <p:ph type="title"/>
          </p:nvPr>
        </p:nvSpPr>
        <p:spPr/>
        <p:txBody>
          <a:bodyPr>
            <a:normAutofit/>
          </a:bodyPr>
          <a:lstStyle/>
          <a:p>
            <a:r>
              <a:rPr lang="en-US" sz="3200" dirty="0">
                <a:latin typeface="Times New Roman" pitchFamily="18" charset="0"/>
                <a:cs typeface="Times New Roman" pitchFamily="18" charset="0"/>
              </a:rPr>
              <a:t>Advantages</a:t>
            </a:r>
          </a:p>
        </p:txBody>
      </p:sp>
      <p:sp>
        <p:nvSpPr>
          <p:cNvPr id="3" name="Content Placeholder 2">
            <a:extLst>
              <a:ext uri="{FF2B5EF4-FFF2-40B4-BE49-F238E27FC236}">
                <a16:creationId xmlns="" xmlns:a16="http://schemas.microsoft.com/office/drawing/2014/main" id="{D8C51176-1B95-4652-A686-1E2E3CB1E5F4}"/>
              </a:ext>
            </a:extLst>
          </p:cNvPr>
          <p:cNvSpPr>
            <a:spLocks noGrp="1"/>
          </p:cNvSpPr>
          <p:nvPr>
            <p:ph idx="1"/>
          </p:nvPr>
        </p:nvSpPr>
        <p:spPr/>
        <p:txBody>
          <a:bodyPr>
            <a:normAutofit lnSpcReduction="10000"/>
          </a:bodyPr>
          <a:lstStyle/>
          <a:p>
            <a:r>
              <a:rPr lang="en-US" sz="2400" dirty="0"/>
              <a:t>The system stores the faces that are detected and automatically marks attendance.</a:t>
            </a:r>
          </a:p>
          <a:p>
            <a:r>
              <a:rPr lang="en-US" sz="2400" dirty="0"/>
              <a:t>Ease of use is manipulate and recognize the faces in real time using. Multiple face detection. Multipurpose software Can be used in different places</a:t>
            </a:r>
            <a:r>
              <a:rPr lang="en-US" sz="2400" dirty="0" smtClean="0"/>
              <a:t>.</a:t>
            </a:r>
          </a:p>
          <a:p>
            <a:pPr>
              <a:buNone/>
            </a:pPr>
            <a:endParaRPr lang="en-US" sz="2800" dirty="0" smtClean="0">
              <a:latin typeface="Times New Roman" pitchFamily="18" charset="0"/>
              <a:cs typeface="Times New Roman" pitchFamily="18" charset="0"/>
            </a:endParaRPr>
          </a:p>
          <a:p>
            <a:pPr>
              <a:buNone/>
            </a:pPr>
            <a:r>
              <a:rPr lang="en-US" sz="2800" dirty="0" smtClean="0">
                <a:latin typeface="Times New Roman" pitchFamily="18" charset="0"/>
                <a:cs typeface="Times New Roman" pitchFamily="18" charset="0"/>
              </a:rPr>
              <a:t>DISADVANTAGES</a:t>
            </a:r>
          </a:p>
          <a:p>
            <a:r>
              <a:rPr lang="en-US" sz="2400" dirty="0" smtClean="0"/>
              <a:t>The accuracy of the system is not 100%. It can only detect face from a limited distance.</a:t>
            </a:r>
          </a:p>
          <a:p>
            <a:endParaRPr lang="en-US" sz="2400" dirty="0"/>
          </a:p>
          <a:p>
            <a:endParaRPr lang="en-US" sz="2400" dirty="0"/>
          </a:p>
        </p:txBody>
      </p:sp>
    </p:spTree>
    <p:extLst>
      <p:ext uri="{BB962C8B-B14F-4D97-AF65-F5344CB8AC3E}">
        <p14:creationId xmlns="" xmlns:p14="http://schemas.microsoft.com/office/powerpoint/2010/main" val="3598061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par>
                          <p:cTn id="21" fill="hold">
                            <p:stCondLst>
                              <p:cond delay="2000"/>
                            </p:stCondLst>
                            <p:childTnLst>
                              <p:par>
                                <p:cTn id="22" presetID="34" presetClass="entr" presetSubtype="0" fill="hold" nodeType="afterEffect">
                                  <p:stCondLst>
                                    <p:cond delay="0"/>
                                  </p:stCondLst>
                                  <p:childTnLst>
                                    <p:set>
                                      <p:cBhvr>
                                        <p:cTn id="23" dur="1" fill="hold">
                                          <p:stCondLst>
                                            <p:cond delay="0"/>
                                          </p:stCondLst>
                                        </p:cTn>
                                        <p:tgtEl>
                                          <p:spTgt spid="3">
                                            <p:txEl>
                                              <p:pRg st="0" end="0"/>
                                            </p:txEl>
                                          </p:spTgt>
                                        </p:tgtEl>
                                        <p:attrNameLst>
                                          <p:attrName>style.visibility</p:attrName>
                                        </p:attrNameLst>
                                      </p:cBhvr>
                                      <p:to>
                                        <p:strVal val="visible"/>
                                      </p:to>
                                    </p:set>
                                    <p:anim from="(-#ppt_w/2)" to="(#ppt_x)" calcmode="lin" valueType="num">
                                      <p:cBhvr>
                                        <p:cTn id="24" dur="600" fill="hold">
                                          <p:stCondLst>
                                            <p:cond delay="0"/>
                                          </p:stCondLst>
                                        </p:cTn>
                                        <p:tgtEl>
                                          <p:spTgt spid="3">
                                            <p:txEl>
                                              <p:pRg st="0" end="0"/>
                                            </p:txEl>
                                          </p:spTgt>
                                        </p:tgtEl>
                                        <p:attrNameLst>
                                          <p:attrName>ppt_x</p:attrName>
                                        </p:attrNameLst>
                                      </p:cBhvr>
                                    </p:anim>
                                    <p:anim from="0" to="-1.0" calcmode="lin" valueType="num">
                                      <p:cBhvr>
                                        <p:cTn id="25" dur="200" decel="50000" autoRev="1" fill="hold">
                                          <p:stCondLst>
                                            <p:cond delay="600"/>
                                          </p:stCondLst>
                                        </p:cTn>
                                        <p:tgtEl>
                                          <p:spTgt spid="3">
                                            <p:txEl>
                                              <p:pRg st="0" end="0"/>
                                            </p:txEl>
                                          </p:spTgt>
                                        </p:tgtEl>
                                        <p:attrNameLst>
                                          <p:attrName>xshear</p:attrName>
                                        </p:attrNameLst>
                                      </p:cBhvr>
                                    </p:anim>
                                    <p:animScale>
                                      <p:cBhvr>
                                        <p:cTn id="26" dur="200" decel="100000" autoRev="1" fill="hold">
                                          <p:stCondLst>
                                            <p:cond delay="600"/>
                                          </p:stCondLst>
                                        </p:cTn>
                                        <p:tgtEl>
                                          <p:spTgt spid="3">
                                            <p:txEl>
                                              <p:pRg st="0" end="0"/>
                                            </p:txEl>
                                          </p:spTgt>
                                        </p:tgtEl>
                                      </p:cBhvr>
                                      <p:from x="100000" y="100000"/>
                                      <p:to x="80000" y="100000"/>
                                    </p:animScale>
                                    <p:anim by="(#ppt_h/3+#ppt_w*0.1)" calcmode="lin" valueType="num">
                                      <p:cBhvr additive="sum">
                                        <p:cTn id="27" dur="200" decel="100000" autoRev="1" fill="hold">
                                          <p:stCondLst>
                                            <p:cond delay="600"/>
                                          </p:stCondLst>
                                        </p:cTn>
                                        <p:tgtEl>
                                          <p:spTgt spid="3">
                                            <p:txEl>
                                              <p:pRg st="0" end="0"/>
                                            </p:txEl>
                                          </p:spTgt>
                                        </p:tgtEl>
                                        <p:attrNameLst>
                                          <p:attrName>ppt_x</p:attrName>
                                        </p:attrNameLst>
                                      </p:cBhvr>
                                    </p:anim>
                                  </p:childTnLst>
                                </p:cTn>
                              </p:par>
                              <p:par>
                                <p:cTn id="28" presetID="34" presetClass="entr" presetSubtype="0" fill="hold" nodeType="withEffect">
                                  <p:stCondLst>
                                    <p:cond delay="0"/>
                                  </p:stCondLst>
                                  <p:childTnLst>
                                    <p:set>
                                      <p:cBhvr>
                                        <p:cTn id="29" dur="1" fill="hold">
                                          <p:stCondLst>
                                            <p:cond delay="0"/>
                                          </p:stCondLst>
                                        </p:cTn>
                                        <p:tgtEl>
                                          <p:spTgt spid="3">
                                            <p:txEl>
                                              <p:pRg st="1" end="1"/>
                                            </p:txEl>
                                          </p:spTgt>
                                        </p:tgtEl>
                                        <p:attrNameLst>
                                          <p:attrName>style.visibility</p:attrName>
                                        </p:attrNameLst>
                                      </p:cBhvr>
                                      <p:to>
                                        <p:strVal val="visible"/>
                                      </p:to>
                                    </p:set>
                                    <p:anim from="(-#ppt_w/2)" to="(#ppt_x)" calcmode="lin" valueType="num">
                                      <p:cBhvr>
                                        <p:cTn id="30" dur="600" fill="hold">
                                          <p:stCondLst>
                                            <p:cond delay="0"/>
                                          </p:stCondLst>
                                        </p:cTn>
                                        <p:tgtEl>
                                          <p:spTgt spid="3">
                                            <p:txEl>
                                              <p:pRg st="1" end="1"/>
                                            </p:txEl>
                                          </p:spTgt>
                                        </p:tgtEl>
                                        <p:attrNameLst>
                                          <p:attrName>ppt_x</p:attrName>
                                        </p:attrNameLst>
                                      </p:cBhvr>
                                    </p:anim>
                                    <p:anim from="0" to="-1.0" calcmode="lin" valueType="num">
                                      <p:cBhvr>
                                        <p:cTn id="31" dur="200" decel="50000" autoRev="1" fill="hold">
                                          <p:stCondLst>
                                            <p:cond delay="600"/>
                                          </p:stCondLst>
                                        </p:cTn>
                                        <p:tgtEl>
                                          <p:spTgt spid="3">
                                            <p:txEl>
                                              <p:pRg st="1" end="1"/>
                                            </p:txEl>
                                          </p:spTgt>
                                        </p:tgtEl>
                                        <p:attrNameLst>
                                          <p:attrName>xshear</p:attrName>
                                        </p:attrNameLst>
                                      </p:cBhvr>
                                    </p:anim>
                                    <p:animScale>
                                      <p:cBhvr>
                                        <p:cTn id="32" dur="200" decel="100000" autoRev="1" fill="hold">
                                          <p:stCondLst>
                                            <p:cond delay="600"/>
                                          </p:stCondLst>
                                        </p:cTn>
                                        <p:tgtEl>
                                          <p:spTgt spid="3">
                                            <p:txEl>
                                              <p:pRg st="1" end="1"/>
                                            </p:txEl>
                                          </p:spTgt>
                                        </p:tgtEl>
                                      </p:cBhvr>
                                      <p:from x="100000" y="100000"/>
                                      <p:to x="80000" y="100000"/>
                                    </p:animScale>
                                    <p:anim by="(#ppt_h/3+#ppt_w*0.1)" calcmode="lin" valueType="num">
                                      <p:cBhvr additive="sum">
                                        <p:cTn id="33" dur="200" decel="100000" autoRev="1" fill="hold">
                                          <p:stCondLst>
                                            <p:cond delay="600"/>
                                          </p:stCondLst>
                                        </p:cTn>
                                        <p:tgtEl>
                                          <p:spTgt spid="3">
                                            <p:txEl>
                                              <p:pRg st="1" end="1"/>
                                            </p:txEl>
                                          </p:spTgt>
                                        </p:tgtEl>
                                        <p:attrNameLst>
                                          <p:attrName>ppt_x</p:attrName>
                                        </p:attrNameLst>
                                      </p:cBhvr>
                                    </p:anim>
                                  </p:childTnLst>
                                </p:cTn>
                              </p:par>
                            </p:childTnLst>
                          </p:cTn>
                        </p:par>
                        <p:par>
                          <p:cTn id="34" fill="hold">
                            <p:stCondLst>
                              <p:cond delay="3000"/>
                            </p:stCondLst>
                            <p:childTnLst>
                              <p:par>
                                <p:cTn id="35" presetID="26" presetClass="entr" presetSubtype="0" fill="hold" nodeType="afterEffect">
                                  <p:stCondLst>
                                    <p:cond delay="0"/>
                                  </p:stCondLst>
                                  <p:childTnLst>
                                    <p:set>
                                      <p:cBhvr>
                                        <p:cTn id="36" dur="1" fill="hold">
                                          <p:stCondLst>
                                            <p:cond delay="0"/>
                                          </p:stCondLst>
                                        </p:cTn>
                                        <p:tgtEl>
                                          <p:spTgt spid="3">
                                            <p:txEl>
                                              <p:pRg st="3" end="3"/>
                                            </p:txEl>
                                          </p:spTgt>
                                        </p:tgtEl>
                                        <p:attrNameLst>
                                          <p:attrName>style.visibility</p:attrName>
                                        </p:attrNameLst>
                                      </p:cBhvr>
                                      <p:to>
                                        <p:strVal val="visible"/>
                                      </p:to>
                                    </p:set>
                                    <p:animEffect transition="in" filter="wipe(down)">
                                      <p:cBhvr>
                                        <p:cTn id="37" dur="580">
                                          <p:stCondLst>
                                            <p:cond delay="0"/>
                                          </p:stCondLst>
                                        </p:cTn>
                                        <p:tgtEl>
                                          <p:spTgt spid="3">
                                            <p:txEl>
                                              <p:pRg st="3" end="3"/>
                                            </p:txEl>
                                          </p:spTgt>
                                        </p:tgtEl>
                                      </p:cBhvr>
                                    </p:animEffect>
                                    <p:anim calcmode="lin" valueType="num">
                                      <p:cBhvr>
                                        <p:cTn id="38" dur="1822" tmFilter="0,0; 0.14,0.36; 0.43,0.73; 0.71,0.91; 1.0,1.0">
                                          <p:stCondLst>
                                            <p:cond delay="0"/>
                                          </p:stCondLst>
                                        </p:cTn>
                                        <p:tgtEl>
                                          <p:spTgt spid="3">
                                            <p:txEl>
                                              <p:pRg st="3" end="3"/>
                                            </p:txEl>
                                          </p:spTgt>
                                        </p:tgtEl>
                                        <p:attrNameLst>
                                          <p:attrName>ppt_x</p:attrName>
                                        </p:attrNameLst>
                                      </p:cBhvr>
                                      <p:tavLst>
                                        <p:tav tm="0">
                                          <p:val>
                                            <p:strVal val="#ppt_x-0.25"/>
                                          </p:val>
                                        </p:tav>
                                        <p:tav tm="100000">
                                          <p:val>
                                            <p:strVal val="#ppt_x"/>
                                          </p:val>
                                        </p:tav>
                                      </p:tavLst>
                                    </p:anim>
                                    <p:anim calcmode="lin" valueType="num">
                                      <p:cBhvr>
                                        <p:cTn id="39" dur="664" tmFilter="0.0,0.0; 0.25,0.07; 0.50,0.2; 0.75,0.467; 1.0,1.0">
                                          <p:stCondLst>
                                            <p:cond delay="0"/>
                                          </p:stCondLst>
                                        </p:cTn>
                                        <p:tgtEl>
                                          <p:spTgt spid="3">
                                            <p:txEl>
                                              <p:pRg st="3" end="3"/>
                                            </p:txEl>
                                          </p:spTgt>
                                        </p:tgtEl>
                                        <p:attrNameLst>
                                          <p:attrName>ppt_y</p:attrName>
                                        </p:attrNameLst>
                                      </p:cBhvr>
                                      <p:tavLst>
                                        <p:tav tm="0" fmla="#ppt_y-sin(pi*$)/3">
                                          <p:val>
                                            <p:fltVal val="0.5"/>
                                          </p:val>
                                        </p:tav>
                                        <p:tav tm="100000">
                                          <p:val>
                                            <p:fltVal val="1"/>
                                          </p:val>
                                        </p:tav>
                                      </p:tavLst>
                                    </p:anim>
                                    <p:anim calcmode="lin" valueType="num">
                                      <p:cBhvr>
                                        <p:cTn id="40" dur="664" tmFilter="0, 0; 0.125,0.2665; 0.25,0.4; 0.375,0.465; 0.5,0.5;  0.625,0.535; 0.75,0.6; 0.875,0.7335; 1,1">
                                          <p:stCondLst>
                                            <p:cond delay="664"/>
                                          </p:stCondLst>
                                        </p:cTn>
                                        <p:tgtEl>
                                          <p:spTgt spid="3">
                                            <p:txEl>
                                              <p:pRg st="3" end="3"/>
                                            </p:txEl>
                                          </p:spTgt>
                                        </p:tgtEl>
                                        <p:attrNameLst>
                                          <p:attrName>ppt_y</p:attrName>
                                        </p:attrNameLst>
                                      </p:cBhvr>
                                      <p:tavLst>
                                        <p:tav tm="0" fmla="#ppt_y-sin(pi*$)/9">
                                          <p:val>
                                            <p:fltVal val="0"/>
                                          </p:val>
                                        </p:tav>
                                        <p:tav tm="100000">
                                          <p:val>
                                            <p:fltVal val="1"/>
                                          </p:val>
                                        </p:tav>
                                      </p:tavLst>
                                    </p:anim>
                                    <p:anim calcmode="lin" valueType="num">
                                      <p:cBhvr>
                                        <p:cTn id="41" dur="332" tmFilter="0, 0; 0.125,0.2665; 0.25,0.4; 0.375,0.465; 0.5,0.5;  0.625,0.535; 0.75,0.6; 0.875,0.7335; 1,1">
                                          <p:stCondLst>
                                            <p:cond delay="1324"/>
                                          </p:stCondLst>
                                        </p:cTn>
                                        <p:tgtEl>
                                          <p:spTgt spid="3">
                                            <p:txEl>
                                              <p:pRg st="3" end="3"/>
                                            </p:txEl>
                                          </p:spTgt>
                                        </p:tgtEl>
                                        <p:attrNameLst>
                                          <p:attrName>ppt_y</p:attrName>
                                        </p:attrNameLst>
                                      </p:cBhvr>
                                      <p:tavLst>
                                        <p:tav tm="0" fmla="#ppt_y-sin(pi*$)/27">
                                          <p:val>
                                            <p:fltVal val="0"/>
                                          </p:val>
                                        </p:tav>
                                        <p:tav tm="100000">
                                          <p:val>
                                            <p:fltVal val="1"/>
                                          </p:val>
                                        </p:tav>
                                      </p:tavLst>
                                    </p:anim>
                                    <p:anim calcmode="lin" valueType="num">
                                      <p:cBhvr>
                                        <p:cTn id="42" dur="164" tmFilter="0, 0; 0.125,0.2665; 0.25,0.4; 0.375,0.465; 0.5,0.5;  0.625,0.535; 0.75,0.6; 0.875,0.7335; 1,1">
                                          <p:stCondLst>
                                            <p:cond delay="1656"/>
                                          </p:stCondLst>
                                        </p:cTn>
                                        <p:tgtEl>
                                          <p:spTgt spid="3">
                                            <p:txEl>
                                              <p:pRg st="3" end="3"/>
                                            </p:txEl>
                                          </p:spTgt>
                                        </p:tgtEl>
                                        <p:attrNameLst>
                                          <p:attrName>ppt_y</p:attrName>
                                        </p:attrNameLst>
                                      </p:cBhvr>
                                      <p:tavLst>
                                        <p:tav tm="0" fmla="#ppt_y-sin(pi*$)/81">
                                          <p:val>
                                            <p:fltVal val="0"/>
                                          </p:val>
                                        </p:tav>
                                        <p:tav tm="100000">
                                          <p:val>
                                            <p:fltVal val="1"/>
                                          </p:val>
                                        </p:tav>
                                      </p:tavLst>
                                    </p:anim>
                                    <p:animScale>
                                      <p:cBhvr>
                                        <p:cTn id="43" dur="26">
                                          <p:stCondLst>
                                            <p:cond delay="650"/>
                                          </p:stCondLst>
                                        </p:cTn>
                                        <p:tgtEl>
                                          <p:spTgt spid="3">
                                            <p:txEl>
                                              <p:pRg st="3" end="3"/>
                                            </p:txEl>
                                          </p:spTgt>
                                        </p:tgtEl>
                                      </p:cBhvr>
                                      <p:to x="100000" y="60000"/>
                                    </p:animScale>
                                    <p:animScale>
                                      <p:cBhvr>
                                        <p:cTn id="44" dur="166" decel="50000">
                                          <p:stCondLst>
                                            <p:cond delay="676"/>
                                          </p:stCondLst>
                                        </p:cTn>
                                        <p:tgtEl>
                                          <p:spTgt spid="3">
                                            <p:txEl>
                                              <p:pRg st="3" end="3"/>
                                            </p:txEl>
                                          </p:spTgt>
                                        </p:tgtEl>
                                      </p:cBhvr>
                                      <p:to x="100000" y="100000"/>
                                    </p:animScale>
                                    <p:animScale>
                                      <p:cBhvr>
                                        <p:cTn id="45" dur="26">
                                          <p:stCondLst>
                                            <p:cond delay="1312"/>
                                          </p:stCondLst>
                                        </p:cTn>
                                        <p:tgtEl>
                                          <p:spTgt spid="3">
                                            <p:txEl>
                                              <p:pRg st="3" end="3"/>
                                            </p:txEl>
                                          </p:spTgt>
                                        </p:tgtEl>
                                      </p:cBhvr>
                                      <p:to x="100000" y="80000"/>
                                    </p:animScale>
                                    <p:animScale>
                                      <p:cBhvr>
                                        <p:cTn id="46" dur="166" decel="50000">
                                          <p:stCondLst>
                                            <p:cond delay="1338"/>
                                          </p:stCondLst>
                                        </p:cTn>
                                        <p:tgtEl>
                                          <p:spTgt spid="3">
                                            <p:txEl>
                                              <p:pRg st="3" end="3"/>
                                            </p:txEl>
                                          </p:spTgt>
                                        </p:tgtEl>
                                      </p:cBhvr>
                                      <p:to x="100000" y="100000"/>
                                    </p:animScale>
                                    <p:animScale>
                                      <p:cBhvr>
                                        <p:cTn id="47" dur="26">
                                          <p:stCondLst>
                                            <p:cond delay="1642"/>
                                          </p:stCondLst>
                                        </p:cTn>
                                        <p:tgtEl>
                                          <p:spTgt spid="3">
                                            <p:txEl>
                                              <p:pRg st="3" end="3"/>
                                            </p:txEl>
                                          </p:spTgt>
                                        </p:tgtEl>
                                      </p:cBhvr>
                                      <p:to x="100000" y="90000"/>
                                    </p:animScale>
                                    <p:animScale>
                                      <p:cBhvr>
                                        <p:cTn id="48" dur="166" decel="50000">
                                          <p:stCondLst>
                                            <p:cond delay="1668"/>
                                          </p:stCondLst>
                                        </p:cTn>
                                        <p:tgtEl>
                                          <p:spTgt spid="3">
                                            <p:txEl>
                                              <p:pRg st="3" end="3"/>
                                            </p:txEl>
                                          </p:spTgt>
                                        </p:tgtEl>
                                      </p:cBhvr>
                                      <p:to x="100000" y="100000"/>
                                    </p:animScale>
                                    <p:animScale>
                                      <p:cBhvr>
                                        <p:cTn id="49" dur="26">
                                          <p:stCondLst>
                                            <p:cond delay="1808"/>
                                          </p:stCondLst>
                                        </p:cTn>
                                        <p:tgtEl>
                                          <p:spTgt spid="3">
                                            <p:txEl>
                                              <p:pRg st="3" end="3"/>
                                            </p:txEl>
                                          </p:spTgt>
                                        </p:tgtEl>
                                      </p:cBhvr>
                                      <p:to x="100000" y="95000"/>
                                    </p:animScale>
                                    <p:animScale>
                                      <p:cBhvr>
                                        <p:cTn id="50" dur="166" decel="50000">
                                          <p:stCondLst>
                                            <p:cond delay="1834"/>
                                          </p:stCondLst>
                                        </p:cTn>
                                        <p:tgtEl>
                                          <p:spTgt spid="3">
                                            <p:txEl>
                                              <p:pRg st="3" end="3"/>
                                            </p:txEl>
                                          </p:spTgt>
                                        </p:tgtEl>
                                      </p:cBhvr>
                                      <p:to x="100000" y="100000"/>
                                    </p:animScale>
                                  </p:childTnLst>
                                </p:cTn>
                              </p:par>
                            </p:childTnLst>
                          </p:cTn>
                        </p:par>
                        <p:par>
                          <p:cTn id="51" fill="hold">
                            <p:stCondLst>
                              <p:cond delay="5000"/>
                            </p:stCondLst>
                            <p:childTnLst>
                              <p:par>
                                <p:cTn id="52" presetID="27" presetClass="entr" presetSubtype="0" fill="hold" nodeType="afterEffect">
                                  <p:stCondLst>
                                    <p:cond delay="0"/>
                                  </p:stCondLst>
                                  <p:iterate type="lt">
                                    <p:tmPct val="50000"/>
                                  </p:iterate>
                                  <p:childTnLst>
                                    <p:set>
                                      <p:cBhvr>
                                        <p:cTn id="53" dur="1" fill="hold">
                                          <p:stCondLst>
                                            <p:cond delay="0"/>
                                          </p:stCondLst>
                                        </p:cTn>
                                        <p:tgtEl>
                                          <p:spTgt spid="3">
                                            <p:txEl>
                                              <p:pRg st="4" end="4"/>
                                            </p:txEl>
                                          </p:spTgt>
                                        </p:tgtEl>
                                        <p:attrNameLst>
                                          <p:attrName>style.visibility</p:attrName>
                                        </p:attrNameLst>
                                      </p:cBhvr>
                                      <p:to>
                                        <p:strVal val="visible"/>
                                      </p:to>
                                    </p:set>
                                    <p:anim calcmode="discrete" valueType="clr">
                                      <p:cBhvr override="childStyle">
                                        <p:cTn id="54" dur="80"/>
                                        <p:tgtEl>
                                          <p:spTgt spid="3">
                                            <p:txEl>
                                              <p:pRg st="4" end="4"/>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55" dur="80"/>
                                        <p:tgtEl>
                                          <p:spTgt spid="3">
                                            <p:txEl>
                                              <p:pRg st="4" end="4"/>
                                            </p:txEl>
                                          </p:spTgt>
                                        </p:tgtEl>
                                        <p:attrNameLst>
                                          <p:attrName>fillcolor</p:attrName>
                                        </p:attrNameLst>
                                      </p:cBhvr>
                                      <p:tavLst>
                                        <p:tav tm="0">
                                          <p:val>
                                            <p:clrVal>
                                              <a:schemeClr val="accent2"/>
                                            </p:clrVal>
                                          </p:val>
                                        </p:tav>
                                        <p:tav tm="50000">
                                          <p:val>
                                            <p:clrVal>
                                              <a:schemeClr val="hlink"/>
                                            </p:clrVal>
                                          </p:val>
                                        </p:tav>
                                      </p:tavLst>
                                    </p:anim>
                                    <p:set>
                                      <p:cBhvr>
                                        <p:cTn id="56" dur="80"/>
                                        <p:tgtEl>
                                          <p:spTgt spid="3">
                                            <p:txEl>
                                              <p:pRg st="4" end="4"/>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B10513F-70B7-4ABA-9904-6641B816644E}"/>
              </a:ext>
            </a:extLst>
          </p:cNvPr>
          <p:cNvSpPr>
            <a:spLocks noGrp="1"/>
          </p:cNvSpPr>
          <p:nvPr>
            <p:ph type="title"/>
          </p:nvPr>
        </p:nvSpPr>
        <p:spPr>
          <a:xfrm>
            <a:off x="685801" y="609601"/>
            <a:ext cx="10131425" cy="1022252"/>
          </a:xfrm>
        </p:spPr>
        <p:txBody>
          <a:bodyPr/>
          <a:lstStyle/>
          <a:p>
            <a:r>
              <a:rPr lang="en-US" dirty="0"/>
              <a:t>Result Analysis</a:t>
            </a:r>
          </a:p>
        </p:txBody>
      </p:sp>
      <p:sp>
        <p:nvSpPr>
          <p:cNvPr id="3" name="Content Placeholder 2">
            <a:extLst>
              <a:ext uri="{FF2B5EF4-FFF2-40B4-BE49-F238E27FC236}">
                <a16:creationId xmlns="" xmlns:a16="http://schemas.microsoft.com/office/drawing/2014/main" id="{0B093E9A-D4A8-4A9B-A5F2-5A0E6E17A441}"/>
              </a:ext>
            </a:extLst>
          </p:cNvPr>
          <p:cNvSpPr>
            <a:spLocks noGrp="1"/>
          </p:cNvSpPr>
          <p:nvPr>
            <p:ph idx="1"/>
          </p:nvPr>
        </p:nvSpPr>
        <p:spPr>
          <a:xfrm>
            <a:off x="685801" y="1913207"/>
            <a:ext cx="10131425" cy="4557932"/>
          </a:xfrm>
        </p:spPr>
        <p:txBody>
          <a:bodyPr>
            <a:noAutofit/>
          </a:bodyPr>
          <a:lstStyle/>
          <a:p>
            <a:pPr lvl="0"/>
            <a:r>
              <a:rPr lang="en-US" dirty="0" smtClean="0">
                <a:latin typeface="Times New Roman" pitchFamily="18" charset="0"/>
                <a:cs typeface="Times New Roman" pitchFamily="18" charset="0"/>
              </a:rPr>
              <a:t>The interface for the Smart Attendance System has been created. Using the interface the images of the individual students is being recorded and stored in the training dataset. Simultaneously their information is stored in the database i.e. excel sheet. Finally the images of the students is being tracked and recognized.</a:t>
            </a:r>
          </a:p>
          <a:p>
            <a:pPr lvl="0"/>
            <a:r>
              <a:rPr lang="en-US" dirty="0" smtClean="0">
                <a:latin typeface="Times New Roman" pitchFamily="18" charset="0"/>
                <a:cs typeface="Times New Roman" pitchFamily="18" charset="0"/>
              </a:rPr>
              <a:t>Fig 4. The different folders have been created.</a:t>
            </a:r>
          </a:p>
          <a:p>
            <a:pPr lvl="0"/>
            <a:r>
              <a:rPr lang="en-US" dirty="0" smtClean="0">
                <a:latin typeface="Times New Roman" pitchFamily="18" charset="0"/>
                <a:cs typeface="Times New Roman" pitchFamily="18" charset="0"/>
              </a:rPr>
              <a:t>Fig 5. The interface for the Face Recognition Based Attendance System in which the Id and Name of the respective students are stored.</a:t>
            </a:r>
          </a:p>
          <a:p>
            <a:pPr lvl="0"/>
            <a:r>
              <a:rPr lang="en-US" dirty="0" smtClean="0">
                <a:latin typeface="Times New Roman" pitchFamily="18" charset="0"/>
                <a:cs typeface="Times New Roman" pitchFamily="18" charset="0"/>
              </a:rPr>
              <a:t>Fig 6. The images are stored in a folder named Training Images.</a:t>
            </a:r>
          </a:p>
          <a:p>
            <a:pPr lvl="0"/>
            <a:r>
              <a:rPr lang="en-US" dirty="0" smtClean="0">
                <a:latin typeface="Times New Roman" pitchFamily="18" charset="0"/>
                <a:cs typeface="Times New Roman" pitchFamily="18" charset="0"/>
              </a:rPr>
              <a:t>Fig 7. The excel sheet for the student details is created.</a:t>
            </a:r>
          </a:p>
          <a:p>
            <a:pPr lvl="0"/>
            <a:r>
              <a:rPr lang="en-US" dirty="0" smtClean="0">
                <a:latin typeface="Times New Roman" pitchFamily="18" charset="0"/>
                <a:cs typeface="Times New Roman" pitchFamily="18" charset="0"/>
              </a:rPr>
              <a:t>Fig 8. The names of the students have been stored in the Student Details excel sheet.</a:t>
            </a:r>
          </a:p>
          <a:p>
            <a:pPr lvl="0"/>
            <a:r>
              <a:rPr lang="en-US" dirty="0" smtClean="0">
                <a:latin typeface="Times New Roman" pitchFamily="18" charset="0"/>
                <a:cs typeface="Times New Roman" pitchFamily="18" charset="0"/>
              </a:rPr>
              <a:t>Fig 9. The images of the students are trained.</a:t>
            </a:r>
          </a:p>
          <a:p>
            <a:pPr lvl="0"/>
            <a:r>
              <a:rPr lang="en-US" dirty="0" smtClean="0">
                <a:latin typeface="Times New Roman" pitchFamily="18" charset="0"/>
                <a:cs typeface="Times New Roman" pitchFamily="18" charset="0"/>
              </a:rPr>
              <a:t>Fig 10. After tracking the images are attendance of the students is marked.</a:t>
            </a:r>
          </a:p>
          <a:p>
            <a:pPr lvl="0"/>
            <a:r>
              <a:rPr lang="en-US" dirty="0" smtClean="0">
                <a:latin typeface="Times New Roman" pitchFamily="18" charset="0"/>
                <a:cs typeface="Times New Roman" pitchFamily="18" charset="0"/>
              </a:rPr>
              <a:t>Fig 11. The excel sheet for attendance of the students is created.</a:t>
            </a:r>
          </a:p>
          <a:p>
            <a:pPr lvl="0"/>
            <a:r>
              <a:rPr lang="en-US" dirty="0" smtClean="0">
                <a:latin typeface="Times New Roman" pitchFamily="18" charset="0"/>
                <a:cs typeface="Times New Roman" pitchFamily="18" charset="0"/>
              </a:rPr>
              <a:t>Fig 12. The students attendance record is stored in the excel sheet</a:t>
            </a:r>
            <a:endParaRPr lang="en-US" dirty="0">
              <a:latin typeface="Times New Roman" pitchFamily="18" charset="0"/>
              <a:cs typeface="Times New Roman" pitchFamily="18" charset="0"/>
            </a:endParaRPr>
          </a:p>
        </p:txBody>
      </p:sp>
    </p:spTree>
    <p:extLst>
      <p:ext uri="{BB962C8B-B14F-4D97-AF65-F5344CB8AC3E}">
        <p14:creationId xmlns="" xmlns:p14="http://schemas.microsoft.com/office/powerpoint/2010/main" val="882009470"/>
      </p:ext>
    </p:ext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par>
                          <p:cTn id="21" fill="hold">
                            <p:stCondLst>
                              <p:cond delay="2000"/>
                            </p:stCondLst>
                            <p:childTnLst>
                              <p:par>
                                <p:cTn id="22" presetID="9" presetClass="entr" presetSubtype="0" fill="hold" nodeType="afterEffect">
                                  <p:stCondLst>
                                    <p:cond delay="0"/>
                                  </p:stCondLst>
                                  <p:childTnLst>
                                    <p:set>
                                      <p:cBhvr>
                                        <p:cTn id="23" dur="1" fill="hold">
                                          <p:stCondLst>
                                            <p:cond delay="0"/>
                                          </p:stCondLst>
                                        </p:cTn>
                                        <p:tgtEl>
                                          <p:spTgt spid="3">
                                            <p:txEl>
                                              <p:pRg st="0" end="0"/>
                                            </p:txEl>
                                          </p:spTgt>
                                        </p:tgtEl>
                                        <p:attrNameLst>
                                          <p:attrName>style.visibility</p:attrName>
                                        </p:attrNameLst>
                                      </p:cBhvr>
                                      <p:to>
                                        <p:strVal val="visible"/>
                                      </p:to>
                                    </p:set>
                                    <p:animEffect transition="in" filter="dissolve">
                                      <p:cBhvr>
                                        <p:cTn id="24" dur="500"/>
                                        <p:tgtEl>
                                          <p:spTgt spid="3">
                                            <p:txEl>
                                              <p:pRg st="0" end="0"/>
                                            </p:txEl>
                                          </p:spTgt>
                                        </p:tgtEl>
                                      </p:cBhvr>
                                    </p:animEffect>
                                  </p:childTnLst>
                                </p:cTn>
                              </p:par>
                              <p:par>
                                <p:cTn id="25" presetID="9" presetClass="entr" presetSubtype="0" fill="hold" nodeType="withEffect">
                                  <p:stCondLst>
                                    <p:cond delay="0"/>
                                  </p:stCondLst>
                                  <p:childTnLst>
                                    <p:set>
                                      <p:cBhvr>
                                        <p:cTn id="26" dur="1" fill="hold">
                                          <p:stCondLst>
                                            <p:cond delay="0"/>
                                          </p:stCondLst>
                                        </p:cTn>
                                        <p:tgtEl>
                                          <p:spTgt spid="3">
                                            <p:txEl>
                                              <p:pRg st="1" end="1"/>
                                            </p:txEl>
                                          </p:spTgt>
                                        </p:tgtEl>
                                        <p:attrNameLst>
                                          <p:attrName>style.visibility</p:attrName>
                                        </p:attrNameLst>
                                      </p:cBhvr>
                                      <p:to>
                                        <p:strVal val="visible"/>
                                      </p:to>
                                    </p:set>
                                    <p:animEffect transition="in" filter="dissolve">
                                      <p:cBhvr>
                                        <p:cTn id="27" dur="500"/>
                                        <p:tgtEl>
                                          <p:spTgt spid="3">
                                            <p:txEl>
                                              <p:pRg st="1" end="1"/>
                                            </p:txEl>
                                          </p:spTgt>
                                        </p:tgtEl>
                                      </p:cBhvr>
                                    </p:animEffect>
                                  </p:childTnLst>
                                </p:cTn>
                              </p:par>
                              <p:par>
                                <p:cTn id="28" presetID="9" presetClass="entr" presetSubtype="0" fill="hold" nodeType="withEffect">
                                  <p:stCondLst>
                                    <p:cond delay="0"/>
                                  </p:stCondLst>
                                  <p:childTnLst>
                                    <p:set>
                                      <p:cBhvr>
                                        <p:cTn id="29" dur="1" fill="hold">
                                          <p:stCondLst>
                                            <p:cond delay="0"/>
                                          </p:stCondLst>
                                        </p:cTn>
                                        <p:tgtEl>
                                          <p:spTgt spid="3">
                                            <p:txEl>
                                              <p:pRg st="2" end="2"/>
                                            </p:txEl>
                                          </p:spTgt>
                                        </p:tgtEl>
                                        <p:attrNameLst>
                                          <p:attrName>style.visibility</p:attrName>
                                        </p:attrNameLst>
                                      </p:cBhvr>
                                      <p:to>
                                        <p:strVal val="visible"/>
                                      </p:to>
                                    </p:set>
                                    <p:animEffect transition="in" filter="dissolve">
                                      <p:cBhvr>
                                        <p:cTn id="30" dur="500"/>
                                        <p:tgtEl>
                                          <p:spTgt spid="3">
                                            <p:txEl>
                                              <p:pRg st="2" end="2"/>
                                            </p:txEl>
                                          </p:spTgt>
                                        </p:tgtEl>
                                      </p:cBhvr>
                                    </p:animEffect>
                                  </p:childTnLst>
                                </p:cTn>
                              </p:par>
                              <p:par>
                                <p:cTn id="31" presetID="9" presetClass="entr" presetSubtype="0" fill="hold" nodeType="withEffect">
                                  <p:stCondLst>
                                    <p:cond delay="0"/>
                                  </p:stCondLst>
                                  <p:childTnLst>
                                    <p:set>
                                      <p:cBhvr>
                                        <p:cTn id="32" dur="1" fill="hold">
                                          <p:stCondLst>
                                            <p:cond delay="0"/>
                                          </p:stCondLst>
                                        </p:cTn>
                                        <p:tgtEl>
                                          <p:spTgt spid="3">
                                            <p:txEl>
                                              <p:pRg st="3" end="3"/>
                                            </p:txEl>
                                          </p:spTgt>
                                        </p:tgtEl>
                                        <p:attrNameLst>
                                          <p:attrName>style.visibility</p:attrName>
                                        </p:attrNameLst>
                                      </p:cBhvr>
                                      <p:to>
                                        <p:strVal val="visible"/>
                                      </p:to>
                                    </p:set>
                                    <p:animEffect transition="in" filter="dissolve">
                                      <p:cBhvr>
                                        <p:cTn id="33" dur="500"/>
                                        <p:tgtEl>
                                          <p:spTgt spid="3">
                                            <p:txEl>
                                              <p:pRg st="3" end="3"/>
                                            </p:txEl>
                                          </p:spTgt>
                                        </p:tgtEl>
                                      </p:cBhvr>
                                    </p:animEffect>
                                  </p:childTnLst>
                                </p:cTn>
                              </p:par>
                              <p:par>
                                <p:cTn id="34" presetID="9" presetClass="entr" presetSubtype="0" fill="hold" nodeType="withEffect">
                                  <p:stCondLst>
                                    <p:cond delay="0"/>
                                  </p:stCondLst>
                                  <p:childTnLst>
                                    <p:set>
                                      <p:cBhvr>
                                        <p:cTn id="35" dur="1" fill="hold">
                                          <p:stCondLst>
                                            <p:cond delay="0"/>
                                          </p:stCondLst>
                                        </p:cTn>
                                        <p:tgtEl>
                                          <p:spTgt spid="3">
                                            <p:txEl>
                                              <p:pRg st="4" end="4"/>
                                            </p:txEl>
                                          </p:spTgt>
                                        </p:tgtEl>
                                        <p:attrNameLst>
                                          <p:attrName>style.visibility</p:attrName>
                                        </p:attrNameLst>
                                      </p:cBhvr>
                                      <p:to>
                                        <p:strVal val="visible"/>
                                      </p:to>
                                    </p:set>
                                    <p:animEffect transition="in" filter="dissolve">
                                      <p:cBhvr>
                                        <p:cTn id="36" dur="500"/>
                                        <p:tgtEl>
                                          <p:spTgt spid="3">
                                            <p:txEl>
                                              <p:pRg st="4" end="4"/>
                                            </p:txEl>
                                          </p:spTgt>
                                        </p:tgtEl>
                                      </p:cBhvr>
                                    </p:animEffect>
                                  </p:childTnLst>
                                </p:cTn>
                              </p:par>
                            </p:childTnLst>
                          </p:cTn>
                        </p:par>
                        <p:par>
                          <p:cTn id="37" fill="hold">
                            <p:stCondLst>
                              <p:cond delay="2500"/>
                            </p:stCondLst>
                            <p:childTnLst>
                              <p:par>
                                <p:cTn id="38" presetID="7" presetClass="entr" presetSubtype="8" fill="hold" nodeType="afterEffect">
                                  <p:stCondLst>
                                    <p:cond delay="0"/>
                                  </p:stCondLst>
                                  <p:childTnLst>
                                    <p:set>
                                      <p:cBhvr>
                                        <p:cTn id="39" dur="1" fill="hold">
                                          <p:stCondLst>
                                            <p:cond delay="0"/>
                                          </p:stCondLst>
                                        </p:cTn>
                                        <p:tgtEl>
                                          <p:spTgt spid="3">
                                            <p:txEl>
                                              <p:pRg st="5" end="5"/>
                                            </p:txEl>
                                          </p:spTgt>
                                        </p:tgtEl>
                                        <p:attrNameLst>
                                          <p:attrName>style.visibility</p:attrName>
                                        </p:attrNameLst>
                                      </p:cBhvr>
                                      <p:to>
                                        <p:strVal val="visible"/>
                                      </p:to>
                                    </p:set>
                                    <p:anim calcmode="lin" valueType="num">
                                      <p:cBhvr additive="base">
                                        <p:cTn id="40" dur="1000" fill="hold"/>
                                        <p:tgtEl>
                                          <p:spTgt spid="3">
                                            <p:txEl>
                                              <p:pRg st="5" end="5"/>
                                            </p:txEl>
                                          </p:spTgt>
                                        </p:tgtEl>
                                        <p:attrNameLst>
                                          <p:attrName>ppt_x</p:attrName>
                                        </p:attrNameLst>
                                      </p:cBhvr>
                                      <p:tavLst>
                                        <p:tav tm="0">
                                          <p:val>
                                            <p:strVal val="0-#ppt_w/2"/>
                                          </p:val>
                                        </p:tav>
                                        <p:tav tm="100000">
                                          <p:val>
                                            <p:strVal val="#ppt_x"/>
                                          </p:val>
                                        </p:tav>
                                      </p:tavLst>
                                    </p:anim>
                                    <p:anim calcmode="lin" valueType="num">
                                      <p:cBhvr additive="base">
                                        <p:cTn id="41" dur="1000" fill="hold"/>
                                        <p:tgtEl>
                                          <p:spTgt spid="3">
                                            <p:txEl>
                                              <p:pRg st="5" end="5"/>
                                            </p:txEl>
                                          </p:spTgt>
                                        </p:tgtEl>
                                        <p:attrNameLst>
                                          <p:attrName>ppt_y</p:attrName>
                                        </p:attrNameLst>
                                      </p:cBhvr>
                                      <p:tavLst>
                                        <p:tav tm="0">
                                          <p:val>
                                            <p:strVal val="#ppt_y"/>
                                          </p:val>
                                        </p:tav>
                                        <p:tav tm="100000">
                                          <p:val>
                                            <p:strVal val="#ppt_y"/>
                                          </p:val>
                                        </p:tav>
                                      </p:tavLst>
                                    </p:anim>
                                  </p:childTnLst>
                                </p:cTn>
                              </p:par>
                              <p:par>
                                <p:cTn id="42" presetID="7" presetClass="entr" presetSubtype="8" fill="hold" nodeType="withEffect">
                                  <p:stCondLst>
                                    <p:cond delay="0"/>
                                  </p:stCondLst>
                                  <p:childTnLst>
                                    <p:set>
                                      <p:cBhvr>
                                        <p:cTn id="43" dur="1" fill="hold">
                                          <p:stCondLst>
                                            <p:cond delay="0"/>
                                          </p:stCondLst>
                                        </p:cTn>
                                        <p:tgtEl>
                                          <p:spTgt spid="3">
                                            <p:txEl>
                                              <p:pRg st="6" end="6"/>
                                            </p:txEl>
                                          </p:spTgt>
                                        </p:tgtEl>
                                        <p:attrNameLst>
                                          <p:attrName>style.visibility</p:attrName>
                                        </p:attrNameLst>
                                      </p:cBhvr>
                                      <p:to>
                                        <p:strVal val="visible"/>
                                      </p:to>
                                    </p:set>
                                    <p:anim calcmode="lin" valueType="num">
                                      <p:cBhvr additive="base">
                                        <p:cTn id="44" dur="1000" fill="hold"/>
                                        <p:tgtEl>
                                          <p:spTgt spid="3">
                                            <p:txEl>
                                              <p:pRg st="6" end="6"/>
                                            </p:txEl>
                                          </p:spTgt>
                                        </p:tgtEl>
                                        <p:attrNameLst>
                                          <p:attrName>ppt_x</p:attrName>
                                        </p:attrNameLst>
                                      </p:cBhvr>
                                      <p:tavLst>
                                        <p:tav tm="0">
                                          <p:val>
                                            <p:strVal val="0-#ppt_w/2"/>
                                          </p:val>
                                        </p:tav>
                                        <p:tav tm="100000">
                                          <p:val>
                                            <p:strVal val="#ppt_x"/>
                                          </p:val>
                                        </p:tav>
                                      </p:tavLst>
                                    </p:anim>
                                    <p:anim calcmode="lin" valueType="num">
                                      <p:cBhvr additive="base">
                                        <p:cTn id="45" dur="1000" fill="hold"/>
                                        <p:tgtEl>
                                          <p:spTgt spid="3">
                                            <p:txEl>
                                              <p:pRg st="6" end="6"/>
                                            </p:txEl>
                                          </p:spTgt>
                                        </p:tgtEl>
                                        <p:attrNameLst>
                                          <p:attrName>ppt_y</p:attrName>
                                        </p:attrNameLst>
                                      </p:cBhvr>
                                      <p:tavLst>
                                        <p:tav tm="0">
                                          <p:val>
                                            <p:strVal val="#ppt_y"/>
                                          </p:val>
                                        </p:tav>
                                        <p:tav tm="100000">
                                          <p:val>
                                            <p:strVal val="#ppt_y"/>
                                          </p:val>
                                        </p:tav>
                                      </p:tavLst>
                                    </p:anim>
                                  </p:childTnLst>
                                </p:cTn>
                              </p:par>
                              <p:par>
                                <p:cTn id="46" presetID="7" presetClass="entr" presetSubtype="8" fill="hold" nodeType="withEffect">
                                  <p:stCondLst>
                                    <p:cond delay="0"/>
                                  </p:stCondLst>
                                  <p:childTnLst>
                                    <p:set>
                                      <p:cBhvr>
                                        <p:cTn id="47" dur="1" fill="hold">
                                          <p:stCondLst>
                                            <p:cond delay="0"/>
                                          </p:stCondLst>
                                        </p:cTn>
                                        <p:tgtEl>
                                          <p:spTgt spid="3">
                                            <p:txEl>
                                              <p:pRg st="7" end="7"/>
                                            </p:txEl>
                                          </p:spTgt>
                                        </p:tgtEl>
                                        <p:attrNameLst>
                                          <p:attrName>style.visibility</p:attrName>
                                        </p:attrNameLst>
                                      </p:cBhvr>
                                      <p:to>
                                        <p:strVal val="visible"/>
                                      </p:to>
                                    </p:set>
                                    <p:anim calcmode="lin" valueType="num">
                                      <p:cBhvr additive="base">
                                        <p:cTn id="48" dur="1000" fill="hold"/>
                                        <p:tgtEl>
                                          <p:spTgt spid="3">
                                            <p:txEl>
                                              <p:pRg st="7" end="7"/>
                                            </p:txEl>
                                          </p:spTgt>
                                        </p:tgtEl>
                                        <p:attrNameLst>
                                          <p:attrName>ppt_x</p:attrName>
                                        </p:attrNameLst>
                                      </p:cBhvr>
                                      <p:tavLst>
                                        <p:tav tm="0">
                                          <p:val>
                                            <p:strVal val="0-#ppt_w/2"/>
                                          </p:val>
                                        </p:tav>
                                        <p:tav tm="100000">
                                          <p:val>
                                            <p:strVal val="#ppt_x"/>
                                          </p:val>
                                        </p:tav>
                                      </p:tavLst>
                                    </p:anim>
                                    <p:anim calcmode="lin" valueType="num">
                                      <p:cBhvr additive="base">
                                        <p:cTn id="49" dur="1000" fill="hold"/>
                                        <p:tgtEl>
                                          <p:spTgt spid="3">
                                            <p:txEl>
                                              <p:pRg st="7" end="7"/>
                                            </p:txEl>
                                          </p:spTgt>
                                        </p:tgtEl>
                                        <p:attrNameLst>
                                          <p:attrName>ppt_y</p:attrName>
                                        </p:attrNameLst>
                                      </p:cBhvr>
                                      <p:tavLst>
                                        <p:tav tm="0">
                                          <p:val>
                                            <p:strVal val="#ppt_y"/>
                                          </p:val>
                                        </p:tav>
                                        <p:tav tm="100000">
                                          <p:val>
                                            <p:strVal val="#ppt_y"/>
                                          </p:val>
                                        </p:tav>
                                      </p:tavLst>
                                    </p:anim>
                                  </p:childTnLst>
                                </p:cTn>
                              </p:par>
                              <p:par>
                                <p:cTn id="50" presetID="7" presetClass="entr" presetSubtype="8" fill="hold" nodeType="withEffect">
                                  <p:stCondLst>
                                    <p:cond delay="0"/>
                                  </p:stCondLst>
                                  <p:childTnLst>
                                    <p:set>
                                      <p:cBhvr>
                                        <p:cTn id="51" dur="1" fill="hold">
                                          <p:stCondLst>
                                            <p:cond delay="0"/>
                                          </p:stCondLst>
                                        </p:cTn>
                                        <p:tgtEl>
                                          <p:spTgt spid="3">
                                            <p:txEl>
                                              <p:pRg st="8" end="8"/>
                                            </p:txEl>
                                          </p:spTgt>
                                        </p:tgtEl>
                                        <p:attrNameLst>
                                          <p:attrName>style.visibility</p:attrName>
                                        </p:attrNameLst>
                                      </p:cBhvr>
                                      <p:to>
                                        <p:strVal val="visible"/>
                                      </p:to>
                                    </p:set>
                                    <p:anim calcmode="lin" valueType="num">
                                      <p:cBhvr additive="base">
                                        <p:cTn id="52" dur="1000" fill="hold"/>
                                        <p:tgtEl>
                                          <p:spTgt spid="3">
                                            <p:txEl>
                                              <p:pRg st="8" end="8"/>
                                            </p:txEl>
                                          </p:spTgt>
                                        </p:tgtEl>
                                        <p:attrNameLst>
                                          <p:attrName>ppt_x</p:attrName>
                                        </p:attrNameLst>
                                      </p:cBhvr>
                                      <p:tavLst>
                                        <p:tav tm="0">
                                          <p:val>
                                            <p:strVal val="0-#ppt_w/2"/>
                                          </p:val>
                                        </p:tav>
                                        <p:tav tm="100000">
                                          <p:val>
                                            <p:strVal val="#ppt_x"/>
                                          </p:val>
                                        </p:tav>
                                      </p:tavLst>
                                    </p:anim>
                                    <p:anim calcmode="lin" valueType="num">
                                      <p:cBhvr additive="base">
                                        <p:cTn id="53" dur="1000" fill="hold"/>
                                        <p:tgtEl>
                                          <p:spTgt spid="3">
                                            <p:txEl>
                                              <p:pRg st="8" end="8"/>
                                            </p:txEl>
                                          </p:spTgt>
                                        </p:tgtEl>
                                        <p:attrNameLst>
                                          <p:attrName>ppt_y</p:attrName>
                                        </p:attrNameLst>
                                      </p:cBhvr>
                                      <p:tavLst>
                                        <p:tav tm="0">
                                          <p:val>
                                            <p:strVal val="#ppt_y"/>
                                          </p:val>
                                        </p:tav>
                                        <p:tav tm="100000">
                                          <p:val>
                                            <p:strVal val="#ppt_y"/>
                                          </p:val>
                                        </p:tav>
                                      </p:tavLst>
                                    </p:anim>
                                  </p:childTnLst>
                                </p:cTn>
                              </p:par>
                              <p:par>
                                <p:cTn id="54" presetID="7" presetClass="entr" presetSubtype="8" fill="hold" nodeType="withEffect">
                                  <p:stCondLst>
                                    <p:cond delay="0"/>
                                  </p:stCondLst>
                                  <p:childTnLst>
                                    <p:set>
                                      <p:cBhvr>
                                        <p:cTn id="55" dur="1" fill="hold">
                                          <p:stCondLst>
                                            <p:cond delay="0"/>
                                          </p:stCondLst>
                                        </p:cTn>
                                        <p:tgtEl>
                                          <p:spTgt spid="3">
                                            <p:txEl>
                                              <p:pRg st="9" end="9"/>
                                            </p:txEl>
                                          </p:spTgt>
                                        </p:tgtEl>
                                        <p:attrNameLst>
                                          <p:attrName>style.visibility</p:attrName>
                                        </p:attrNameLst>
                                      </p:cBhvr>
                                      <p:to>
                                        <p:strVal val="visible"/>
                                      </p:to>
                                    </p:set>
                                    <p:anim calcmode="lin" valueType="num">
                                      <p:cBhvr additive="base">
                                        <p:cTn id="56" dur="1000" fill="hold"/>
                                        <p:tgtEl>
                                          <p:spTgt spid="3">
                                            <p:txEl>
                                              <p:pRg st="9" end="9"/>
                                            </p:txEl>
                                          </p:spTgt>
                                        </p:tgtEl>
                                        <p:attrNameLst>
                                          <p:attrName>ppt_x</p:attrName>
                                        </p:attrNameLst>
                                      </p:cBhvr>
                                      <p:tavLst>
                                        <p:tav tm="0">
                                          <p:val>
                                            <p:strVal val="0-#ppt_w/2"/>
                                          </p:val>
                                        </p:tav>
                                        <p:tav tm="100000">
                                          <p:val>
                                            <p:strVal val="#ppt_x"/>
                                          </p:val>
                                        </p:tav>
                                      </p:tavLst>
                                    </p:anim>
                                    <p:anim calcmode="lin" valueType="num">
                                      <p:cBhvr additive="base">
                                        <p:cTn id="57" dur="1000" fill="hold"/>
                                        <p:tgtEl>
                                          <p:spTgt spid="3">
                                            <p:txEl>
                                              <p:pRg st="9" end="9"/>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35439" y="440788"/>
            <a:ext cx="3295356" cy="1456267"/>
          </a:xfrm>
        </p:spPr>
        <p:txBody>
          <a:bodyPr/>
          <a:lstStyle/>
          <a:p>
            <a:pPr lvl="0"/>
            <a:r>
              <a:rPr lang="en-US" b="1" cap="none" dirty="0" smtClean="0">
                <a:ln>
                  <a:noFill/>
                </a:ln>
                <a:latin typeface="Arial" pitchFamily="34" charset="0"/>
                <a:ea typeface="Times New Roman" pitchFamily="18" charset="0"/>
                <a:cs typeface="Arial" pitchFamily="34" charset="0"/>
              </a:rPr>
              <a:t>C</a:t>
            </a:r>
            <a:r>
              <a:rPr lang="en-US" b="1" cap="none" dirty="0" smtClean="0" bmk="">
                <a:ln>
                  <a:noFill/>
                </a:ln>
                <a:latin typeface="Arial" pitchFamily="34" charset="0"/>
                <a:ea typeface="Times New Roman" pitchFamily="18" charset="0"/>
                <a:cs typeface="Arial" pitchFamily="34" charset="0"/>
              </a:rPr>
              <a:t>onclusion</a:t>
            </a:r>
            <a:r>
              <a:rPr lang="en-US" sz="4800" b="1" cap="none" dirty="0" smtClean="0">
                <a:ln>
                  <a:noFill/>
                </a:ln>
                <a:latin typeface="Arial" pitchFamily="34" charset="0"/>
                <a:ea typeface="Times New Roman" pitchFamily="18" charset="0"/>
                <a:cs typeface="Arial" pitchFamily="34" charset="0"/>
              </a:rPr>
              <a:t/>
            </a:r>
            <a:br>
              <a:rPr lang="en-US" sz="4800" b="1" cap="none" dirty="0" smtClean="0">
                <a:ln>
                  <a:noFill/>
                </a:ln>
                <a:latin typeface="Arial" pitchFamily="34" charset="0"/>
                <a:ea typeface="Times New Roman" pitchFamily="18" charset="0"/>
                <a:cs typeface="Arial" pitchFamily="34" charset="0"/>
              </a:rPr>
            </a:br>
            <a:endParaRPr lang="en-US" dirty="0"/>
          </a:p>
        </p:txBody>
      </p:sp>
      <p:sp>
        <p:nvSpPr>
          <p:cNvPr id="46081" name="Rectangle 1"/>
          <p:cNvSpPr>
            <a:spLocks noGrp="1" noChangeArrowheads="1"/>
          </p:cNvSpPr>
          <p:nvPr>
            <p:ph idx="1"/>
          </p:nvPr>
        </p:nvSpPr>
        <p:spPr bwMode="auto">
          <a:xfrm>
            <a:off x="537028" y="1304178"/>
            <a:ext cx="10998480" cy="5170646"/>
          </a:xfrm>
          <a:prstGeom prst="rect">
            <a:avLst/>
          </a:prstGeom>
          <a:noFill/>
          <a:ln w="9525">
            <a:noFill/>
            <a:miter lim="800000"/>
            <a:headEnd/>
            <a:tailEnd/>
          </a:ln>
          <a:effectLst/>
        </p:spPr>
        <p:txBody>
          <a:bodyPr vert="horz" wrap="square" lIns="260268" tIns="45720" rIns="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2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Smart attendance management system is designed to solve the issues of existing manual systems. We have used face recognition concept to mark the attendance of student and make the system better. The system performs satisfactory in different poses and variations. In future this system need be improved because these systems sometimes fails to recognize students from some distance, also we have some processing limitation, working with a system of high processing may result even better performance of this system.</a:t>
            </a:r>
            <a:endParaRPr lang="en-US" sz="2200" dirty="0" smtClean="0">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sz="2200" b="0" i="0" u="none" strike="noStrike" cap="none" normalizeH="0" baseline="0" dirty="0" smtClean="0">
              <a:ln>
                <a:noFill/>
              </a:ln>
              <a:effectLst/>
              <a:latin typeface="Times New Roman" pitchFamily="18" charset="0"/>
              <a:ea typeface="Calibri" pitchFamily="34"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200" b="0" i="0" u="none" strike="noStrike" cap="none" normalizeH="0" baseline="0" dirty="0" smtClean="0">
                <a:ln>
                  <a:noFill/>
                </a:ln>
                <a:effectLst/>
                <a:latin typeface="Times New Roman" pitchFamily="18" charset="0"/>
                <a:ea typeface="Calibri" pitchFamily="34" charset="0"/>
                <a:cs typeface="Times New Roman" pitchFamily="18" charset="0"/>
              </a:rPr>
              <a:t>This paper features the most productive Open CV face recognition method accessible for Attendance Management. The system has been implemented using the LBPH algorithm. LBPH excels other algorithms by confidence factor of 2-5 and has least noise interference. The implementation of the Smart Attendance System portrays the existence of an agreement between the appropriate recognition rate and the threshold value. Therefore LBPH is the most authentic and competent face recognition algorithm found in Open CV for the identification of the students in an educational institute and marking their attendance adequately by averting proxies</a:t>
            </a:r>
            <a:r>
              <a:rPr kumimoji="0" lang="en-US" sz="2200" b="0" i="0" u="none" strike="noStrike" cap="none" normalizeH="0" baseline="0" dirty="0" smtClean="0">
                <a:ln>
                  <a:noFill/>
                </a:ln>
                <a:effectLst/>
                <a:latin typeface="Times New Roman" pitchFamily="18" charset="0"/>
                <a:cs typeface="Times New Roman" pitchFamily="18" charset="0"/>
              </a:rPr>
              <a:t> </a:t>
            </a:r>
          </a:p>
        </p:txBody>
      </p:sp>
    </p:spTree>
  </p:cSld>
  <p:clrMapOvr>
    <a:masterClrMapping/>
  </p:clrMapOvr>
  <p:transition>
    <p:zoom dir="in"/>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par>
                          <p:cTn id="21" fill="hold">
                            <p:stCondLst>
                              <p:cond delay="2000"/>
                            </p:stCondLst>
                            <p:childTnLst>
                              <p:par>
                                <p:cTn id="22" presetID="9" presetClass="entr" presetSubtype="0" fill="hold" nodeType="afterEffect">
                                  <p:stCondLst>
                                    <p:cond delay="0"/>
                                  </p:stCondLst>
                                  <p:childTnLst>
                                    <p:set>
                                      <p:cBhvr>
                                        <p:cTn id="23" dur="1" fill="hold">
                                          <p:stCondLst>
                                            <p:cond delay="0"/>
                                          </p:stCondLst>
                                        </p:cTn>
                                        <p:tgtEl>
                                          <p:spTgt spid="46081">
                                            <p:txEl>
                                              <p:pRg st="0" end="0"/>
                                            </p:txEl>
                                          </p:spTgt>
                                        </p:tgtEl>
                                        <p:attrNameLst>
                                          <p:attrName>style.visibility</p:attrName>
                                        </p:attrNameLst>
                                      </p:cBhvr>
                                      <p:to>
                                        <p:strVal val="visible"/>
                                      </p:to>
                                    </p:set>
                                    <p:animEffect transition="in" filter="dissolve">
                                      <p:cBhvr>
                                        <p:cTn id="24" dur="500"/>
                                        <p:tgtEl>
                                          <p:spTgt spid="46081">
                                            <p:txEl>
                                              <p:pRg st="0" end="0"/>
                                            </p:txEl>
                                          </p:spTgt>
                                        </p:tgtEl>
                                      </p:cBhvr>
                                    </p:animEffect>
                                  </p:childTnLst>
                                </p:cTn>
                              </p:par>
                            </p:childTnLst>
                          </p:cTn>
                        </p:par>
                        <p:par>
                          <p:cTn id="25" fill="hold">
                            <p:stCondLst>
                              <p:cond delay="2500"/>
                            </p:stCondLst>
                            <p:childTnLst>
                              <p:par>
                                <p:cTn id="26" presetID="9" presetClass="entr" presetSubtype="0" fill="hold" nodeType="afterEffect">
                                  <p:stCondLst>
                                    <p:cond delay="0"/>
                                  </p:stCondLst>
                                  <p:childTnLst>
                                    <p:set>
                                      <p:cBhvr>
                                        <p:cTn id="27" dur="1" fill="hold">
                                          <p:stCondLst>
                                            <p:cond delay="0"/>
                                          </p:stCondLst>
                                        </p:cTn>
                                        <p:tgtEl>
                                          <p:spTgt spid="46081">
                                            <p:txEl>
                                              <p:pRg st="2" end="2"/>
                                            </p:txEl>
                                          </p:spTgt>
                                        </p:tgtEl>
                                        <p:attrNameLst>
                                          <p:attrName>style.visibility</p:attrName>
                                        </p:attrNameLst>
                                      </p:cBhvr>
                                      <p:to>
                                        <p:strVal val="visible"/>
                                      </p:to>
                                    </p:set>
                                    <p:animEffect transition="in" filter="dissolve">
                                      <p:cBhvr>
                                        <p:cTn id="28" dur="500"/>
                                        <p:tgtEl>
                                          <p:spTgt spid="4608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Future Scope</a:t>
            </a:r>
            <a:endParaRPr lang="en-US" dirty="0"/>
          </a:p>
        </p:txBody>
      </p:sp>
      <p:sp>
        <p:nvSpPr>
          <p:cNvPr id="3" name="Content Placeholder 2"/>
          <p:cNvSpPr>
            <a:spLocks noGrp="1"/>
          </p:cNvSpPr>
          <p:nvPr>
            <p:ph idx="1"/>
          </p:nvPr>
        </p:nvSpPr>
        <p:spPr>
          <a:xfrm>
            <a:off x="685801" y="2208629"/>
            <a:ext cx="10131425" cy="4051494"/>
          </a:xfrm>
        </p:spPr>
        <p:txBody>
          <a:bodyPr>
            <a:noAutofit/>
          </a:bodyPr>
          <a:lstStyle/>
          <a:p>
            <a:r>
              <a:rPr lang="en-US" sz="2000" dirty="0" smtClean="0">
                <a:latin typeface="Times New Roman" pitchFamily="18" charset="0"/>
                <a:cs typeface="Times New Roman" pitchFamily="18" charset="0"/>
              </a:rPr>
              <a:t>It can also be deployed vaults and lockers in banks for access control verification and identification of authentic users. </a:t>
            </a:r>
          </a:p>
          <a:p>
            <a:r>
              <a:rPr lang="en-US" sz="2000" dirty="0" smtClean="0">
                <a:latin typeface="Times New Roman" pitchFamily="18" charset="0"/>
                <a:cs typeface="Times New Roman" pitchFamily="18" charset="0"/>
              </a:rPr>
              <a:t>In all government and private offices this system can be deployed for identification, verification and attendance. </a:t>
            </a:r>
          </a:p>
          <a:p>
            <a:r>
              <a:rPr lang="en-US" sz="2000" dirty="0" smtClean="0">
                <a:latin typeface="Times New Roman" pitchFamily="18" charset="0"/>
                <a:cs typeface="Times New Roman" pitchFamily="18" charset="0"/>
              </a:rPr>
              <a:t>To identify and verify terrorists at airports, railway stations and malls the face recognition technology will be the best choice in India as compared with other biometric technologies since other technologies cannot be helpful in </a:t>
            </a:r>
            <a:r>
              <a:rPr lang="en-US" sz="2000" dirty="0" err="1" smtClean="0">
                <a:latin typeface="Times New Roman" pitchFamily="18" charset="0"/>
                <a:cs typeface="Times New Roman" pitchFamily="18" charset="0"/>
              </a:rPr>
              <a:t>crowdy</a:t>
            </a:r>
            <a:r>
              <a:rPr lang="en-US" sz="2000" dirty="0" smtClean="0">
                <a:latin typeface="Times New Roman" pitchFamily="18" charset="0"/>
                <a:cs typeface="Times New Roman" pitchFamily="18" charset="0"/>
              </a:rPr>
              <a:t> places. </a:t>
            </a:r>
          </a:p>
          <a:p>
            <a:r>
              <a:rPr lang="en-US" sz="2000" dirty="0" smtClean="0">
                <a:latin typeface="Times New Roman" pitchFamily="18" charset="0"/>
                <a:cs typeface="Times New Roman" pitchFamily="18" charset="0"/>
              </a:rPr>
              <a:t> In defense ministry and all other important places the face technology can be deployed for better security. </a:t>
            </a:r>
          </a:p>
          <a:p>
            <a:r>
              <a:rPr lang="en-US" sz="2000" dirty="0" smtClean="0">
                <a:latin typeface="Times New Roman" pitchFamily="18" charset="0"/>
                <a:cs typeface="Times New Roman" pitchFamily="18" charset="0"/>
              </a:rPr>
              <a:t>It can also be deployed in police station to identify and verify the criminals</a:t>
            </a:r>
            <a:r>
              <a:rPr lang="en-US" dirty="0" smtClean="0">
                <a:latin typeface="Times New Roman" pitchFamily="18" charset="0"/>
                <a:cs typeface="Times New Roman" pitchFamily="18" charset="0"/>
              </a:rPr>
              <a:t>.</a:t>
            </a:r>
          </a:p>
          <a:p>
            <a:pPr>
              <a:buNone/>
            </a:pPr>
            <a:endParaRPr lang="en-US" dirty="0" smtClean="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7" presetClass="entr" presetSubtype="0" fill="hold" grpId="0" nodeType="afterEffect">
                                  <p:stCondLst>
                                    <p:cond delay="0"/>
                                  </p:stCondLst>
                                  <p:iterate type="lt">
                                    <p:tmPct val="50000"/>
                                  </p:iterate>
                                  <p:childTnLst>
                                    <p:set>
                                      <p:cBhvr>
                                        <p:cTn id="6" dur="1" fill="hold">
                                          <p:stCondLst>
                                            <p:cond delay="0"/>
                                          </p:stCondLst>
                                        </p:cTn>
                                        <p:tgtEl>
                                          <p:spTgt spid="2"/>
                                        </p:tgtEl>
                                        <p:attrNameLst>
                                          <p:attrName>style.visibility</p:attrName>
                                        </p:attrNameLst>
                                      </p:cBhvr>
                                      <p:to>
                                        <p:strVal val="visible"/>
                                      </p:to>
                                    </p:set>
                                    <p:anim calcmode="discrete" valueType="clr">
                                      <p:cBhvr override="childStyle">
                                        <p:cTn id="7" dur="80"/>
                                        <p:tgtEl>
                                          <p:spTgt spid="2"/>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2"/>
                                        </p:tgtEl>
                                        <p:attrNameLst>
                                          <p:attrName>fillcolor</p:attrName>
                                        </p:attrNameLst>
                                      </p:cBhvr>
                                      <p:tavLst>
                                        <p:tav tm="0">
                                          <p:val>
                                            <p:clrVal>
                                              <a:schemeClr val="accent2"/>
                                            </p:clrVal>
                                          </p:val>
                                        </p:tav>
                                        <p:tav tm="50000">
                                          <p:val>
                                            <p:clrVal>
                                              <a:schemeClr val="hlink"/>
                                            </p:clrVal>
                                          </p:val>
                                        </p:tav>
                                      </p:tavLst>
                                    </p:anim>
                                    <p:set>
                                      <p:cBhvr>
                                        <p:cTn id="9" dur="80"/>
                                        <p:tgtEl>
                                          <p:spTgt spid="2"/>
                                        </p:tgtEl>
                                        <p:attrNameLst>
                                          <p:attrName>fill.type</p:attrName>
                                        </p:attrNameLst>
                                      </p:cBhvr>
                                      <p:to>
                                        <p:strVal val="solid"/>
                                      </p:to>
                                    </p:set>
                                  </p:childTnLst>
                                </p:cTn>
                              </p:par>
                            </p:childTnLst>
                          </p:cTn>
                        </p:par>
                        <p:par>
                          <p:cTn id="10" fill="hold">
                            <p:stCondLst>
                              <p:cond delay="480"/>
                            </p:stCondLst>
                            <p:childTnLst>
                              <p:par>
                                <p:cTn id="11" presetID="34" presetClass="entr" presetSubtype="0" fill="hold" nodeType="after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from="(-#ppt_w/2)" to="(#ppt_x)" calcmode="lin" valueType="num">
                                      <p:cBhvr>
                                        <p:cTn id="13" dur="600" fill="hold">
                                          <p:stCondLst>
                                            <p:cond delay="0"/>
                                          </p:stCondLst>
                                        </p:cTn>
                                        <p:tgtEl>
                                          <p:spTgt spid="3">
                                            <p:txEl>
                                              <p:pRg st="0" end="0"/>
                                            </p:txEl>
                                          </p:spTgt>
                                        </p:tgtEl>
                                        <p:attrNameLst>
                                          <p:attrName>ppt_x</p:attrName>
                                        </p:attrNameLst>
                                      </p:cBhvr>
                                    </p:anim>
                                    <p:anim from="0" to="-1.0" calcmode="lin" valueType="num">
                                      <p:cBhvr>
                                        <p:cTn id="14" dur="200" decel="50000" autoRev="1" fill="hold">
                                          <p:stCondLst>
                                            <p:cond delay="600"/>
                                          </p:stCondLst>
                                        </p:cTn>
                                        <p:tgtEl>
                                          <p:spTgt spid="3">
                                            <p:txEl>
                                              <p:pRg st="0" end="0"/>
                                            </p:txEl>
                                          </p:spTgt>
                                        </p:tgtEl>
                                        <p:attrNameLst>
                                          <p:attrName>xshear</p:attrName>
                                        </p:attrNameLst>
                                      </p:cBhvr>
                                    </p:anim>
                                    <p:animScale>
                                      <p:cBhvr>
                                        <p:cTn id="15" dur="200" decel="100000" autoRev="1" fill="hold">
                                          <p:stCondLst>
                                            <p:cond delay="600"/>
                                          </p:stCondLst>
                                        </p:cTn>
                                        <p:tgtEl>
                                          <p:spTgt spid="3">
                                            <p:txEl>
                                              <p:pRg st="0" end="0"/>
                                            </p:txEl>
                                          </p:spTgt>
                                        </p:tgtEl>
                                      </p:cBhvr>
                                      <p:from x="100000" y="100000"/>
                                      <p:to x="80000" y="100000"/>
                                    </p:animScale>
                                    <p:anim by="(#ppt_h/3+#ppt_w*0.1)" calcmode="lin" valueType="num">
                                      <p:cBhvr additive="sum">
                                        <p:cTn id="16" dur="200" decel="100000" autoRev="1" fill="hold">
                                          <p:stCondLst>
                                            <p:cond delay="600"/>
                                          </p:stCondLst>
                                        </p:cTn>
                                        <p:tgtEl>
                                          <p:spTgt spid="3">
                                            <p:txEl>
                                              <p:pRg st="0" end="0"/>
                                            </p:txEl>
                                          </p:spTgt>
                                        </p:tgtEl>
                                        <p:attrNameLst>
                                          <p:attrName>ppt_x</p:attrName>
                                        </p:attrNameLst>
                                      </p:cBhvr>
                                    </p:anim>
                                  </p:childTnLst>
                                </p:cTn>
                              </p:par>
                            </p:childTnLst>
                          </p:cTn>
                        </p:par>
                        <p:par>
                          <p:cTn id="17" fill="hold">
                            <p:stCondLst>
                              <p:cond delay="1480"/>
                            </p:stCondLst>
                            <p:childTnLst>
                              <p:par>
                                <p:cTn id="18" presetID="34" presetClass="entr" presetSubtype="0" fill="hold" nodeType="after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 from="(-#ppt_w/2)" to="(#ppt_x)" calcmode="lin" valueType="num">
                                      <p:cBhvr>
                                        <p:cTn id="20" dur="600" fill="hold">
                                          <p:stCondLst>
                                            <p:cond delay="0"/>
                                          </p:stCondLst>
                                        </p:cTn>
                                        <p:tgtEl>
                                          <p:spTgt spid="3">
                                            <p:txEl>
                                              <p:pRg st="1" end="1"/>
                                            </p:txEl>
                                          </p:spTgt>
                                        </p:tgtEl>
                                        <p:attrNameLst>
                                          <p:attrName>ppt_x</p:attrName>
                                        </p:attrNameLst>
                                      </p:cBhvr>
                                    </p:anim>
                                    <p:anim from="0" to="-1.0" calcmode="lin" valueType="num">
                                      <p:cBhvr>
                                        <p:cTn id="21" dur="200" decel="50000" autoRev="1" fill="hold">
                                          <p:stCondLst>
                                            <p:cond delay="600"/>
                                          </p:stCondLst>
                                        </p:cTn>
                                        <p:tgtEl>
                                          <p:spTgt spid="3">
                                            <p:txEl>
                                              <p:pRg st="1" end="1"/>
                                            </p:txEl>
                                          </p:spTgt>
                                        </p:tgtEl>
                                        <p:attrNameLst>
                                          <p:attrName>xshear</p:attrName>
                                        </p:attrNameLst>
                                      </p:cBhvr>
                                    </p:anim>
                                    <p:animScale>
                                      <p:cBhvr>
                                        <p:cTn id="22" dur="200" decel="100000" autoRev="1" fill="hold">
                                          <p:stCondLst>
                                            <p:cond delay="600"/>
                                          </p:stCondLst>
                                        </p:cTn>
                                        <p:tgtEl>
                                          <p:spTgt spid="3">
                                            <p:txEl>
                                              <p:pRg st="1" end="1"/>
                                            </p:txEl>
                                          </p:spTgt>
                                        </p:tgtEl>
                                      </p:cBhvr>
                                      <p:from x="100000" y="100000"/>
                                      <p:to x="80000" y="100000"/>
                                    </p:animScale>
                                    <p:anim by="(#ppt_h/3+#ppt_w*0.1)" calcmode="lin" valueType="num">
                                      <p:cBhvr additive="sum">
                                        <p:cTn id="23" dur="200" decel="100000" autoRev="1" fill="hold">
                                          <p:stCondLst>
                                            <p:cond delay="600"/>
                                          </p:stCondLst>
                                        </p:cTn>
                                        <p:tgtEl>
                                          <p:spTgt spid="3">
                                            <p:txEl>
                                              <p:pRg st="1" end="1"/>
                                            </p:txEl>
                                          </p:spTgt>
                                        </p:tgtEl>
                                        <p:attrNameLst>
                                          <p:attrName>ppt_x</p:attrName>
                                        </p:attrNameLst>
                                      </p:cBhvr>
                                    </p:anim>
                                  </p:childTnLst>
                                </p:cTn>
                              </p:par>
                            </p:childTnLst>
                          </p:cTn>
                        </p:par>
                        <p:par>
                          <p:cTn id="24" fill="hold">
                            <p:stCondLst>
                              <p:cond delay="2480"/>
                            </p:stCondLst>
                            <p:childTnLst>
                              <p:par>
                                <p:cTn id="25" presetID="34" presetClass="entr" presetSubtype="0" fill="hold" nodeType="after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 from="(-#ppt_w/2)" to="(#ppt_x)" calcmode="lin" valueType="num">
                                      <p:cBhvr>
                                        <p:cTn id="27" dur="600" fill="hold">
                                          <p:stCondLst>
                                            <p:cond delay="0"/>
                                          </p:stCondLst>
                                        </p:cTn>
                                        <p:tgtEl>
                                          <p:spTgt spid="3">
                                            <p:txEl>
                                              <p:pRg st="2" end="2"/>
                                            </p:txEl>
                                          </p:spTgt>
                                        </p:tgtEl>
                                        <p:attrNameLst>
                                          <p:attrName>ppt_x</p:attrName>
                                        </p:attrNameLst>
                                      </p:cBhvr>
                                    </p:anim>
                                    <p:anim from="0" to="-1.0" calcmode="lin" valueType="num">
                                      <p:cBhvr>
                                        <p:cTn id="28" dur="200" decel="50000" autoRev="1" fill="hold">
                                          <p:stCondLst>
                                            <p:cond delay="600"/>
                                          </p:stCondLst>
                                        </p:cTn>
                                        <p:tgtEl>
                                          <p:spTgt spid="3">
                                            <p:txEl>
                                              <p:pRg st="2" end="2"/>
                                            </p:txEl>
                                          </p:spTgt>
                                        </p:tgtEl>
                                        <p:attrNameLst>
                                          <p:attrName>xshear</p:attrName>
                                        </p:attrNameLst>
                                      </p:cBhvr>
                                    </p:anim>
                                    <p:animScale>
                                      <p:cBhvr>
                                        <p:cTn id="29" dur="200" decel="100000" autoRev="1" fill="hold">
                                          <p:stCondLst>
                                            <p:cond delay="600"/>
                                          </p:stCondLst>
                                        </p:cTn>
                                        <p:tgtEl>
                                          <p:spTgt spid="3">
                                            <p:txEl>
                                              <p:pRg st="2" end="2"/>
                                            </p:txEl>
                                          </p:spTgt>
                                        </p:tgtEl>
                                      </p:cBhvr>
                                      <p:from x="100000" y="100000"/>
                                      <p:to x="80000" y="100000"/>
                                    </p:animScale>
                                    <p:anim by="(#ppt_h/3+#ppt_w*0.1)" calcmode="lin" valueType="num">
                                      <p:cBhvr additive="sum">
                                        <p:cTn id="30" dur="200" decel="100000" autoRev="1" fill="hold">
                                          <p:stCondLst>
                                            <p:cond delay="600"/>
                                          </p:stCondLst>
                                        </p:cTn>
                                        <p:tgtEl>
                                          <p:spTgt spid="3">
                                            <p:txEl>
                                              <p:pRg st="2" end="2"/>
                                            </p:txEl>
                                          </p:spTgt>
                                        </p:tgtEl>
                                        <p:attrNameLst>
                                          <p:attrName>ppt_x</p:attrName>
                                        </p:attrNameLst>
                                      </p:cBhvr>
                                    </p:anim>
                                  </p:childTnLst>
                                </p:cTn>
                              </p:par>
                            </p:childTnLst>
                          </p:cTn>
                        </p:par>
                        <p:par>
                          <p:cTn id="31" fill="hold">
                            <p:stCondLst>
                              <p:cond delay="3480"/>
                            </p:stCondLst>
                            <p:childTnLst>
                              <p:par>
                                <p:cTn id="32" presetID="34" presetClass="entr" presetSubtype="0" fill="hold" nodeType="afterEffect">
                                  <p:stCondLst>
                                    <p:cond delay="0"/>
                                  </p:stCondLst>
                                  <p:childTnLst>
                                    <p:set>
                                      <p:cBhvr>
                                        <p:cTn id="33" dur="1" fill="hold">
                                          <p:stCondLst>
                                            <p:cond delay="0"/>
                                          </p:stCondLst>
                                        </p:cTn>
                                        <p:tgtEl>
                                          <p:spTgt spid="3">
                                            <p:txEl>
                                              <p:pRg st="3" end="3"/>
                                            </p:txEl>
                                          </p:spTgt>
                                        </p:tgtEl>
                                        <p:attrNameLst>
                                          <p:attrName>style.visibility</p:attrName>
                                        </p:attrNameLst>
                                      </p:cBhvr>
                                      <p:to>
                                        <p:strVal val="visible"/>
                                      </p:to>
                                    </p:set>
                                    <p:anim from="(-#ppt_w/2)" to="(#ppt_x)" calcmode="lin" valueType="num">
                                      <p:cBhvr>
                                        <p:cTn id="34" dur="600" fill="hold">
                                          <p:stCondLst>
                                            <p:cond delay="0"/>
                                          </p:stCondLst>
                                        </p:cTn>
                                        <p:tgtEl>
                                          <p:spTgt spid="3">
                                            <p:txEl>
                                              <p:pRg st="3" end="3"/>
                                            </p:txEl>
                                          </p:spTgt>
                                        </p:tgtEl>
                                        <p:attrNameLst>
                                          <p:attrName>ppt_x</p:attrName>
                                        </p:attrNameLst>
                                      </p:cBhvr>
                                    </p:anim>
                                    <p:anim from="0" to="-1.0" calcmode="lin" valueType="num">
                                      <p:cBhvr>
                                        <p:cTn id="35" dur="200" decel="50000" autoRev="1" fill="hold">
                                          <p:stCondLst>
                                            <p:cond delay="600"/>
                                          </p:stCondLst>
                                        </p:cTn>
                                        <p:tgtEl>
                                          <p:spTgt spid="3">
                                            <p:txEl>
                                              <p:pRg st="3" end="3"/>
                                            </p:txEl>
                                          </p:spTgt>
                                        </p:tgtEl>
                                        <p:attrNameLst>
                                          <p:attrName>xshear</p:attrName>
                                        </p:attrNameLst>
                                      </p:cBhvr>
                                    </p:anim>
                                    <p:animScale>
                                      <p:cBhvr>
                                        <p:cTn id="36" dur="200" decel="100000" autoRev="1" fill="hold">
                                          <p:stCondLst>
                                            <p:cond delay="600"/>
                                          </p:stCondLst>
                                        </p:cTn>
                                        <p:tgtEl>
                                          <p:spTgt spid="3">
                                            <p:txEl>
                                              <p:pRg st="3" end="3"/>
                                            </p:txEl>
                                          </p:spTgt>
                                        </p:tgtEl>
                                      </p:cBhvr>
                                      <p:from x="100000" y="100000"/>
                                      <p:to x="80000" y="100000"/>
                                    </p:animScale>
                                    <p:anim by="(#ppt_h/3+#ppt_w*0.1)" calcmode="lin" valueType="num">
                                      <p:cBhvr additive="sum">
                                        <p:cTn id="37" dur="200" decel="100000" autoRev="1" fill="hold">
                                          <p:stCondLst>
                                            <p:cond delay="600"/>
                                          </p:stCondLst>
                                        </p:cTn>
                                        <p:tgtEl>
                                          <p:spTgt spid="3">
                                            <p:txEl>
                                              <p:pRg st="3" end="3"/>
                                            </p:txEl>
                                          </p:spTgt>
                                        </p:tgtEl>
                                        <p:attrNameLst>
                                          <p:attrName>ppt_x</p:attrName>
                                        </p:attrNameLst>
                                      </p:cBhvr>
                                    </p:anim>
                                  </p:childTnLst>
                                </p:cTn>
                              </p:par>
                            </p:childTnLst>
                          </p:cTn>
                        </p:par>
                        <p:par>
                          <p:cTn id="38" fill="hold">
                            <p:stCondLst>
                              <p:cond delay="4480"/>
                            </p:stCondLst>
                            <p:childTnLst>
                              <p:par>
                                <p:cTn id="39" presetID="34" presetClass="entr" presetSubtype="0" fill="hold" nodeType="afterEffect">
                                  <p:stCondLst>
                                    <p:cond delay="0"/>
                                  </p:stCondLst>
                                  <p:childTnLst>
                                    <p:set>
                                      <p:cBhvr>
                                        <p:cTn id="40" dur="1" fill="hold">
                                          <p:stCondLst>
                                            <p:cond delay="0"/>
                                          </p:stCondLst>
                                        </p:cTn>
                                        <p:tgtEl>
                                          <p:spTgt spid="3">
                                            <p:txEl>
                                              <p:pRg st="4" end="4"/>
                                            </p:txEl>
                                          </p:spTgt>
                                        </p:tgtEl>
                                        <p:attrNameLst>
                                          <p:attrName>style.visibility</p:attrName>
                                        </p:attrNameLst>
                                      </p:cBhvr>
                                      <p:to>
                                        <p:strVal val="visible"/>
                                      </p:to>
                                    </p:set>
                                    <p:anim from="(-#ppt_w/2)" to="(#ppt_x)" calcmode="lin" valueType="num">
                                      <p:cBhvr>
                                        <p:cTn id="41" dur="600" fill="hold">
                                          <p:stCondLst>
                                            <p:cond delay="0"/>
                                          </p:stCondLst>
                                        </p:cTn>
                                        <p:tgtEl>
                                          <p:spTgt spid="3">
                                            <p:txEl>
                                              <p:pRg st="4" end="4"/>
                                            </p:txEl>
                                          </p:spTgt>
                                        </p:tgtEl>
                                        <p:attrNameLst>
                                          <p:attrName>ppt_x</p:attrName>
                                        </p:attrNameLst>
                                      </p:cBhvr>
                                    </p:anim>
                                    <p:anim from="0" to="-1.0" calcmode="lin" valueType="num">
                                      <p:cBhvr>
                                        <p:cTn id="42" dur="200" decel="50000" autoRev="1" fill="hold">
                                          <p:stCondLst>
                                            <p:cond delay="600"/>
                                          </p:stCondLst>
                                        </p:cTn>
                                        <p:tgtEl>
                                          <p:spTgt spid="3">
                                            <p:txEl>
                                              <p:pRg st="4" end="4"/>
                                            </p:txEl>
                                          </p:spTgt>
                                        </p:tgtEl>
                                        <p:attrNameLst>
                                          <p:attrName>xshear</p:attrName>
                                        </p:attrNameLst>
                                      </p:cBhvr>
                                    </p:anim>
                                    <p:animScale>
                                      <p:cBhvr>
                                        <p:cTn id="43" dur="200" decel="100000" autoRev="1" fill="hold">
                                          <p:stCondLst>
                                            <p:cond delay="600"/>
                                          </p:stCondLst>
                                        </p:cTn>
                                        <p:tgtEl>
                                          <p:spTgt spid="3">
                                            <p:txEl>
                                              <p:pRg st="4" end="4"/>
                                            </p:txEl>
                                          </p:spTgt>
                                        </p:tgtEl>
                                      </p:cBhvr>
                                      <p:from x="100000" y="100000"/>
                                      <p:to x="80000" y="100000"/>
                                    </p:animScale>
                                    <p:anim by="(#ppt_h/3+#ppt_w*0.1)" calcmode="lin" valueType="num">
                                      <p:cBhvr additive="sum">
                                        <p:cTn id="44" dur="200" decel="100000" autoRev="1" fill="hold">
                                          <p:stCondLst>
                                            <p:cond delay="600"/>
                                          </p:stCondLst>
                                        </p:cTn>
                                        <p:tgtEl>
                                          <p:spTgt spid="3">
                                            <p:txEl>
                                              <p:pRg st="4" end="4"/>
                                            </p:txEl>
                                          </p:spTgt>
                                        </p:tgtEl>
                                        <p:attrNameLst>
                                          <p:attrName>ppt_x</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35E14C9-33C1-4EAD-8391-0A91FB9EC55A}"/>
              </a:ext>
            </a:extLst>
          </p:cNvPr>
          <p:cNvSpPr>
            <a:spLocks noGrp="1"/>
          </p:cNvSpPr>
          <p:nvPr>
            <p:ph type="ctrTitle"/>
          </p:nvPr>
        </p:nvSpPr>
        <p:spPr>
          <a:xfrm>
            <a:off x="944930" y="690664"/>
            <a:ext cx="10217733" cy="685627"/>
          </a:xfrm>
        </p:spPr>
        <p:txBody>
          <a:bodyPr>
            <a:normAutofit/>
          </a:bodyPr>
          <a:lstStyle/>
          <a:p>
            <a:pPr algn="l"/>
            <a:r>
              <a:rPr lang="en-US" sz="3600" b="1" dirty="0" smtClean="0">
                <a:latin typeface="Times New Roman" pitchFamily="18" charset="0"/>
                <a:cs typeface="Times New Roman" pitchFamily="18" charset="0"/>
              </a:rPr>
              <a:t>								ABSTRACT</a:t>
            </a:r>
            <a:endParaRPr lang="en-US" sz="3600" b="1" dirty="0">
              <a:latin typeface="Times New Roman" pitchFamily="18" charset="0"/>
              <a:cs typeface="Times New Roman" pitchFamily="18" charset="0"/>
            </a:endParaRPr>
          </a:p>
        </p:txBody>
      </p:sp>
      <p:sp>
        <p:nvSpPr>
          <p:cNvPr id="3" name="Subtitle 2">
            <a:extLst>
              <a:ext uri="{FF2B5EF4-FFF2-40B4-BE49-F238E27FC236}">
                <a16:creationId xmlns="" xmlns:a16="http://schemas.microsoft.com/office/drawing/2014/main" id="{B5A53682-B4A0-4547-B366-46B27E66B331}"/>
              </a:ext>
            </a:extLst>
          </p:cNvPr>
          <p:cNvSpPr>
            <a:spLocks noGrp="1"/>
          </p:cNvSpPr>
          <p:nvPr>
            <p:ph type="subTitle" idx="1"/>
          </p:nvPr>
        </p:nvSpPr>
        <p:spPr>
          <a:xfrm>
            <a:off x="746449" y="1772816"/>
            <a:ext cx="10413676" cy="4018383"/>
          </a:xfrm>
        </p:spPr>
        <p:txBody>
          <a:bodyPr>
            <a:normAutofit fontScale="92500" lnSpcReduction="20000"/>
          </a:bodyPr>
          <a:lstStyle/>
          <a:p>
            <a:pPr algn="just">
              <a:buFont typeface="Arial" pitchFamily="34" charset="0"/>
              <a:buChar char="•"/>
            </a:pPr>
            <a:r>
              <a:rPr lang="en-US" sz="2200" cap="none" dirty="0" smtClean="0">
                <a:latin typeface="Times New Roman" panose="02020603050405020304" pitchFamily="18" charset="0"/>
                <a:cs typeface="Times New Roman" panose="02020603050405020304" pitchFamily="18" charset="0"/>
              </a:rPr>
              <a:t>This presentation describes an overview and the outcome of work done on this project during the training of bachelor of computer science. I had made the project on </a:t>
            </a:r>
            <a:r>
              <a:rPr lang="en-US" sz="2200" b="1" cap="none" dirty="0" smtClean="0">
                <a:latin typeface="Times New Roman" pitchFamily="18" charset="0"/>
                <a:cs typeface="Times New Roman" pitchFamily="18" charset="0"/>
              </a:rPr>
              <a:t>FACE RECOGNITION BASED ATTENDANCE SYSTEM. In this project, I have used python language, OPENCV, and </a:t>
            </a:r>
            <a:r>
              <a:rPr lang="en-US" sz="2200" b="1" cap="none" dirty="0" err="1" smtClean="0">
                <a:latin typeface="Times New Roman" pitchFamily="18" charset="0"/>
                <a:cs typeface="Times New Roman" pitchFamily="18" charset="0"/>
              </a:rPr>
              <a:t>Numpy</a:t>
            </a:r>
            <a:r>
              <a:rPr lang="en-US" sz="2200" b="1" cap="none" dirty="0" smtClean="0">
                <a:latin typeface="Times New Roman" pitchFamily="18" charset="0"/>
                <a:cs typeface="Times New Roman" pitchFamily="18" charset="0"/>
              </a:rPr>
              <a:t>.</a:t>
            </a:r>
            <a:endParaRPr lang="en-US" sz="2200" cap="none" dirty="0" smtClean="0">
              <a:latin typeface="Times New Roman" pitchFamily="18" charset="0"/>
              <a:cs typeface="Times New Roman" pitchFamily="18" charset="0"/>
            </a:endParaRPr>
          </a:p>
          <a:p>
            <a:pPr algn="just">
              <a:buFont typeface="Arial" pitchFamily="34" charset="0"/>
              <a:buChar char="•"/>
            </a:pPr>
            <a:r>
              <a:rPr lang="en-US" sz="2400" cap="none" dirty="0" smtClean="0">
                <a:latin typeface="Times New Roman" pitchFamily="18" charset="0"/>
                <a:cs typeface="Times New Roman" pitchFamily="18" charset="0"/>
              </a:rPr>
              <a:t>Face recognition being A biometric technique implies determination if the image of the face of any particular person matches any of the face images that are stored in A database. This difficulty is tough to resolve automatically because of the changes that several factors, like facial expression, aging and even lighting can affect the image. </a:t>
            </a:r>
          </a:p>
          <a:p>
            <a:pPr algn="just">
              <a:buFont typeface="Arial" pitchFamily="34" charset="0"/>
              <a:buChar char="•"/>
            </a:pPr>
            <a:r>
              <a:rPr lang="en-US" sz="2400" cap="none" dirty="0" smtClean="0">
                <a:latin typeface="Times New Roman" pitchFamily="18" charset="0"/>
                <a:cs typeface="Times New Roman" pitchFamily="18" charset="0"/>
              </a:rPr>
              <a:t>The expected system engages the face recognition approach for the automating the attendance procedure of students or employees without their involvement. A web cam is used for capturing the images of students or employees.</a:t>
            </a:r>
          </a:p>
          <a:p>
            <a:pPr algn="just">
              <a:buFont typeface="Arial" pitchFamily="34" charset="0"/>
              <a:buChar char="•"/>
            </a:pPr>
            <a:r>
              <a:rPr lang="en-US" sz="2400" cap="none" dirty="0" smtClean="0">
                <a:latin typeface="Times New Roman" pitchFamily="18" charset="0"/>
                <a:cs typeface="Times New Roman" pitchFamily="18" charset="0"/>
              </a:rPr>
              <a:t>The aim of this project is to develop the faces in the captured images are detected and compared with the images in database and the attendance is marked</a:t>
            </a:r>
            <a:endParaRPr lang="en-US" sz="2400" cap="none" dirty="0">
              <a:latin typeface="Times New Roman" pitchFamily="18" charset="0"/>
              <a:cs typeface="Times New Roman" pitchFamily="18" charset="0"/>
            </a:endParaRPr>
          </a:p>
        </p:txBody>
      </p:sp>
    </p:spTree>
    <p:extLst>
      <p:ext uri="{BB962C8B-B14F-4D97-AF65-F5344CB8AC3E}">
        <p14:creationId xmlns="" xmlns:p14="http://schemas.microsoft.com/office/powerpoint/2010/main" val="574899511"/>
      </p:ext>
    </p:ext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anim calcmode="lin" valueType="num">
                                      <p:cBhvr>
                                        <p:cTn id="8" dur="2000" fill="hold"/>
                                        <p:tgtEl>
                                          <p:spTgt spid="2"/>
                                        </p:tgtEl>
                                        <p:attrNameLst>
                                          <p:attrName>ppt_x</p:attrName>
                                        </p:attrNameLst>
                                      </p:cBhvr>
                                      <p:tavLst>
                                        <p:tav tm="0">
                                          <p:val>
                                            <p:strVal val="#ppt_x"/>
                                          </p:val>
                                        </p:tav>
                                        <p:tav tm="100000">
                                          <p:val>
                                            <p:strVal val="#ppt_x"/>
                                          </p:val>
                                        </p:tav>
                                      </p:tavLst>
                                    </p:anim>
                                    <p:anim calcmode="lin" valueType="num">
                                      <p:cBhvr>
                                        <p:cTn id="9" dur="1800" decel="100000" fill="hold"/>
                                        <p:tgtEl>
                                          <p:spTgt spid="2"/>
                                        </p:tgtEl>
                                        <p:attrNameLst>
                                          <p:attrName>ppt_y</p:attrName>
                                        </p:attrNameLst>
                                      </p:cBhvr>
                                      <p:tavLst>
                                        <p:tav tm="0">
                                          <p:val>
                                            <p:strVal val="#ppt_y+1"/>
                                          </p:val>
                                        </p:tav>
                                        <p:tav tm="100000">
                                          <p:val>
                                            <p:strVal val="#ppt_y-.03"/>
                                          </p:val>
                                        </p:tav>
                                      </p:tavLst>
                                    </p:anim>
                                    <p:anim calcmode="lin" valueType="num">
                                      <p:cBhvr>
                                        <p:cTn id="10" dur="200" accel="100000" fill="hold">
                                          <p:stCondLst>
                                            <p:cond delay="1800"/>
                                          </p:stCondLst>
                                        </p:cTn>
                                        <p:tgtEl>
                                          <p:spTgt spid="2"/>
                                        </p:tgtEl>
                                        <p:attrNameLst>
                                          <p:attrName>ppt_y</p:attrName>
                                        </p:attrNameLst>
                                      </p:cBhvr>
                                      <p:tavLst>
                                        <p:tav tm="0">
                                          <p:val>
                                            <p:strVal val="#ppt_y-.03"/>
                                          </p:val>
                                        </p:tav>
                                        <p:tav tm="100000">
                                          <p:val>
                                            <p:strVal val="#ppt_y"/>
                                          </p:val>
                                        </p:tav>
                                      </p:tavLst>
                                    </p:anim>
                                  </p:childTnLst>
                                </p:cTn>
                              </p:par>
                            </p:childTnLst>
                          </p:cTn>
                        </p:par>
                        <p:par>
                          <p:cTn id="11" fill="hold">
                            <p:stCondLst>
                              <p:cond delay="2000"/>
                            </p:stCondLst>
                            <p:childTnLst>
                              <p:par>
                                <p:cTn id="12" presetID="52" presetClass="entr" presetSubtype="0" fill="hold" nodeType="after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Scale>
                                      <p:cBhvr>
                                        <p:cTn id="14" dur="1000" decel="50000" fill="hold">
                                          <p:stCondLst>
                                            <p:cond delay="0"/>
                                          </p:stCondLst>
                                        </p:cTn>
                                        <p:tgtEl>
                                          <p:spTgt spid="3">
                                            <p:txEl>
                                              <p:pRg st="0" end="0"/>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5" dur="1000" decel="50000" fill="hold">
                                          <p:stCondLst>
                                            <p:cond delay="0"/>
                                          </p:stCondLst>
                                        </p:cTn>
                                        <p:tgtEl>
                                          <p:spTgt spid="3">
                                            <p:txEl>
                                              <p:pRg st="0" end="0"/>
                                            </p:txEl>
                                          </p:spTgt>
                                        </p:tgtEl>
                                        <p:attrNameLst>
                                          <p:attrName>ppt_x</p:attrName>
                                          <p:attrName>ppt_y</p:attrName>
                                        </p:attrNameLst>
                                      </p:cBhvr>
                                    </p:animMotion>
                                    <p:animEffect transition="in" filter="fade">
                                      <p:cBhvr>
                                        <p:cTn id="16" dur="1000"/>
                                        <p:tgtEl>
                                          <p:spTgt spid="3">
                                            <p:txEl>
                                              <p:pRg st="0" end="0"/>
                                            </p:txEl>
                                          </p:spTgt>
                                        </p:tgtEl>
                                      </p:cBhvr>
                                    </p:animEffect>
                                  </p:childTnLst>
                                </p:cTn>
                              </p:par>
                            </p:childTnLst>
                          </p:cTn>
                        </p:par>
                        <p:par>
                          <p:cTn id="17" fill="hold">
                            <p:stCondLst>
                              <p:cond delay="3000"/>
                            </p:stCondLst>
                            <p:childTnLst>
                              <p:par>
                                <p:cTn id="18" presetID="29" presetClass="entr" presetSubtype="0" fill="hold" nodeType="after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 calcmode="lin" valueType="num">
                                      <p:cBhvr>
                                        <p:cTn id="20" dur="1000" fill="hold"/>
                                        <p:tgtEl>
                                          <p:spTgt spid="3">
                                            <p:txEl>
                                              <p:pRg st="1" end="1"/>
                                            </p:txEl>
                                          </p:spTgt>
                                        </p:tgtEl>
                                        <p:attrNameLst>
                                          <p:attrName>ppt_x</p:attrName>
                                        </p:attrNameLst>
                                      </p:cBhvr>
                                      <p:tavLst>
                                        <p:tav tm="0">
                                          <p:val>
                                            <p:strVal val="#ppt_x-.2"/>
                                          </p:val>
                                        </p:tav>
                                        <p:tav tm="100000">
                                          <p:val>
                                            <p:strVal val="#ppt_x"/>
                                          </p:val>
                                        </p:tav>
                                      </p:tavLst>
                                    </p:anim>
                                    <p:anim calcmode="lin" valueType="num">
                                      <p:cBhvr>
                                        <p:cTn id="21" dur="1000" fill="hold"/>
                                        <p:tgtEl>
                                          <p:spTgt spid="3">
                                            <p:txEl>
                                              <p:pRg st="1" end="1"/>
                                            </p:txEl>
                                          </p:spTgt>
                                        </p:tgtEl>
                                        <p:attrNameLst>
                                          <p:attrName>ppt_y</p:attrName>
                                        </p:attrNameLst>
                                      </p:cBhvr>
                                      <p:tavLst>
                                        <p:tav tm="0">
                                          <p:val>
                                            <p:strVal val="#ppt_y"/>
                                          </p:val>
                                        </p:tav>
                                        <p:tav tm="100000">
                                          <p:val>
                                            <p:strVal val="#ppt_y"/>
                                          </p:val>
                                        </p:tav>
                                      </p:tavLst>
                                    </p:anim>
                                    <p:animEffect transition="in" filter="wipe(right)" prLst="gradientSize: 0.1">
                                      <p:cBhvr>
                                        <p:cTn id="22" dur="1000"/>
                                        <p:tgtEl>
                                          <p:spTgt spid="3">
                                            <p:txEl>
                                              <p:pRg st="1" end="1"/>
                                            </p:txEl>
                                          </p:spTgt>
                                        </p:tgtEl>
                                      </p:cBhvr>
                                    </p:animEffect>
                                  </p:childTnLst>
                                </p:cTn>
                              </p:par>
                            </p:childTnLst>
                          </p:cTn>
                        </p:par>
                        <p:par>
                          <p:cTn id="23" fill="hold">
                            <p:stCondLst>
                              <p:cond delay="4000"/>
                            </p:stCondLst>
                            <p:childTnLst>
                              <p:par>
                                <p:cTn id="24" presetID="9" presetClass="entr" presetSubtype="0" fill="hold" nodeType="after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Effect transition="in" filter="dissolve">
                                      <p:cBhvr>
                                        <p:cTn id="26" dur="1000"/>
                                        <p:tgtEl>
                                          <p:spTgt spid="3">
                                            <p:txEl>
                                              <p:pRg st="2" end="2"/>
                                            </p:txEl>
                                          </p:spTgt>
                                        </p:tgtEl>
                                      </p:cBhvr>
                                    </p:animEffect>
                                  </p:childTnLst>
                                </p:cTn>
                              </p:par>
                            </p:childTnLst>
                          </p:cTn>
                        </p:par>
                        <p:par>
                          <p:cTn id="27" fill="hold">
                            <p:stCondLst>
                              <p:cond delay="5000"/>
                            </p:stCondLst>
                            <p:childTnLst>
                              <p:par>
                                <p:cTn id="28" presetID="52" presetClass="entr" presetSubtype="0" fill="hold" nodeType="after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animScale>
                                      <p:cBhvr>
                                        <p:cTn id="30" dur="1000" decel="50000" fill="hold">
                                          <p:stCondLst>
                                            <p:cond delay="0"/>
                                          </p:stCondLst>
                                        </p:cTn>
                                        <p:tgtEl>
                                          <p:spTgt spid="3">
                                            <p:txEl>
                                              <p:pRg st="3" end="3"/>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1" dur="1000" decel="50000" fill="hold">
                                          <p:stCondLst>
                                            <p:cond delay="0"/>
                                          </p:stCondLst>
                                        </p:cTn>
                                        <p:tgtEl>
                                          <p:spTgt spid="3">
                                            <p:txEl>
                                              <p:pRg st="3" end="3"/>
                                            </p:txEl>
                                          </p:spTgt>
                                        </p:tgtEl>
                                        <p:attrNameLst>
                                          <p:attrName>ppt_x</p:attrName>
                                          <p:attrName>ppt_y</p:attrName>
                                        </p:attrNameLst>
                                      </p:cBhvr>
                                    </p:animMotion>
                                    <p:animEffect transition="in" filter="fade">
                                      <p:cBhvr>
                                        <p:cTn id="32" dur="1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REFERENCES</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685801" y="1716258"/>
            <a:ext cx="10131425" cy="4600135"/>
          </a:xfrm>
        </p:spPr>
        <p:txBody>
          <a:bodyPr>
            <a:normAutofit/>
          </a:bodyPr>
          <a:lstStyle/>
          <a:p>
            <a:r>
              <a:rPr lang="en-US" dirty="0" smtClean="0">
                <a:latin typeface="Times New Roman" pitchFamily="18" charset="0"/>
                <a:cs typeface="Times New Roman" pitchFamily="18" charset="0"/>
              </a:rPr>
              <a:t>1)</a:t>
            </a:r>
            <a:r>
              <a:rPr lang="en-US" b="1"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Smart Attendance System using Computer Vision and Machine Learning </a:t>
            </a:r>
            <a:r>
              <a:rPr lang="en-US" dirty="0" err="1" smtClean="0">
                <a:latin typeface="Times New Roman" pitchFamily="18" charset="0"/>
                <a:cs typeface="Times New Roman" pitchFamily="18" charset="0"/>
              </a:rPr>
              <a:t>Dipti</a:t>
            </a:r>
            <a:r>
              <a:rPr lang="en-US" dirty="0" smtClean="0">
                <a:latin typeface="Times New Roman" pitchFamily="18" charset="0"/>
                <a:cs typeface="Times New Roman" pitchFamily="18" charset="0"/>
              </a:rPr>
              <a:t> Kumbhar#1 , Prof. Dr. Y. S. </a:t>
            </a:r>
            <a:r>
              <a:rPr lang="en-US" dirty="0" err="1" smtClean="0">
                <a:latin typeface="Times New Roman" pitchFamily="18" charset="0"/>
                <a:cs typeface="Times New Roman" pitchFamily="18" charset="0"/>
              </a:rPr>
              <a:t>Angal</a:t>
            </a:r>
            <a:r>
              <a:rPr lang="en-US" dirty="0" smtClean="0">
                <a:latin typeface="Times New Roman" pitchFamily="18" charset="0"/>
                <a:cs typeface="Times New Roman" pitchFamily="18" charset="0"/>
              </a:rPr>
              <a:t>*2 # Department of Electronics and Telecommunication, BSIOTR, </a:t>
            </a:r>
            <a:r>
              <a:rPr lang="en-US" dirty="0" err="1" smtClean="0">
                <a:latin typeface="Times New Roman" pitchFamily="18" charset="0"/>
                <a:cs typeface="Times New Roman" pitchFamily="18" charset="0"/>
              </a:rPr>
              <a:t>Wagholi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Pune</a:t>
            </a:r>
            <a:r>
              <a:rPr lang="en-US" dirty="0" smtClean="0">
                <a:latin typeface="Times New Roman" pitchFamily="18" charset="0"/>
                <a:cs typeface="Times New Roman" pitchFamily="18" charset="0"/>
              </a:rPr>
              <a:t>,</a:t>
            </a:r>
          </a:p>
          <a:p>
            <a:r>
              <a:rPr lang="en-US" dirty="0" smtClean="0">
                <a:latin typeface="Times New Roman" pitchFamily="18" charset="0"/>
                <a:cs typeface="Times New Roman" pitchFamily="18" charset="0"/>
              </a:rPr>
              <a:t>2) Face Recognition based Attendance Management System using Machine Learning </a:t>
            </a:r>
            <a:r>
              <a:rPr lang="en-US" dirty="0" err="1" smtClean="0">
                <a:latin typeface="Times New Roman" pitchFamily="18" charset="0"/>
                <a:cs typeface="Times New Roman" pitchFamily="18" charset="0"/>
              </a:rPr>
              <a:t>Anushka</a:t>
            </a:r>
            <a:r>
              <a:rPr lang="en-US" dirty="0" smtClean="0">
                <a:latin typeface="Times New Roman" pitchFamily="18" charset="0"/>
                <a:cs typeface="Times New Roman" pitchFamily="18" charset="0"/>
              </a:rPr>
              <a:t> Waingankar1, </a:t>
            </a:r>
            <a:r>
              <a:rPr lang="en-US" dirty="0" err="1" smtClean="0">
                <a:latin typeface="Times New Roman" pitchFamily="18" charset="0"/>
                <a:cs typeface="Times New Roman" pitchFamily="18" charset="0"/>
              </a:rPr>
              <a:t>Akash</a:t>
            </a:r>
            <a:r>
              <a:rPr lang="en-US" dirty="0" smtClean="0">
                <a:latin typeface="Times New Roman" pitchFamily="18" charset="0"/>
                <a:cs typeface="Times New Roman" pitchFamily="18" charset="0"/>
              </a:rPr>
              <a:t> Upadhyay2, </a:t>
            </a:r>
            <a:r>
              <a:rPr lang="en-US" dirty="0" err="1" smtClean="0">
                <a:latin typeface="Times New Roman" pitchFamily="18" charset="0"/>
                <a:cs typeface="Times New Roman" pitchFamily="18" charset="0"/>
              </a:rPr>
              <a:t>Ruchi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Shap</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Nevil</a:t>
            </a:r>
            <a:r>
              <a:rPr lang="en-US" dirty="0" smtClean="0">
                <a:latin typeface="Times New Roman" pitchFamily="18" charset="0"/>
                <a:cs typeface="Times New Roman" pitchFamily="18" charset="0"/>
              </a:rPr>
              <a:t> Pooniwala4, </a:t>
            </a:r>
            <a:r>
              <a:rPr lang="en-US" dirty="0" err="1" smtClean="0">
                <a:latin typeface="Times New Roman" pitchFamily="18" charset="0"/>
                <a:cs typeface="Times New Roman" pitchFamily="18" charset="0"/>
              </a:rPr>
              <a:t>Prashant</a:t>
            </a:r>
            <a:r>
              <a:rPr lang="en-US" dirty="0" smtClean="0">
                <a:latin typeface="Times New Roman" pitchFamily="18" charset="0"/>
                <a:cs typeface="Times New Roman" pitchFamily="18" charset="0"/>
              </a:rPr>
              <a:t> Kasambe5</a:t>
            </a:r>
          </a:p>
          <a:p>
            <a:r>
              <a:rPr lang="en-US" dirty="0" smtClean="0">
                <a:latin typeface="Times New Roman" pitchFamily="18" charset="0"/>
                <a:cs typeface="Times New Roman" pitchFamily="18" charset="0"/>
              </a:rPr>
              <a:t>3) Face Recognition Based Student Attendance System with </a:t>
            </a:r>
            <a:r>
              <a:rPr lang="en-US" dirty="0" err="1" smtClean="0">
                <a:latin typeface="Times New Roman" pitchFamily="18" charset="0"/>
                <a:cs typeface="Times New Roman" pitchFamily="18" charset="0"/>
              </a:rPr>
              <a:t>OpenCV</a:t>
            </a:r>
            <a:r>
              <a:rPr lang="en-US" dirty="0" smtClean="0">
                <a:latin typeface="Times New Roman" pitchFamily="18" charset="0"/>
                <a:cs typeface="Times New Roman" pitchFamily="18" charset="0"/>
              </a:rPr>
              <a:t> CH. VINOD KUMAR1 , DR. K. RAJA KUMAR2 1 PG Scholar, Dept of CS&amp; SE, Andhra University, Vishakhapatnam, AP, India. 2Assistant Professor, Dept of CS&amp; SE, Andhra University, Vishakhapatnam, AP, India.</a:t>
            </a:r>
          </a:p>
          <a:p>
            <a:r>
              <a:rPr lang="en-US" u="sng" dirty="0" smtClean="0">
                <a:latin typeface="Times New Roman" pitchFamily="18" charset="0"/>
                <a:cs typeface="Times New Roman" pitchFamily="18" charset="0"/>
                <a:hlinkClick r:id="rId2"/>
              </a:rPr>
              <a:t>https://www.superdatascience.com/blogs/opencv-face-recognition</a:t>
            </a:r>
            <a:endParaRPr lang="en-US" dirty="0" smtClean="0">
              <a:latin typeface="Times New Roman" pitchFamily="18" charset="0"/>
              <a:cs typeface="Times New Roman" pitchFamily="18" charset="0"/>
            </a:endParaRPr>
          </a:p>
          <a:p>
            <a:pPr lvl="0"/>
            <a:r>
              <a:rPr lang="en-US" u="sng" dirty="0" smtClean="0">
                <a:latin typeface="Times New Roman" pitchFamily="18" charset="0"/>
                <a:cs typeface="Times New Roman" pitchFamily="18" charset="0"/>
                <a:hlinkClick r:id="rId3"/>
              </a:rPr>
              <a:t>https://towardsdatascience.com/face-recognition-how-lbph-works- 90ec258c3d6</a:t>
            </a:r>
            <a:r>
              <a:rPr lang="en-US" dirty="0" smtClean="0">
                <a:latin typeface="Times New Roman" pitchFamily="18" charset="0"/>
                <a:cs typeface="Times New Roman" pitchFamily="18" charset="0"/>
              </a:rPr>
              <a:t>b</a:t>
            </a:r>
          </a:p>
          <a:p>
            <a:pPr lvl="0"/>
            <a:r>
              <a:rPr lang="en-US" u="sng" dirty="0" smtClean="0">
                <a:latin typeface="Times New Roman" pitchFamily="18" charset="0"/>
                <a:cs typeface="Times New Roman" pitchFamily="18" charset="0"/>
                <a:hlinkClick r:id="rId4"/>
              </a:rPr>
              <a:t>https://www.pyimagesearch.com/2018/09/24/opencv-face- recognition/</a:t>
            </a:r>
            <a:endParaRPr lang="en-US" dirty="0" smtClean="0">
              <a:latin typeface="Times New Roman" pitchFamily="18" charset="0"/>
              <a:cs typeface="Times New Roman" pitchFamily="18" charset="0"/>
            </a:endParaRPr>
          </a:p>
          <a:p>
            <a:pPr lvl="0"/>
            <a:r>
              <a:rPr lang="en-US" u="sng" dirty="0" smtClean="0">
                <a:latin typeface="Times New Roman" pitchFamily="18" charset="0"/>
                <a:cs typeface="Times New Roman" pitchFamily="18" charset="0"/>
                <a:hlinkClick r:id="rId5"/>
              </a:rPr>
              <a:t>http://www.ijsrp.org/research-paper-0218/ijsrp-p7433.pdf</a:t>
            </a:r>
            <a:endParaRPr lang="en-US" dirty="0" smtClean="0">
              <a:latin typeface="Times New Roman" pitchFamily="18" charset="0"/>
              <a:cs typeface="Times New Roman" pitchFamily="18" charset="0"/>
            </a:endParaRPr>
          </a:p>
          <a:p>
            <a:pPr lvl="0"/>
            <a:r>
              <a:rPr lang="en-US" u="sng" dirty="0" smtClean="0">
                <a:latin typeface="Times New Roman" pitchFamily="18" charset="0"/>
                <a:cs typeface="Times New Roman" pitchFamily="18" charset="0"/>
              </a:rPr>
              <a:t>https://iopscience.iop.org/article/10.1088/1757- 899X/263/4/042095/</a:t>
            </a:r>
            <a:r>
              <a:rPr lang="en-US" u="sng" dirty="0" err="1" smtClean="0">
                <a:latin typeface="Times New Roman" pitchFamily="18" charset="0"/>
                <a:cs typeface="Times New Roman" pitchFamily="18" charset="0"/>
              </a:rPr>
              <a:t>pdf</a:t>
            </a:r>
            <a:endParaRPr lang="en-US" dirty="0" smtClean="0">
              <a:latin typeface="Times New Roman" pitchFamily="18" charset="0"/>
              <a:cs typeface="Times New Roman" pitchFamily="18" charset="0"/>
            </a:endParaRPr>
          </a:p>
          <a:p>
            <a:pPr>
              <a:buNone/>
            </a:pPr>
            <a:endParaRPr 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par>
                          <p:cTn id="21" fill="hold">
                            <p:stCondLst>
                              <p:cond delay="2000"/>
                            </p:stCondLst>
                            <p:childTnLst>
                              <p:par>
                                <p:cTn id="22" presetID="9" presetClass="entr" presetSubtype="0" fill="hold" nodeType="afterEffect">
                                  <p:stCondLst>
                                    <p:cond delay="0"/>
                                  </p:stCondLst>
                                  <p:childTnLst>
                                    <p:set>
                                      <p:cBhvr>
                                        <p:cTn id="23" dur="1" fill="hold">
                                          <p:stCondLst>
                                            <p:cond delay="0"/>
                                          </p:stCondLst>
                                        </p:cTn>
                                        <p:tgtEl>
                                          <p:spTgt spid="3">
                                            <p:txEl>
                                              <p:pRg st="0" end="0"/>
                                            </p:txEl>
                                          </p:spTgt>
                                        </p:tgtEl>
                                        <p:attrNameLst>
                                          <p:attrName>style.visibility</p:attrName>
                                        </p:attrNameLst>
                                      </p:cBhvr>
                                      <p:to>
                                        <p:strVal val="visible"/>
                                      </p:to>
                                    </p:set>
                                    <p:animEffect transition="in" filter="dissolve">
                                      <p:cBhvr>
                                        <p:cTn id="24" dur="500"/>
                                        <p:tgtEl>
                                          <p:spTgt spid="3">
                                            <p:txEl>
                                              <p:pRg st="0" end="0"/>
                                            </p:txEl>
                                          </p:spTgt>
                                        </p:tgtEl>
                                      </p:cBhvr>
                                    </p:animEffect>
                                  </p:childTnLst>
                                </p:cTn>
                              </p:par>
                              <p:par>
                                <p:cTn id="25" presetID="9" presetClass="entr" presetSubtype="0" fill="hold" nodeType="withEffect">
                                  <p:stCondLst>
                                    <p:cond delay="0"/>
                                  </p:stCondLst>
                                  <p:childTnLst>
                                    <p:set>
                                      <p:cBhvr>
                                        <p:cTn id="26" dur="1" fill="hold">
                                          <p:stCondLst>
                                            <p:cond delay="0"/>
                                          </p:stCondLst>
                                        </p:cTn>
                                        <p:tgtEl>
                                          <p:spTgt spid="3">
                                            <p:txEl>
                                              <p:pRg st="1" end="1"/>
                                            </p:txEl>
                                          </p:spTgt>
                                        </p:tgtEl>
                                        <p:attrNameLst>
                                          <p:attrName>style.visibility</p:attrName>
                                        </p:attrNameLst>
                                      </p:cBhvr>
                                      <p:to>
                                        <p:strVal val="visible"/>
                                      </p:to>
                                    </p:set>
                                    <p:animEffect transition="in" filter="dissolve">
                                      <p:cBhvr>
                                        <p:cTn id="27" dur="500"/>
                                        <p:tgtEl>
                                          <p:spTgt spid="3">
                                            <p:txEl>
                                              <p:pRg st="1" end="1"/>
                                            </p:txEl>
                                          </p:spTgt>
                                        </p:tgtEl>
                                      </p:cBhvr>
                                    </p:animEffect>
                                  </p:childTnLst>
                                </p:cTn>
                              </p:par>
                              <p:par>
                                <p:cTn id="28" presetID="9" presetClass="entr" presetSubtype="0" fill="hold" nodeType="withEffect">
                                  <p:stCondLst>
                                    <p:cond delay="0"/>
                                  </p:stCondLst>
                                  <p:childTnLst>
                                    <p:set>
                                      <p:cBhvr>
                                        <p:cTn id="29" dur="1" fill="hold">
                                          <p:stCondLst>
                                            <p:cond delay="0"/>
                                          </p:stCondLst>
                                        </p:cTn>
                                        <p:tgtEl>
                                          <p:spTgt spid="3">
                                            <p:txEl>
                                              <p:pRg st="2" end="2"/>
                                            </p:txEl>
                                          </p:spTgt>
                                        </p:tgtEl>
                                        <p:attrNameLst>
                                          <p:attrName>style.visibility</p:attrName>
                                        </p:attrNameLst>
                                      </p:cBhvr>
                                      <p:to>
                                        <p:strVal val="visible"/>
                                      </p:to>
                                    </p:set>
                                    <p:animEffect transition="in" filter="dissolve">
                                      <p:cBhvr>
                                        <p:cTn id="30" dur="500"/>
                                        <p:tgtEl>
                                          <p:spTgt spid="3">
                                            <p:txEl>
                                              <p:pRg st="2" end="2"/>
                                            </p:txEl>
                                          </p:spTgt>
                                        </p:tgtEl>
                                      </p:cBhvr>
                                    </p:animEffect>
                                  </p:childTnLst>
                                </p:cTn>
                              </p:par>
                              <p:par>
                                <p:cTn id="31" presetID="9" presetClass="entr" presetSubtype="0" fill="hold" nodeType="withEffect">
                                  <p:stCondLst>
                                    <p:cond delay="0"/>
                                  </p:stCondLst>
                                  <p:childTnLst>
                                    <p:set>
                                      <p:cBhvr>
                                        <p:cTn id="32" dur="1" fill="hold">
                                          <p:stCondLst>
                                            <p:cond delay="0"/>
                                          </p:stCondLst>
                                        </p:cTn>
                                        <p:tgtEl>
                                          <p:spTgt spid="3">
                                            <p:txEl>
                                              <p:pRg st="3" end="3"/>
                                            </p:txEl>
                                          </p:spTgt>
                                        </p:tgtEl>
                                        <p:attrNameLst>
                                          <p:attrName>style.visibility</p:attrName>
                                        </p:attrNameLst>
                                      </p:cBhvr>
                                      <p:to>
                                        <p:strVal val="visible"/>
                                      </p:to>
                                    </p:set>
                                    <p:animEffect transition="in" filter="dissolve">
                                      <p:cBhvr>
                                        <p:cTn id="33" dur="500"/>
                                        <p:tgtEl>
                                          <p:spTgt spid="3">
                                            <p:txEl>
                                              <p:pRg st="3" end="3"/>
                                            </p:txEl>
                                          </p:spTgt>
                                        </p:tgtEl>
                                      </p:cBhvr>
                                    </p:animEffect>
                                  </p:childTnLst>
                                </p:cTn>
                              </p:par>
                              <p:par>
                                <p:cTn id="34" presetID="9" presetClass="entr" presetSubtype="0" fill="hold" nodeType="withEffect">
                                  <p:stCondLst>
                                    <p:cond delay="0"/>
                                  </p:stCondLst>
                                  <p:childTnLst>
                                    <p:set>
                                      <p:cBhvr>
                                        <p:cTn id="35" dur="1" fill="hold">
                                          <p:stCondLst>
                                            <p:cond delay="0"/>
                                          </p:stCondLst>
                                        </p:cTn>
                                        <p:tgtEl>
                                          <p:spTgt spid="3">
                                            <p:txEl>
                                              <p:pRg st="4" end="4"/>
                                            </p:txEl>
                                          </p:spTgt>
                                        </p:tgtEl>
                                        <p:attrNameLst>
                                          <p:attrName>style.visibility</p:attrName>
                                        </p:attrNameLst>
                                      </p:cBhvr>
                                      <p:to>
                                        <p:strVal val="visible"/>
                                      </p:to>
                                    </p:set>
                                    <p:animEffect transition="in" filter="dissolve">
                                      <p:cBhvr>
                                        <p:cTn id="36" dur="500"/>
                                        <p:tgtEl>
                                          <p:spTgt spid="3">
                                            <p:txEl>
                                              <p:pRg st="4" end="4"/>
                                            </p:txEl>
                                          </p:spTgt>
                                        </p:tgtEl>
                                      </p:cBhvr>
                                    </p:animEffect>
                                  </p:childTnLst>
                                </p:cTn>
                              </p:par>
                              <p:par>
                                <p:cTn id="37" presetID="9" presetClass="entr" presetSubtype="0" fill="hold" nodeType="withEffect">
                                  <p:stCondLst>
                                    <p:cond delay="0"/>
                                  </p:stCondLst>
                                  <p:childTnLst>
                                    <p:set>
                                      <p:cBhvr>
                                        <p:cTn id="38" dur="1" fill="hold">
                                          <p:stCondLst>
                                            <p:cond delay="0"/>
                                          </p:stCondLst>
                                        </p:cTn>
                                        <p:tgtEl>
                                          <p:spTgt spid="3">
                                            <p:txEl>
                                              <p:pRg st="5" end="5"/>
                                            </p:txEl>
                                          </p:spTgt>
                                        </p:tgtEl>
                                        <p:attrNameLst>
                                          <p:attrName>style.visibility</p:attrName>
                                        </p:attrNameLst>
                                      </p:cBhvr>
                                      <p:to>
                                        <p:strVal val="visible"/>
                                      </p:to>
                                    </p:set>
                                    <p:animEffect transition="in" filter="dissolve">
                                      <p:cBhvr>
                                        <p:cTn id="39" dur="500"/>
                                        <p:tgtEl>
                                          <p:spTgt spid="3">
                                            <p:txEl>
                                              <p:pRg st="5" end="5"/>
                                            </p:txEl>
                                          </p:spTgt>
                                        </p:tgtEl>
                                      </p:cBhvr>
                                    </p:animEffect>
                                  </p:childTnLst>
                                </p:cTn>
                              </p:par>
                              <p:par>
                                <p:cTn id="40" presetID="9" presetClass="entr" presetSubtype="0" fill="hold" nodeType="with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dissolve">
                                      <p:cBhvr>
                                        <p:cTn id="42" dur="500"/>
                                        <p:tgtEl>
                                          <p:spTgt spid="3">
                                            <p:txEl>
                                              <p:pRg st="6" end="6"/>
                                            </p:txEl>
                                          </p:spTgt>
                                        </p:tgtEl>
                                      </p:cBhvr>
                                    </p:animEffect>
                                  </p:childTnLst>
                                </p:cTn>
                              </p:par>
                              <p:par>
                                <p:cTn id="43" presetID="9" presetClass="entr" presetSubtype="0" fill="hold" nodeType="withEffect">
                                  <p:stCondLst>
                                    <p:cond delay="0"/>
                                  </p:stCondLst>
                                  <p:childTnLst>
                                    <p:set>
                                      <p:cBhvr>
                                        <p:cTn id="44" dur="1" fill="hold">
                                          <p:stCondLst>
                                            <p:cond delay="0"/>
                                          </p:stCondLst>
                                        </p:cTn>
                                        <p:tgtEl>
                                          <p:spTgt spid="3">
                                            <p:txEl>
                                              <p:pRg st="7" end="7"/>
                                            </p:txEl>
                                          </p:spTgt>
                                        </p:tgtEl>
                                        <p:attrNameLst>
                                          <p:attrName>style.visibility</p:attrName>
                                        </p:attrNameLst>
                                      </p:cBhvr>
                                      <p:to>
                                        <p:strVal val="visible"/>
                                      </p:to>
                                    </p:set>
                                    <p:animEffect transition="in" filter="dissolve">
                                      <p:cBhvr>
                                        <p:cTn id="45"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106" name="Picture 2"/>
          <p:cNvPicPr>
            <a:picLocks noChangeAspect="1" noChangeArrowheads="1"/>
          </p:cNvPicPr>
          <p:nvPr/>
        </p:nvPicPr>
        <p:blipFill>
          <a:blip r:embed="rId2" cstate="print"/>
          <a:srcRect/>
          <a:stretch>
            <a:fillRect/>
          </a:stretch>
        </p:blipFill>
        <p:spPr bwMode="auto">
          <a:xfrm>
            <a:off x="0" y="0"/>
            <a:ext cx="12192000" cy="6858000"/>
          </a:xfrm>
          <a:prstGeom prst="rect">
            <a:avLst/>
          </a:prstGeom>
          <a:noFill/>
          <a:ln w="9525">
            <a:noFill/>
            <a:miter lim="800000"/>
            <a:headEnd/>
            <a:tailEnd/>
          </a:ln>
        </p:spPr>
      </p:pic>
      <p:sp>
        <p:nvSpPr>
          <p:cNvPr id="5" name="Rectangle 4"/>
          <p:cNvSpPr/>
          <p:nvPr/>
        </p:nvSpPr>
        <p:spPr>
          <a:xfrm>
            <a:off x="8420694" y="843114"/>
            <a:ext cx="2440733" cy="923330"/>
          </a:xfrm>
          <a:prstGeom prst="rect">
            <a:avLst/>
          </a:prstGeom>
          <a:noFill/>
        </p:spPr>
        <p:txBody>
          <a:bodyPr wrap="none" lIns="91440" tIns="45720" rIns="91440" bIns="45720">
            <a:spAutoFit/>
          </a:bodyPr>
          <a:lstStyle/>
          <a:p>
            <a:pPr algn="ctr"/>
            <a:r>
              <a:rPr lang="en-US" sz="5400"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Thanks!</a:t>
            </a:r>
            <a:endParaRPr lang="en-US" sz="54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6" name="Rectangle 5"/>
          <p:cNvSpPr/>
          <p:nvPr/>
        </p:nvSpPr>
        <p:spPr>
          <a:xfrm>
            <a:off x="470103" y="5089213"/>
            <a:ext cx="2440733" cy="923330"/>
          </a:xfrm>
          <a:prstGeom prst="rect">
            <a:avLst/>
          </a:prstGeom>
          <a:noFill/>
        </p:spPr>
        <p:txBody>
          <a:bodyPr wrap="none" lIns="91440" tIns="45720" rIns="91440" bIns="45720">
            <a:spAutoFit/>
          </a:bodyPr>
          <a:lstStyle/>
          <a:p>
            <a:pPr algn="ctr"/>
            <a:r>
              <a:rPr lang="en-US" sz="5400" b="1"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Thanks!</a:t>
            </a:r>
            <a:endParaRPr lang="en-US" sz="5400" b="1"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xit" presetSubtype="16" fill="hold" nodeType="afterEffect">
                                  <p:stCondLst>
                                    <p:cond delay="0"/>
                                  </p:stCondLst>
                                  <p:childTnLst>
                                    <p:animEffect transition="out" filter="box(in)">
                                      <p:cBhvr>
                                        <p:cTn id="6" dur="500"/>
                                        <p:tgtEl>
                                          <p:spTgt spid="5">
                                            <p:txEl>
                                              <p:pRg st="0" end="0"/>
                                            </p:txEl>
                                          </p:spTgt>
                                        </p:tgtEl>
                                      </p:cBhvr>
                                    </p:animEffect>
                                    <p:set>
                                      <p:cBhvr>
                                        <p:cTn id="7" dur="1" fill="hold">
                                          <p:stCondLst>
                                            <p:cond delay="499"/>
                                          </p:stCondLst>
                                        </p:cTn>
                                        <p:tgtEl>
                                          <p:spTgt spid="5">
                                            <p:txEl>
                                              <p:pRg st="0" end="0"/>
                                            </p:txEl>
                                          </p:spTgt>
                                        </p:tgtEl>
                                        <p:attrNameLst>
                                          <p:attrName>style.visibility</p:attrName>
                                        </p:attrNameLst>
                                      </p:cBhvr>
                                      <p:to>
                                        <p:strVal val="hidden"/>
                                      </p:to>
                                    </p:set>
                                  </p:childTnLst>
                                </p:cTn>
                              </p:par>
                            </p:childTnLst>
                          </p:cTn>
                        </p:par>
                        <p:par>
                          <p:cTn id="8" fill="hold">
                            <p:stCondLst>
                              <p:cond delay="500"/>
                            </p:stCondLst>
                            <p:childTnLst>
                              <p:par>
                                <p:cTn id="9" presetID="5" presetClass="exit" presetSubtype="10" fill="hold" nodeType="afterEffect">
                                  <p:stCondLst>
                                    <p:cond delay="0"/>
                                  </p:stCondLst>
                                  <p:childTnLst>
                                    <p:animEffect transition="out" filter="checkerboard(across)">
                                      <p:cBhvr>
                                        <p:cTn id="10" dur="500"/>
                                        <p:tgtEl>
                                          <p:spTgt spid="6">
                                            <p:txEl>
                                              <p:pRg st="0" end="0"/>
                                            </p:txEl>
                                          </p:spTgt>
                                        </p:tgtEl>
                                      </p:cBhvr>
                                    </p:animEffect>
                                    <p:set>
                                      <p:cBhvr>
                                        <p:cTn id="11" dur="1" fill="hold">
                                          <p:stCondLst>
                                            <p:cond delay="499"/>
                                          </p:stCondLst>
                                        </p:cTn>
                                        <p:tgtEl>
                                          <p:spTgt spid="6">
                                            <p:txEl>
                                              <p:pRg st="0" end="0"/>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itchFamily="18" charset="0"/>
                <a:cs typeface="Times New Roman" pitchFamily="18" charset="0"/>
              </a:rPr>
              <a:t>Index</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685801" y="2142067"/>
            <a:ext cx="10131425" cy="4371275"/>
          </a:xfrm>
        </p:spPr>
        <p:txBody>
          <a:bodyPr>
            <a:normAutofit/>
          </a:bodyPr>
          <a:lstStyle/>
          <a:p>
            <a:r>
              <a:rPr lang="en-US" dirty="0" smtClean="0">
                <a:latin typeface="Times New Roman" pitchFamily="18" charset="0"/>
                <a:cs typeface="Times New Roman" pitchFamily="18" charset="0"/>
              </a:rPr>
              <a:t>INTRODUCTION</a:t>
            </a:r>
          </a:p>
          <a:p>
            <a:r>
              <a:rPr lang="en-US" dirty="0" smtClean="0">
                <a:latin typeface="Times New Roman" pitchFamily="18" charset="0"/>
                <a:cs typeface="Times New Roman" pitchFamily="18" charset="0"/>
              </a:rPr>
              <a:t>AIMS AND OBJECTIVE</a:t>
            </a:r>
          </a:p>
          <a:p>
            <a:r>
              <a:rPr lang="en-US" dirty="0" smtClean="0">
                <a:latin typeface="Times New Roman" pitchFamily="18" charset="0"/>
                <a:cs typeface="Times New Roman" pitchFamily="18" charset="0"/>
              </a:rPr>
              <a:t>IMPLEMENTATION</a:t>
            </a:r>
          </a:p>
          <a:p>
            <a:r>
              <a:rPr lang="en-US" dirty="0" smtClean="0">
                <a:latin typeface="Times New Roman" pitchFamily="18" charset="0"/>
                <a:cs typeface="Times New Roman" pitchFamily="18" charset="0"/>
              </a:rPr>
              <a:t>HOW THE SYSTEM WORKS</a:t>
            </a:r>
          </a:p>
          <a:p>
            <a:r>
              <a:rPr lang="en-US" dirty="0" smtClean="0">
                <a:latin typeface="Times New Roman" pitchFamily="18" charset="0"/>
                <a:cs typeface="Times New Roman" pitchFamily="18" charset="0"/>
              </a:rPr>
              <a:t>SOFTWARE REQUIREMENT</a:t>
            </a:r>
          </a:p>
          <a:p>
            <a:r>
              <a:rPr lang="en-US" dirty="0" smtClean="0">
                <a:latin typeface="Times New Roman" pitchFamily="18" charset="0"/>
                <a:cs typeface="Times New Roman" pitchFamily="18" charset="0"/>
              </a:rPr>
              <a:t>RESULT ANALYSIS</a:t>
            </a:r>
          </a:p>
          <a:p>
            <a:r>
              <a:rPr lang="en-US" dirty="0" smtClean="0">
                <a:latin typeface="Times New Roman" pitchFamily="18" charset="0"/>
                <a:cs typeface="Times New Roman" pitchFamily="18" charset="0"/>
              </a:rPr>
              <a:t>CONCLUSION</a:t>
            </a:r>
          </a:p>
          <a:p>
            <a:r>
              <a:rPr lang="en-US" dirty="0" smtClean="0">
                <a:latin typeface="Times New Roman" pitchFamily="18" charset="0"/>
                <a:cs typeface="Times New Roman" pitchFamily="18" charset="0"/>
              </a:rPr>
              <a:t>FUTURE SCOPE</a:t>
            </a:r>
          </a:p>
          <a:p>
            <a:r>
              <a:rPr lang="en-US" dirty="0" smtClean="0">
                <a:latin typeface="Times New Roman" pitchFamily="18" charset="0"/>
                <a:cs typeface="Times New Roman" pitchFamily="18" charset="0"/>
              </a:rPr>
              <a:t>REFERENCES</a:t>
            </a:r>
          </a:p>
          <a:p>
            <a:endParaRPr lang="en-US" dirty="0" smtClean="0"/>
          </a:p>
          <a:p>
            <a:endParaRPr lang="en-US" dirty="0"/>
          </a:p>
        </p:txBody>
      </p:sp>
    </p:spTree>
  </p:cSld>
  <p:clrMapOvr>
    <a:masterClrMapping/>
  </p:clrMapOvr>
  <p:transition>
    <p:comb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7" presetClass="entr" presetSubtype="0" fill="hold" grpId="0" nodeType="afterEffect">
                                  <p:stCondLst>
                                    <p:cond delay="0"/>
                                  </p:stCondLst>
                                  <p:iterate type="lt">
                                    <p:tmPct val="50000"/>
                                  </p:iterate>
                                  <p:childTnLst>
                                    <p:set>
                                      <p:cBhvr>
                                        <p:cTn id="6" dur="1" fill="hold">
                                          <p:stCondLst>
                                            <p:cond delay="0"/>
                                          </p:stCondLst>
                                        </p:cTn>
                                        <p:tgtEl>
                                          <p:spTgt spid="2"/>
                                        </p:tgtEl>
                                        <p:attrNameLst>
                                          <p:attrName>style.visibility</p:attrName>
                                        </p:attrNameLst>
                                      </p:cBhvr>
                                      <p:to>
                                        <p:strVal val="visible"/>
                                      </p:to>
                                    </p:set>
                                    <p:anim calcmode="discrete" valueType="clr">
                                      <p:cBhvr override="childStyle">
                                        <p:cTn id="7" dur="80"/>
                                        <p:tgtEl>
                                          <p:spTgt spid="2"/>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2"/>
                                        </p:tgtEl>
                                        <p:attrNameLst>
                                          <p:attrName>fillcolor</p:attrName>
                                        </p:attrNameLst>
                                      </p:cBhvr>
                                      <p:tavLst>
                                        <p:tav tm="0">
                                          <p:val>
                                            <p:clrVal>
                                              <a:schemeClr val="accent2"/>
                                            </p:clrVal>
                                          </p:val>
                                        </p:tav>
                                        <p:tav tm="50000">
                                          <p:val>
                                            <p:clrVal>
                                              <a:schemeClr val="hlink"/>
                                            </p:clrVal>
                                          </p:val>
                                        </p:tav>
                                      </p:tavLst>
                                    </p:anim>
                                    <p:set>
                                      <p:cBhvr>
                                        <p:cTn id="9" dur="80"/>
                                        <p:tgtEl>
                                          <p:spTgt spid="2"/>
                                        </p:tgtEl>
                                        <p:attrNameLst>
                                          <p:attrName>fill.type</p:attrName>
                                        </p:attrNameLst>
                                      </p:cBhvr>
                                      <p:to>
                                        <p:strVal val="solid"/>
                                      </p:to>
                                    </p:set>
                                  </p:childTnLst>
                                </p:cTn>
                              </p:par>
                            </p:childTnLst>
                          </p:cTn>
                        </p:par>
                        <p:par>
                          <p:cTn id="10" fill="hold">
                            <p:stCondLst>
                              <p:cond delay="240"/>
                            </p:stCondLst>
                            <p:childTnLst>
                              <p:par>
                                <p:cTn id="11" presetID="7" presetClass="entr" presetSubtype="8" fill="hold" nodeType="after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par>
                          <p:cTn id="15" fill="hold">
                            <p:stCondLst>
                              <p:cond delay="740"/>
                            </p:stCondLst>
                            <p:childTnLst>
                              <p:par>
                                <p:cTn id="16" presetID="7" presetClass="entr" presetSubtype="8" fill="hold" nodeType="after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 calcmode="lin" valueType="num">
                                      <p:cBhvr additive="base">
                                        <p:cTn id="18"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19"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par>
                          <p:cTn id="20" fill="hold">
                            <p:stCondLst>
                              <p:cond delay="1240"/>
                            </p:stCondLst>
                            <p:childTnLst>
                              <p:par>
                                <p:cTn id="21" presetID="7" presetClass="entr" presetSubtype="8" fill="hold" nodeType="after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 calcmode="lin" valueType="num">
                                      <p:cBhvr additive="base">
                                        <p:cTn id="23"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par>
                          <p:cTn id="25" fill="hold">
                            <p:stCondLst>
                              <p:cond delay="1740"/>
                            </p:stCondLst>
                            <p:childTnLst>
                              <p:par>
                                <p:cTn id="26" presetID="7" presetClass="entr" presetSubtype="8" fill="hold" nodeType="after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 calcmode="lin" valueType="num">
                                      <p:cBhvr additive="base">
                                        <p:cTn id="28"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29"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par>
                          <p:cTn id="30" fill="hold">
                            <p:stCondLst>
                              <p:cond delay="2240"/>
                            </p:stCondLst>
                            <p:childTnLst>
                              <p:par>
                                <p:cTn id="31" presetID="7" presetClass="entr" presetSubtype="8" fill="hold" nodeType="after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 calcmode="lin" valueType="num">
                                      <p:cBhvr additive="base">
                                        <p:cTn id="33" dur="5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par>
                          <p:cTn id="35" fill="hold">
                            <p:stCondLst>
                              <p:cond delay="2740"/>
                            </p:stCondLst>
                            <p:childTnLst>
                              <p:par>
                                <p:cTn id="36" presetID="7" presetClass="entr" presetSubtype="8" fill="hold" nodeType="afterEffect">
                                  <p:stCondLst>
                                    <p:cond delay="0"/>
                                  </p:stCondLst>
                                  <p:childTnLst>
                                    <p:set>
                                      <p:cBhvr>
                                        <p:cTn id="37" dur="1" fill="hold">
                                          <p:stCondLst>
                                            <p:cond delay="0"/>
                                          </p:stCondLst>
                                        </p:cTn>
                                        <p:tgtEl>
                                          <p:spTgt spid="3">
                                            <p:txEl>
                                              <p:pRg st="5" end="5"/>
                                            </p:txEl>
                                          </p:spTgt>
                                        </p:tgtEl>
                                        <p:attrNameLst>
                                          <p:attrName>style.visibility</p:attrName>
                                        </p:attrNameLst>
                                      </p:cBhvr>
                                      <p:to>
                                        <p:strVal val="visible"/>
                                      </p:to>
                                    </p:set>
                                    <p:anim calcmode="lin" valueType="num">
                                      <p:cBhvr additive="base">
                                        <p:cTn id="38" dur="500" fill="hold"/>
                                        <p:tgtEl>
                                          <p:spTgt spid="3">
                                            <p:txEl>
                                              <p:pRg st="5" end="5"/>
                                            </p:txEl>
                                          </p:spTgt>
                                        </p:tgtEl>
                                        <p:attrNameLst>
                                          <p:attrName>ppt_x</p:attrName>
                                        </p:attrNameLst>
                                      </p:cBhvr>
                                      <p:tavLst>
                                        <p:tav tm="0">
                                          <p:val>
                                            <p:strVal val="0-#ppt_w/2"/>
                                          </p:val>
                                        </p:tav>
                                        <p:tav tm="100000">
                                          <p:val>
                                            <p:strVal val="#ppt_x"/>
                                          </p:val>
                                        </p:tav>
                                      </p:tavLst>
                                    </p:anim>
                                    <p:anim calcmode="lin" valueType="num">
                                      <p:cBhvr additive="base">
                                        <p:cTn id="39" dur="500" fill="hold"/>
                                        <p:tgtEl>
                                          <p:spTgt spid="3">
                                            <p:txEl>
                                              <p:pRg st="5" end="5"/>
                                            </p:txEl>
                                          </p:spTgt>
                                        </p:tgtEl>
                                        <p:attrNameLst>
                                          <p:attrName>ppt_y</p:attrName>
                                        </p:attrNameLst>
                                      </p:cBhvr>
                                      <p:tavLst>
                                        <p:tav tm="0">
                                          <p:val>
                                            <p:strVal val="#ppt_y"/>
                                          </p:val>
                                        </p:tav>
                                        <p:tav tm="100000">
                                          <p:val>
                                            <p:strVal val="#ppt_y"/>
                                          </p:val>
                                        </p:tav>
                                      </p:tavLst>
                                    </p:anim>
                                  </p:childTnLst>
                                </p:cTn>
                              </p:par>
                            </p:childTnLst>
                          </p:cTn>
                        </p:par>
                        <p:par>
                          <p:cTn id="40" fill="hold">
                            <p:stCondLst>
                              <p:cond delay="3240"/>
                            </p:stCondLst>
                            <p:childTnLst>
                              <p:par>
                                <p:cTn id="41" presetID="7" presetClass="entr" presetSubtype="8" fill="hold" nodeType="after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ppt_y"/>
                                          </p:val>
                                        </p:tav>
                                        <p:tav tm="100000">
                                          <p:val>
                                            <p:strVal val="#ppt_y"/>
                                          </p:val>
                                        </p:tav>
                                      </p:tavLst>
                                    </p:anim>
                                  </p:childTnLst>
                                </p:cTn>
                              </p:par>
                            </p:childTnLst>
                          </p:cTn>
                        </p:par>
                        <p:par>
                          <p:cTn id="45" fill="hold">
                            <p:stCondLst>
                              <p:cond delay="3740"/>
                            </p:stCondLst>
                            <p:childTnLst>
                              <p:par>
                                <p:cTn id="46" presetID="7" presetClass="entr" presetSubtype="8" fill="hold" nodeType="afterEffect">
                                  <p:stCondLst>
                                    <p:cond delay="0"/>
                                  </p:stCondLst>
                                  <p:childTnLst>
                                    <p:set>
                                      <p:cBhvr>
                                        <p:cTn id="47" dur="1" fill="hold">
                                          <p:stCondLst>
                                            <p:cond delay="0"/>
                                          </p:stCondLst>
                                        </p:cTn>
                                        <p:tgtEl>
                                          <p:spTgt spid="3">
                                            <p:txEl>
                                              <p:pRg st="7" end="7"/>
                                            </p:txEl>
                                          </p:spTgt>
                                        </p:tgtEl>
                                        <p:attrNameLst>
                                          <p:attrName>style.visibility</p:attrName>
                                        </p:attrNameLst>
                                      </p:cBhvr>
                                      <p:to>
                                        <p:strVal val="visible"/>
                                      </p:to>
                                    </p:set>
                                    <p:anim calcmode="lin" valueType="num">
                                      <p:cBhvr additive="base">
                                        <p:cTn id="48" dur="500" fill="hold"/>
                                        <p:tgtEl>
                                          <p:spTgt spid="3">
                                            <p:txEl>
                                              <p:pRg st="7" end="7"/>
                                            </p:txEl>
                                          </p:spTgt>
                                        </p:tgtEl>
                                        <p:attrNameLst>
                                          <p:attrName>ppt_x</p:attrName>
                                        </p:attrNameLst>
                                      </p:cBhvr>
                                      <p:tavLst>
                                        <p:tav tm="0">
                                          <p:val>
                                            <p:strVal val="0-#ppt_w/2"/>
                                          </p:val>
                                        </p:tav>
                                        <p:tav tm="100000">
                                          <p:val>
                                            <p:strVal val="#ppt_x"/>
                                          </p:val>
                                        </p:tav>
                                      </p:tavLst>
                                    </p:anim>
                                    <p:anim calcmode="lin" valueType="num">
                                      <p:cBhvr additive="base">
                                        <p:cTn id="49" dur="500" fill="hold"/>
                                        <p:tgtEl>
                                          <p:spTgt spid="3">
                                            <p:txEl>
                                              <p:pRg st="7" end="7"/>
                                            </p:txEl>
                                          </p:spTgt>
                                        </p:tgtEl>
                                        <p:attrNameLst>
                                          <p:attrName>ppt_y</p:attrName>
                                        </p:attrNameLst>
                                      </p:cBhvr>
                                      <p:tavLst>
                                        <p:tav tm="0">
                                          <p:val>
                                            <p:strVal val="#ppt_y"/>
                                          </p:val>
                                        </p:tav>
                                        <p:tav tm="100000">
                                          <p:val>
                                            <p:strVal val="#ppt_y"/>
                                          </p:val>
                                        </p:tav>
                                      </p:tavLst>
                                    </p:anim>
                                  </p:childTnLst>
                                </p:cTn>
                              </p:par>
                            </p:childTnLst>
                          </p:cTn>
                        </p:par>
                        <p:par>
                          <p:cTn id="50" fill="hold">
                            <p:stCondLst>
                              <p:cond delay="4240"/>
                            </p:stCondLst>
                            <p:childTnLst>
                              <p:par>
                                <p:cTn id="51" presetID="7" presetClass="entr" presetSubtype="8" fill="hold" nodeType="afterEffect">
                                  <p:stCondLst>
                                    <p:cond delay="0"/>
                                  </p:stCondLst>
                                  <p:childTnLst>
                                    <p:set>
                                      <p:cBhvr>
                                        <p:cTn id="52" dur="1" fill="hold">
                                          <p:stCondLst>
                                            <p:cond delay="0"/>
                                          </p:stCondLst>
                                        </p:cTn>
                                        <p:tgtEl>
                                          <p:spTgt spid="3">
                                            <p:txEl>
                                              <p:pRg st="8" end="8"/>
                                            </p:txEl>
                                          </p:spTgt>
                                        </p:tgtEl>
                                        <p:attrNameLst>
                                          <p:attrName>style.visibility</p:attrName>
                                        </p:attrNameLst>
                                      </p:cBhvr>
                                      <p:to>
                                        <p:strVal val="visible"/>
                                      </p:to>
                                    </p:set>
                                    <p:anim calcmode="lin" valueType="num">
                                      <p:cBhvr additive="base">
                                        <p:cTn id="53" dur="500" fill="hold"/>
                                        <p:tgtEl>
                                          <p:spTgt spid="3">
                                            <p:txEl>
                                              <p:pRg st="8" end="8"/>
                                            </p:txEl>
                                          </p:spTgt>
                                        </p:tgtEl>
                                        <p:attrNameLst>
                                          <p:attrName>ppt_x</p:attrName>
                                        </p:attrNameLst>
                                      </p:cBhvr>
                                      <p:tavLst>
                                        <p:tav tm="0">
                                          <p:val>
                                            <p:strVal val="0-#ppt_w/2"/>
                                          </p:val>
                                        </p:tav>
                                        <p:tav tm="100000">
                                          <p:val>
                                            <p:strVal val="#ppt_x"/>
                                          </p:val>
                                        </p:tav>
                                      </p:tavLst>
                                    </p:anim>
                                    <p:anim calcmode="lin" valueType="num">
                                      <p:cBhvr additive="base">
                                        <p:cTn id="54" dur="500" fill="hold"/>
                                        <p:tgtEl>
                                          <p:spTgt spid="3">
                                            <p:txEl>
                                              <p:pRg st="8" end="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35E14C9-33C1-4EAD-8391-0A91FB9EC55A}"/>
              </a:ext>
            </a:extLst>
          </p:cNvPr>
          <p:cNvSpPr>
            <a:spLocks noGrp="1"/>
          </p:cNvSpPr>
          <p:nvPr>
            <p:ph type="ctrTitle"/>
          </p:nvPr>
        </p:nvSpPr>
        <p:spPr>
          <a:xfrm>
            <a:off x="2956610" y="831340"/>
            <a:ext cx="6201457" cy="685627"/>
          </a:xfrm>
        </p:spPr>
        <p:txBody>
          <a:bodyPr>
            <a:normAutofit fontScale="90000"/>
          </a:bodyPr>
          <a:lstStyle/>
          <a:p>
            <a:pPr algn="l"/>
            <a:r>
              <a:rPr lang="en-US" b="1" dirty="0" smtClean="0">
                <a:latin typeface="Times New Roman" pitchFamily="18" charset="0"/>
                <a:cs typeface="Times New Roman" pitchFamily="18" charset="0"/>
              </a:rPr>
              <a:t>Introduction</a:t>
            </a:r>
            <a:endParaRPr lang="en-US" b="1" dirty="0">
              <a:latin typeface="Times New Roman" pitchFamily="18" charset="0"/>
              <a:cs typeface="Times New Roman" pitchFamily="18" charset="0"/>
            </a:endParaRPr>
          </a:p>
        </p:txBody>
      </p:sp>
      <p:sp>
        <p:nvSpPr>
          <p:cNvPr id="3" name="Subtitle 2">
            <a:extLst>
              <a:ext uri="{FF2B5EF4-FFF2-40B4-BE49-F238E27FC236}">
                <a16:creationId xmlns="" xmlns:a16="http://schemas.microsoft.com/office/drawing/2014/main" id="{B5A53682-B4A0-4547-B366-46B27E66B331}"/>
              </a:ext>
            </a:extLst>
          </p:cNvPr>
          <p:cNvSpPr>
            <a:spLocks noGrp="1"/>
          </p:cNvSpPr>
          <p:nvPr>
            <p:ph type="subTitle" idx="1"/>
          </p:nvPr>
        </p:nvSpPr>
        <p:spPr>
          <a:xfrm>
            <a:off x="746449" y="1772816"/>
            <a:ext cx="10413676" cy="4018383"/>
          </a:xfrm>
        </p:spPr>
        <p:txBody>
          <a:bodyPr>
            <a:normAutofit/>
          </a:bodyPr>
          <a:lstStyle/>
          <a:p>
            <a:pPr algn="l">
              <a:buFont typeface="Arial" pitchFamily="34" charset="0"/>
              <a:buChar char="•"/>
            </a:pPr>
            <a:r>
              <a:rPr lang="en-GB" sz="2200" cap="none" dirty="0" smtClean="0">
                <a:latin typeface="Times New Roman" pitchFamily="18" charset="0"/>
                <a:cs typeface="Times New Roman" pitchFamily="18" charset="0"/>
              </a:rPr>
              <a:t>As we are making a system which can recognize face and match with its own database. It will make the attendance system more authentic.</a:t>
            </a:r>
          </a:p>
          <a:p>
            <a:pPr algn="l">
              <a:buFont typeface="Arial" pitchFamily="34" charset="0"/>
              <a:buChar char="•"/>
            </a:pPr>
            <a:r>
              <a:rPr lang="en-GB" sz="2200" cap="none" dirty="0" smtClean="0">
                <a:latin typeface="Times New Roman" pitchFamily="18" charset="0"/>
                <a:cs typeface="Times New Roman" pitchFamily="18" charset="0"/>
              </a:rPr>
              <a:t>Our primary goal is to help the lecturers, improve and organize the process of track and manage student attendance and absenteeism.</a:t>
            </a:r>
          </a:p>
          <a:p>
            <a:pPr algn="l">
              <a:buFont typeface="Arial" pitchFamily="34" charset="0"/>
              <a:buChar char="•"/>
            </a:pPr>
            <a:r>
              <a:rPr lang="en-US" sz="2200" cap="none" dirty="0" smtClean="0">
                <a:latin typeface="Times New Roman" pitchFamily="18" charset="0"/>
                <a:cs typeface="Times New Roman" pitchFamily="18" charset="0"/>
              </a:rPr>
              <a:t>Attendance maintenance is a significant function in all the institutions to monitor the performance of the students.</a:t>
            </a:r>
          </a:p>
          <a:p>
            <a:pPr algn="l">
              <a:buFont typeface="Arial" pitchFamily="34" charset="0"/>
              <a:buChar char="•"/>
            </a:pPr>
            <a:r>
              <a:rPr lang="en-US" sz="2200" cap="none" dirty="0" smtClean="0">
                <a:latin typeface="Times New Roman" pitchFamily="18" charset="0"/>
                <a:cs typeface="Times New Roman" pitchFamily="18" charset="0"/>
              </a:rPr>
              <a:t>A facial recognition system is computerized biometric software which is suited for determining or validating a person by performing comparison on patterns based on their facial appearances</a:t>
            </a:r>
          </a:p>
          <a:p>
            <a:pPr algn="l"/>
            <a:endParaRPr lang="en-US" sz="3200" dirty="0"/>
          </a:p>
        </p:txBody>
      </p:sp>
    </p:spTree>
    <p:extLst>
      <p:ext uri="{BB962C8B-B14F-4D97-AF65-F5344CB8AC3E}">
        <p14:creationId xmlns="" xmlns:p14="http://schemas.microsoft.com/office/powerpoint/2010/main" val="574899511"/>
      </p:ext>
    </p:extLst>
  </p:cSld>
  <p:clrMapOvr>
    <a:masterClrMapping/>
  </p:clrMapOvr>
  <p:transition>
    <p:check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4"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from="(-#ppt_w/2)" to="(#ppt_x)" calcmode="lin" valueType="num">
                                      <p:cBhvr>
                                        <p:cTn id="7" dur="600" fill="hold">
                                          <p:stCondLst>
                                            <p:cond delay="0"/>
                                          </p:stCondLst>
                                        </p:cTn>
                                        <p:tgtEl>
                                          <p:spTgt spid="2"/>
                                        </p:tgtEl>
                                        <p:attrNameLst>
                                          <p:attrName>ppt_x</p:attrName>
                                        </p:attrNameLst>
                                      </p:cBhvr>
                                    </p:anim>
                                    <p:anim from="0" to="-1.0" calcmode="lin" valueType="num">
                                      <p:cBhvr>
                                        <p:cTn id="8" dur="200" decel="50000" autoRev="1" fill="hold">
                                          <p:stCondLst>
                                            <p:cond delay="600"/>
                                          </p:stCondLst>
                                        </p:cTn>
                                        <p:tgtEl>
                                          <p:spTgt spid="2"/>
                                        </p:tgtEl>
                                        <p:attrNameLst>
                                          <p:attrName>xshear</p:attrName>
                                        </p:attrNameLst>
                                      </p:cBhvr>
                                    </p:anim>
                                    <p:animScale>
                                      <p:cBhvr>
                                        <p:cTn id="9" dur="200" decel="100000" autoRev="1" fill="hold">
                                          <p:stCondLst>
                                            <p:cond delay="600"/>
                                          </p:stCondLst>
                                        </p:cTn>
                                        <p:tgtEl>
                                          <p:spTgt spid="2"/>
                                        </p:tgtEl>
                                      </p:cBhvr>
                                      <p:from x="100000" y="100000"/>
                                      <p:to x="80000" y="100000"/>
                                    </p:animScale>
                                    <p:anim by="(#ppt_h/3+#ppt_w*0.1)" calcmode="lin" valueType="num">
                                      <p:cBhvr additive="sum">
                                        <p:cTn id="10" dur="200" decel="100000" autoRev="1" fill="hold">
                                          <p:stCondLst>
                                            <p:cond delay="600"/>
                                          </p:stCondLst>
                                        </p:cTn>
                                        <p:tgtEl>
                                          <p:spTgt spid="2"/>
                                        </p:tgtEl>
                                        <p:attrNameLst>
                                          <p:attrName>ppt_x</p:attrName>
                                        </p:attrNameLst>
                                      </p:cBhvr>
                                    </p:anim>
                                  </p:childTnLst>
                                </p:cTn>
                              </p:par>
                            </p:childTnLst>
                          </p:cTn>
                        </p:par>
                        <p:par>
                          <p:cTn id="11" fill="hold">
                            <p:stCondLst>
                              <p:cond delay="1000"/>
                            </p:stCondLst>
                            <p:childTnLst>
                              <p:par>
                                <p:cTn id="12" presetID="50" presetClass="entr" presetSubtype="0" decel="100000" fill="hold" nodeType="after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p:cTn id="14" dur="1000" fill="hold"/>
                                        <p:tgtEl>
                                          <p:spTgt spid="3">
                                            <p:txEl>
                                              <p:pRg st="0" end="0"/>
                                            </p:txEl>
                                          </p:spTgt>
                                        </p:tgtEl>
                                        <p:attrNameLst>
                                          <p:attrName>ppt_w</p:attrName>
                                        </p:attrNameLst>
                                      </p:cBhvr>
                                      <p:tavLst>
                                        <p:tav tm="0">
                                          <p:val>
                                            <p:strVal val="#ppt_w+.3"/>
                                          </p:val>
                                        </p:tav>
                                        <p:tav tm="100000">
                                          <p:val>
                                            <p:strVal val="#ppt_w"/>
                                          </p:val>
                                        </p:tav>
                                      </p:tavLst>
                                    </p:anim>
                                    <p:anim calcmode="lin" valueType="num">
                                      <p:cBhvr>
                                        <p:cTn id="15" dur="1000" fill="hold"/>
                                        <p:tgtEl>
                                          <p:spTgt spid="3">
                                            <p:txEl>
                                              <p:pRg st="0" end="0"/>
                                            </p:txEl>
                                          </p:spTgt>
                                        </p:tgtEl>
                                        <p:attrNameLst>
                                          <p:attrName>ppt_h</p:attrName>
                                        </p:attrNameLst>
                                      </p:cBhvr>
                                      <p:tavLst>
                                        <p:tav tm="0">
                                          <p:val>
                                            <p:strVal val="#ppt_h"/>
                                          </p:val>
                                        </p:tav>
                                        <p:tav tm="100000">
                                          <p:val>
                                            <p:strVal val="#ppt_h"/>
                                          </p:val>
                                        </p:tav>
                                      </p:tavLst>
                                    </p:anim>
                                    <p:animEffect transition="in" filter="fade">
                                      <p:cBhvr>
                                        <p:cTn id="16" dur="1000"/>
                                        <p:tgtEl>
                                          <p:spTgt spid="3">
                                            <p:txEl>
                                              <p:pRg st="0" end="0"/>
                                            </p:txEl>
                                          </p:spTgt>
                                        </p:tgtEl>
                                      </p:cBhvr>
                                    </p:animEffect>
                                  </p:childTnLst>
                                </p:cTn>
                              </p:par>
                            </p:childTnLst>
                          </p:cTn>
                        </p:par>
                        <p:par>
                          <p:cTn id="17" fill="hold">
                            <p:stCondLst>
                              <p:cond delay="2000"/>
                            </p:stCondLst>
                            <p:childTnLst>
                              <p:par>
                                <p:cTn id="18" presetID="52" presetClass="entr" presetSubtype="0" fill="hold" nodeType="after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Scale>
                                      <p:cBhvr>
                                        <p:cTn id="20" dur="2000" decel="50000" fill="hold">
                                          <p:stCondLst>
                                            <p:cond delay="0"/>
                                          </p:stCondLst>
                                        </p:cTn>
                                        <p:tgtEl>
                                          <p:spTgt spid="3">
                                            <p:txEl>
                                              <p:pRg st="1" end="1"/>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1" dur="2000" decel="50000" fill="hold">
                                          <p:stCondLst>
                                            <p:cond delay="0"/>
                                          </p:stCondLst>
                                        </p:cTn>
                                        <p:tgtEl>
                                          <p:spTgt spid="3">
                                            <p:txEl>
                                              <p:pRg st="1" end="1"/>
                                            </p:txEl>
                                          </p:spTgt>
                                        </p:tgtEl>
                                        <p:attrNameLst>
                                          <p:attrName>ppt_x</p:attrName>
                                          <p:attrName>ppt_y</p:attrName>
                                        </p:attrNameLst>
                                      </p:cBhvr>
                                    </p:animMotion>
                                    <p:animEffect transition="in" filter="fade">
                                      <p:cBhvr>
                                        <p:cTn id="22" dur="2000"/>
                                        <p:tgtEl>
                                          <p:spTgt spid="3">
                                            <p:txEl>
                                              <p:pRg st="1" end="1"/>
                                            </p:txEl>
                                          </p:spTgt>
                                        </p:tgtEl>
                                      </p:cBhvr>
                                    </p:animEffect>
                                  </p:childTnLst>
                                </p:cTn>
                              </p:par>
                            </p:childTnLst>
                          </p:cTn>
                        </p:par>
                        <p:par>
                          <p:cTn id="23" fill="hold">
                            <p:stCondLst>
                              <p:cond delay="4000"/>
                            </p:stCondLst>
                            <p:childTnLst>
                              <p:par>
                                <p:cTn id="24" presetID="37" presetClass="entr" presetSubtype="0" fill="hold" nodeType="after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Effect transition="in" filter="fade">
                                      <p:cBhvr>
                                        <p:cTn id="26" dur="1000"/>
                                        <p:tgtEl>
                                          <p:spTgt spid="3">
                                            <p:txEl>
                                              <p:pRg st="2" end="2"/>
                                            </p:txEl>
                                          </p:spTgt>
                                        </p:tgtEl>
                                      </p:cBhvr>
                                    </p:animEffect>
                                    <p:anim calcmode="lin" valueType="num">
                                      <p:cBhvr>
                                        <p:cTn id="27"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8" dur="900" decel="100000" fill="hold"/>
                                        <p:tgtEl>
                                          <p:spTgt spid="3">
                                            <p:txEl>
                                              <p:pRg st="2" end="2"/>
                                            </p:txEl>
                                          </p:spTgt>
                                        </p:tgtEl>
                                        <p:attrNameLst>
                                          <p:attrName>ppt_y</p:attrName>
                                        </p:attrNameLst>
                                      </p:cBhvr>
                                      <p:tavLst>
                                        <p:tav tm="0">
                                          <p:val>
                                            <p:strVal val="#ppt_y+1"/>
                                          </p:val>
                                        </p:tav>
                                        <p:tav tm="100000">
                                          <p:val>
                                            <p:strVal val="#ppt_y-.03"/>
                                          </p:val>
                                        </p:tav>
                                      </p:tavLst>
                                    </p:anim>
                                    <p:anim calcmode="lin" valueType="num">
                                      <p:cBhvr>
                                        <p:cTn id="29" dur="100" accel="100000" fill="hold">
                                          <p:stCondLst>
                                            <p:cond delay="900"/>
                                          </p:stCondLst>
                                        </p:cTn>
                                        <p:tgtEl>
                                          <p:spTgt spid="3">
                                            <p:txEl>
                                              <p:pRg st="2" end="2"/>
                                            </p:txEl>
                                          </p:spTgt>
                                        </p:tgtEl>
                                        <p:attrNameLst>
                                          <p:attrName>ppt_y</p:attrName>
                                        </p:attrNameLst>
                                      </p:cBhvr>
                                      <p:tavLst>
                                        <p:tav tm="0">
                                          <p:val>
                                            <p:strVal val="#ppt_y-.03"/>
                                          </p:val>
                                        </p:tav>
                                        <p:tav tm="100000">
                                          <p:val>
                                            <p:strVal val="#ppt_y"/>
                                          </p:val>
                                        </p:tav>
                                      </p:tavLst>
                                    </p:anim>
                                  </p:childTnLst>
                                </p:cTn>
                              </p:par>
                            </p:childTnLst>
                          </p:cTn>
                        </p:par>
                        <p:par>
                          <p:cTn id="30" fill="hold">
                            <p:stCondLst>
                              <p:cond delay="5000"/>
                            </p:stCondLst>
                            <p:childTnLst>
                              <p:par>
                                <p:cTn id="31" presetID="26" presetClass="entr" presetSubtype="0" fill="hold" nodeType="afterEffect">
                                  <p:stCondLst>
                                    <p:cond delay="0"/>
                                  </p:stCondLst>
                                  <p:childTnLst>
                                    <p:set>
                                      <p:cBhvr>
                                        <p:cTn id="32" dur="1" fill="hold">
                                          <p:stCondLst>
                                            <p:cond delay="0"/>
                                          </p:stCondLst>
                                        </p:cTn>
                                        <p:tgtEl>
                                          <p:spTgt spid="3">
                                            <p:txEl>
                                              <p:pRg st="3" end="3"/>
                                            </p:txEl>
                                          </p:spTgt>
                                        </p:tgtEl>
                                        <p:attrNameLst>
                                          <p:attrName>style.visibility</p:attrName>
                                        </p:attrNameLst>
                                      </p:cBhvr>
                                      <p:to>
                                        <p:strVal val="visible"/>
                                      </p:to>
                                    </p:set>
                                    <p:animEffect transition="in" filter="wipe(down)">
                                      <p:cBhvr>
                                        <p:cTn id="33" dur="580">
                                          <p:stCondLst>
                                            <p:cond delay="0"/>
                                          </p:stCondLst>
                                        </p:cTn>
                                        <p:tgtEl>
                                          <p:spTgt spid="3">
                                            <p:txEl>
                                              <p:pRg st="3" end="3"/>
                                            </p:txEl>
                                          </p:spTgt>
                                        </p:tgtEl>
                                      </p:cBhvr>
                                    </p:animEffect>
                                    <p:anim calcmode="lin" valueType="num">
                                      <p:cBhvr>
                                        <p:cTn id="34" dur="1822" tmFilter="0,0; 0.14,0.36; 0.43,0.73; 0.71,0.91; 1.0,1.0">
                                          <p:stCondLst>
                                            <p:cond delay="0"/>
                                          </p:stCondLst>
                                        </p:cTn>
                                        <p:tgtEl>
                                          <p:spTgt spid="3">
                                            <p:txEl>
                                              <p:pRg st="3" end="3"/>
                                            </p:txEl>
                                          </p:spTgt>
                                        </p:tgtEl>
                                        <p:attrNameLst>
                                          <p:attrName>ppt_x</p:attrName>
                                        </p:attrNameLst>
                                      </p:cBhvr>
                                      <p:tavLst>
                                        <p:tav tm="0">
                                          <p:val>
                                            <p:strVal val="#ppt_x-0.25"/>
                                          </p:val>
                                        </p:tav>
                                        <p:tav tm="100000">
                                          <p:val>
                                            <p:strVal val="#ppt_x"/>
                                          </p:val>
                                        </p:tav>
                                      </p:tavLst>
                                    </p:anim>
                                    <p:anim calcmode="lin" valueType="num">
                                      <p:cBhvr>
                                        <p:cTn id="35" dur="664" tmFilter="0.0,0.0; 0.25,0.07; 0.50,0.2; 0.75,0.467; 1.0,1.0">
                                          <p:stCondLst>
                                            <p:cond delay="0"/>
                                          </p:stCondLst>
                                        </p:cTn>
                                        <p:tgtEl>
                                          <p:spTgt spid="3">
                                            <p:txEl>
                                              <p:pRg st="3" end="3"/>
                                            </p:txEl>
                                          </p:spTgt>
                                        </p:tgtEl>
                                        <p:attrNameLst>
                                          <p:attrName>ppt_y</p:attrName>
                                        </p:attrNameLst>
                                      </p:cBhvr>
                                      <p:tavLst>
                                        <p:tav tm="0" fmla="#ppt_y-sin(pi*$)/3">
                                          <p:val>
                                            <p:fltVal val="0.5"/>
                                          </p:val>
                                        </p:tav>
                                        <p:tav tm="100000">
                                          <p:val>
                                            <p:fltVal val="1"/>
                                          </p:val>
                                        </p:tav>
                                      </p:tavLst>
                                    </p:anim>
                                    <p:anim calcmode="lin" valueType="num">
                                      <p:cBhvr>
                                        <p:cTn id="36" dur="664" tmFilter="0, 0; 0.125,0.2665; 0.25,0.4; 0.375,0.465; 0.5,0.5;  0.625,0.535; 0.75,0.6; 0.875,0.7335; 1,1">
                                          <p:stCondLst>
                                            <p:cond delay="664"/>
                                          </p:stCondLst>
                                        </p:cTn>
                                        <p:tgtEl>
                                          <p:spTgt spid="3">
                                            <p:txEl>
                                              <p:pRg st="3" end="3"/>
                                            </p:txEl>
                                          </p:spTgt>
                                        </p:tgtEl>
                                        <p:attrNameLst>
                                          <p:attrName>ppt_y</p:attrName>
                                        </p:attrNameLst>
                                      </p:cBhvr>
                                      <p:tavLst>
                                        <p:tav tm="0" fmla="#ppt_y-sin(pi*$)/9">
                                          <p:val>
                                            <p:fltVal val="0"/>
                                          </p:val>
                                        </p:tav>
                                        <p:tav tm="100000">
                                          <p:val>
                                            <p:fltVal val="1"/>
                                          </p:val>
                                        </p:tav>
                                      </p:tavLst>
                                    </p:anim>
                                    <p:anim calcmode="lin" valueType="num">
                                      <p:cBhvr>
                                        <p:cTn id="37" dur="332" tmFilter="0, 0; 0.125,0.2665; 0.25,0.4; 0.375,0.465; 0.5,0.5;  0.625,0.535; 0.75,0.6; 0.875,0.7335; 1,1">
                                          <p:stCondLst>
                                            <p:cond delay="1324"/>
                                          </p:stCondLst>
                                        </p:cTn>
                                        <p:tgtEl>
                                          <p:spTgt spid="3">
                                            <p:txEl>
                                              <p:pRg st="3" end="3"/>
                                            </p:txEl>
                                          </p:spTgt>
                                        </p:tgtEl>
                                        <p:attrNameLst>
                                          <p:attrName>ppt_y</p:attrName>
                                        </p:attrNameLst>
                                      </p:cBhvr>
                                      <p:tavLst>
                                        <p:tav tm="0" fmla="#ppt_y-sin(pi*$)/27">
                                          <p:val>
                                            <p:fltVal val="0"/>
                                          </p:val>
                                        </p:tav>
                                        <p:tav tm="100000">
                                          <p:val>
                                            <p:fltVal val="1"/>
                                          </p:val>
                                        </p:tav>
                                      </p:tavLst>
                                    </p:anim>
                                    <p:anim calcmode="lin" valueType="num">
                                      <p:cBhvr>
                                        <p:cTn id="38" dur="164" tmFilter="0, 0; 0.125,0.2665; 0.25,0.4; 0.375,0.465; 0.5,0.5;  0.625,0.535; 0.75,0.6; 0.875,0.7335; 1,1">
                                          <p:stCondLst>
                                            <p:cond delay="1656"/>
                                          </p:stCondLst>
                                        </p:cTn>
                                        <p:tgtEl>
                                          <p:spTgt spid="3">
                                            <p:txEl>
                                              <p:pRg st="3" end="3"/>
                                            </p:txEl>
                                          </p:spTgt>
                                        </p:tgtEl>
                                        <p:attrNameLst>
                                          <p:attrName>ppt_y</p:attrName>
                                        </p:attrNameLst>
                                      </p:cBhvr>
                                      <p:tavLst>
                                        <p:tav tm="0" fmla="#ppt_y-sin(pi*$)/81">
                                          <p:val>
                                            <p:fltVal val="0"/>
                                          </p:val>
                                        </p:tav>
                                        <p:tav tm="100000">
                                          <p:val>
                                            <p:fltVal val="1"/>
                                          </p:val>
                                        </p:tav>
                                      </p:tavLst>
                                    </p:anim>
                                    <p:animScale>
                                      <p:cBhvr>
                                        <p:cTn id="39" dur="26">
                                          <p:stCondLst>
                                            <p:cond delay="650"/>
                                          </p:stCondLst>
                                        </p:cTn>
                                        <p:tgtEl>
                                          <p:spTgt spid="3">
                                            <p:txEl>
                                              <p:pRg st="3" end="3"/>
                                            </p:txEl>
                                          </p:spTgt>
                                        </p:tgtEl>
                                      </p:cBhvr>
                                      <p:to x="100000" y="60000"/>
                                    </p:animScale>
                                    <p:animScale>
                                      <p:cBhvr>
                                        <p:cTn id="40" dur="166" decel="50000">
                                          <p:stCondLst>
                                            <p:cond delay="676"/>
                                          </p:stCondLst>
                                        </p:cTn>
                                        <p:tgtEl>
                                          <p:spTgt spid="3">
                                            <p:txEl>
                                              <p:pRg st="3" end="3"/>
                                            </p:txEl>
                                          </p:spTgt>
                                        </p:tgtEl>
                                      </p:cBhvr>
                                      <p:to x="100000" y="100000"/>
                                    </p:animScale>
                                    <p:animScale>
                                      <p:cBhvr>
                                        <p:cTn id="41" dur="26">
                                          <p:stCondLst>
                                            <p:cond delay="1312"/>
                                          </p:stCondLst>
                                        </p:cTn>
                                        <p:tgtEl>
                                          <p:spTgt spid="3">
                                            <p:txEl>
                                              <p:pRg st="3" end="3"/>
                                            </p:txEl>
                                          </p:spTgt>
                                        </p:tgtEl>
                                      </p:cBhvr>
                                      <p:to x="100000" y="80000"/>
                                    </p:animScale>
                                    <p:animScale>
                                      <p:cBhvr>
                                        <p:cTn id="42" dur="166" decel="50000">
                                          <p:stCondLst>
                                            <p:cond delay="1338"/>
                                          </p:stCondLst>
                                        </p:cTn>
                                        <p:tgtEl>
                                          <p:spTgt spid="3">
                                            <p:txEl>
                                              <p:pRg st="3" end="3"/>
                                            </p:txEl>
                                          </p:spTgt>
                                        </p:tgtEl>
                                      </p:cBhvr>
                                      <p:to x="100000" y="100000"/>
                                    </p:animScale>
                                    <p:animScale>
                                      <p:cBhvr>
                                        <p:cTn id="43" dur="26">
                                          <p:stCondLst>
                                            <p:cond delay="1642"/>
                                          </p:stCondLst>
                                        </p:cTn>
                                        <p:tgtEl>
                                          <p:spTgt spid="3">
                                            <p:txEl>
                                              <p:pRg st="3" end="3"/>
                                            </p:txEl>
                                          </p:spTgt>
                                        </p:tgtEl>
                                      </p:cBhvr>
                                      <p:to x="100000" y="90000"/>
                                    </p:animScale>
                                    <p:animScale>
                                      <p:cBhvr>
                                        <p:cTn id="44" dur="166" decel="50000">
                                          <p:stCondLst>
                                            <p:cond delay="1668"/>
                                          </p:stCondLst>
                                        </p:cTn>
                                        <p:tgtEl>
                                          <p:spTgt spid="3">
                                            <p:txEl>
                                              <p:pRg st="3" end="3"/>
                                            </p:txEl>
                                          </p:spTgt>
                                        </p:tgtEl>
                                      </p:cBhvr>
                                      <p:to x="100000" y="100000"/>
                                    </p:animScale>
                                    <p:animScale>
                                      <p:cBhvr>
                                        <p:cTn id="45" dur="26">
                                          <p:stCondLst>
                                            <p:cond delay="1808"/>
                                          </p:stCondLst>
                                        </p:cTn>
                                        <p:tgtEl>
                                          <p:spTgt spid="3">
                                            <p:txEl>
                                              <p:pRg st="3" end="3"/>
                                            </p:txEl>
                                          </p:spTgt>
                                        </p:tgtEl>
                                      </p:cBhvr>
                                      <p:to x="100000" y="95000"/>
                                    </p:animScale>
                                    <p:animScale>
                                      <p:cBhvr>
                                        <p:cTn id="46" dur="166" decel="50000">
                                          <p:stCondLst>
                                            <p:cond delay="1834"/>
                                          </p:stCondLst>
                                        </p:cTn>
                                        <p:tgtEl>
                                          <p:spTgt spid="3">
                                            <p:txEl>
                                              <p:pRg st="3" end="3"/>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80825" y="689317"/>
            <a:ext cx="7750469" cy="1885071"/>
          </a:xfrm>
        </p:spPr>
        <p:txBody>
          <a:bodyPr>
            <a:normAutofit/>
          </a:bodyPr>
          <a:lstStyle/>
          <a:p>
            <a:r>
              <a:rPr lang="en-US" b="1" dirty="0" smtClean="0"/>
              <a:t> </a:t>
            </a:r>
            <a:r>
              <a:rPr lang="en-US" sz="2400" b="1" dirty="0" smtClean="0">
                <a:latin typeface="Times New Roman" pitchFamily="18" charset="0"/>
                <a:cs typeface="Times New Roman" pitchFamily="18" charset="0"/>
              </a:rPr>
              <a:t>Aims and Objectives</a:t>
            </a:r>
            <a:r>
              <a:rPr lang="en-US" b="1" dirty="0" smtClean="0"/>
              <a:t/>
            </a:r>
            <a:br>
              <a:rPr lang="en-US" b="1" dirty="0" smtClean="0"/>
            </a:br>
            <a:r>
              <a:rPr lang="en-US" dirty="0" smtClean="0"/>
              <a:t> </a:t>
            </a:r>
            <a:br>
              <a:rPr lang="en-US" dirty="0" smtClean="0"/>
            </a:br>
            <a:endParaRPr lang="en-US" dirty="0"/>
          </a:p>
        </p:txBody>
      </p:sp>
      <p:sp>
        <p:nvSpPr>
          <p:cNvPr id="3" name="Content Placeholder 2"/>
          <p:cNvSpPr>
            <a:spLocks noGrp="1"/>
          </p:cNvSpPr>
          <p:nvPr>
            <p:ph idx="1"/>
          </p:nvPr>
        </p:nvSpPr>
        <p:spPr/>
        <p:txBody>
          <a:bodyPr>
            <a:normAutofit fontScale="92500" lnSpcReduction="20000"/>
          </a:bodyPr>
          <a:lstStyle/>
          <a:p>
            <a:pPr marL="457200" indent="-457200">
              <a:buNone/>
            </a:pPr>
            <a:r>
              <a:rPr lang="en-US" sz="2200" dirty="0" smtClean="0">
                <a:latin typeface="Times New Roman" pitchFamily="18" charset="0"/>
                <a:cs typeface="Times New Roman" pitchFamily="18" charset="0"/>
              </a:rPr>
              <a:t>Improve and organize the process of track and manage student attendance and absenteeism.</a:t>
            </a:r>
          </a:p>
          <a:p>
            <a:pPr marL="457200" indent="-457200">
              <a:buNone/>
            </a:pPr>
            <a:r>
              <a:rPr lang="en-US" sz="2200" dirty="0" smtClean="0">
                <a:latin typeface="Times New Roman" pitchFamily="18" charset="0"/>
                <a:cs typeface="Times New Roman" pitchFamily="18" charset="0"/>
              </a:rPr>
              <a:t>Additionally, we seek to:</a:t>
            </a:r>
          </a:p>
          <a:p>
            <a:pPr marL="457200" indent="-457200"/>
            <a:r>
              <a:rPr lang="en-US" sz="2200" dirty="0" smtClean="0">
                <a:latin typeface="Times New Roman" pitchFamily="18" charset="0"/>
                <a:cs typeface="Times New Roman" pitchFamily="18" charset="0"/>
              </a:rPr>
              <a:t>provides a valuable attendance service for both teachers and students.</a:t>
            </a:r>
          </a:p>
          <a:p>
            <a:pPr marL="457200" indent="-457200"/>
            <a:r>
              <a:rPr lang="en-US" sz="2200" dirty="0" smtClean="0">
                <a:latin typeface="Times New Roman" pitchFamily="18" charset="0"/>
                <a:cs typeface="Times New Roman" pitchFamily="18" charset="0"/>
              </a:rPr>
              <a:t>Reduce manual process errors by provide automated and a reliable attendance system uses face recognition technology.</a:t>
            </a:r>
          </a:p>
          <a:p>
            <a:pPr marL="457200" indent="-457200"/>
            <a:r>
              <a:rPr lang="en-US" sz="2200" dirty="0" smtClean="0">
                <a:latin typeface="Times New Roman" pitchFamily="18" charset="0"/>
                <a:cs typeface="Times New Roman" pitchFamily="18" charset="0"/>
              </a:rPr>
              <a:t>Increase privacy and security which student cannot presenting himself or his friend while they are not.</a:t>
            </a:r>
          </a:p>
          <a:p>
            <a:pPr marL="457200" indent="-457200"/>
            <a:r>
              <a:rPr lang="en-US" sz="2200" dirty="0" smtClean="0">
                <a:latin typeface="Times New Roman" pitchFamily="18" charset="0"/>
                <a:cs typeface="Times New Roman" pitchFamily="18" charset="0"/>
              </a:rPr>
              <a:t>Produce monthly reports for lecturers.</a:t>
            </a:r>
          </a:p>
          <a:p>
            <a:pPr marL="457200" indent="-457200"/>
            <a:r>
              <a:rPr lang="en-US" sz="2200" dirty="0" smtClean="0">
                <a:latin typeface="Times New Roman" pitchFamily="18" charset="0"/>
                <a:cs typeface="Times New Roman" pitchFamily="18" charset="0"/>
              </a:rPr>
              <a:t>Flexibility, lecture’s capability of editing attendance records.</a:t>
            </a:r>
          </a:p>
          <a:p>
            <a:pPr marL="457200" indent="-457200"/>
            <a:r>
              <a:rPr lang="en-US" sz="2200" dirty="0" smtClean="0">
                <a:latin typeface="Times New Roman" pitchFamily="18" charset="0"/>
                <a:cs typeface="Times New Roman" pitchFamily="18" charset="0"/>
              </a:rPr>
              <a:t>Calculate absenteeism percentage and send reminder messages to students.</a:t>
            </a:r>
            <a:r>
              <a:rPr lang="en-US" dirty="0" smtClean="0"/>
              <a:t/>
            </a:r>
            <a:br>
              <a:rPr lang="en-US" dirty="0" smtClean="0"/>
            </a:br>
            <a:endParaRPr lang="en-US" dirty="0"/>
          </a:p>
        </p:txBody>
      </p:sp>
    </p:spTree>
  </p:cSld>
  <p:clrMapOvr>
    <a:masterClrMapping/>
  </p:clrMapOvr>
  <p:transition>
    <p:randomBa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par>
                          <p:cTn id="21" fill="hold">
                            <p:stCondLst>
                              <p:cond delay="2000"/>
                            </p:stCondLst>
                            <p:childTnLst>
                              <p:par>
                                <p:cTn id="22" presetID="9" presetClass="entr" presetSubtype="0" fill="hold" nodeType="afterEffect">
                                  <p:stCondLst>
                                    <p:cond delay="0"/>
                                  </p:stCondLst>
                                  <p:childTnLst>
                                    <p:set>
                                      <p:cBhvr>
                                        <p:cTn id="23" dur="1" fill="hold">
                                          <p:stCondLst>
                                            <p:cond delay="0"/>
                                          </p:stCondLst>
                                        </p:cTn>
                                        <p:tgtEl>
                                          <p:spTgt spid="3">
                                            <p:txEl>
                                              <p:pRg st="0" end="0"/>
                                            </p:txEl>
                                          </p:spTgt>
                                        </p:tgtEl>
                                        <p:attrNameLst>
                                          <p:attrName>style.visibility</p:attrName>
                                        </p:attrNameLst>
                                      </p:cBhvr>
                                      <p:to>
                                        <p:strVal val="visible"/>
                                      </p:to>
                                    </p:set>
                                    <p:animEffect transition="in" filter="dissolve">
                                      <p:cBhvr>
                                        <p:cTn id="24" dur="500"/>
                                        <p:tgtEl>
                                          <p:spTgt spid="3">
                                            <p:txEl>
                                              <p:pRg st="0" end="0"/>
                                            </p:txEl>
                                          </p:spTgt>
                                        </p:tgtEl>
                                      </p:cBhvr>
                                    </p:animEffect>
                                  </p:childTnLst>
                                </p:cTn>
                              </p:par>
                              <p:par>
                                <p:cTn id="25" presetID="9" presetClass="entr" presetSubtype="0" fill="hold" nodeType="withEffect">
                                  <p:stCondLst>
                                    <p:cond delay="0"/>
                                  </p:stCondLst>
                                  <p:childTnLst>
                                    <p:set>
                                      <p:cBhvr>
                                        <p:cTn id="26" dur="1" fill="hold">
                                          <p:stCondLst>
                                            <p:cond delay="0"/>
                                          </p:stCondLst>
                                        </p:cTn>
                                        <p:tgtEl>
                                          <p:spTgt spid="3">
                                            <p:txEl>
                                              <p:pRg st="1" end="1"/>
                                            </p:txEl>
                                          </p:spTgt>
                                        </p:tgtEl>
                                        <p:attrNameLst>
                                          <p:attrName>style.visibility</p:attrName>
                                        </p:attrNameLst>
                                      </p:cBhvr>
                                      <p:to>
                                        <p:strVal val="visible"/>
                                      </p:to>
                                    </p:set>
                                    <p:animEffect transition="in" filter="dissolve">
                                      <p:cBhvr>
                                        <p:cTn id="27" dur="500"/>
                                        <p:tgtEl>
                                          <p:spTgt spid="3">
                                            <p:txEl>
                                              <p:pRg st="1" end="1"/>
                                            </p:txEl>
                                          </p:spTgt>
                                        </p:tgtEl>
                                      </p:cBhvr>
                                    </p:animEffect>
                                  </p:childTnLst>
                                </p:cTn>
                              </p:par>
                            </p:childTnLst>
                          </p:cTn>
                        </p:par>
                        <p:par>
                          <p:cTn id="28" fill="hold">
                            <p:stCondLst>
                              <p:cond delay="2500"/>
                            </p:stCondLst>
                            <p:childTnLst>
                              <p:par>
                                <p:cTn id="29" presetID="34" presetClass="entr" presetSubtype="0" fill="hold" nodeType="afterEffect">
                                  <p:stCondLst>
                                    <p:cond delay="0"/>
                                  </p:stCondLst>
                                  <p:childTnLst>
                                    <p:set>
                                      <p:cBhvr>
                                        <p:cTn id="30" dur="1" fill="hold">
                                          <p:stCondLst>
                                            <p:cond delay="0"/>
                                          </p:stCondLst>
                                        </p:cTn>
                                        <p:tgtEl>
                                          <p:spTgt spid="3">
                                            <p:txEl>
                                              <p:pRg st="2" end="2"/>
                                            </p:txEl>
                                          </p:spTgt>
                                        </p:tgtEl>
                                        <p:attrNameLst>
                                          <p:attrName>style.visibility</p:attrName>
                                        </p:attrNameLst>
                                      </p:cBhvr>
                                      <p:to>
                                        <p:strVal val="visible"/>
                                      </p:to>
                                    </p:set>
                                    <p:anim from="(-#ppt_w/2)" to="(#ppt_x)" calcmode="lin" valueType="num">
                                      <p:cBhvr>
                                        <p:cTn id="31" dur="600" fill="hold">
                                          <p:stCondLst>
                                            <p:cond delay="0"/>
                                          </p:stCondLst>
                                        </p:cTn>
                                        <p:tgtEl>
                                          <p:spTgt spid="3">
                                            <p:txEl>
                                              <p:pRg st="2" end="2"/>
                                            </p:txEl>
                                          </p:spTgt>
                                        </p:tgtEl>
                                        <p:attrNameLst>
                                          <p:attrName>ppt_x</p:attrName>
                                        </p:attrNameLst>
                                      </p:cBhvr>
                                    </p:anim>
                                    <p:anim from="0" to="-1.0" calcmode="lin" valueType="num">
                                      <p:cBhvr>
                                        <p:cTn id="32" dur="200" decel="50000" autoRev="1" fill="hold">
                                          <p:stCondLst>
                                            <p:cond delay="600"/>
                                          </p:stCondLst>
                                        </p:cTn>
                                        <p:tgtEl>
                                          <p:spTgt spid="3">
                                            <p:txEl>
                                              <p:pRg st="2" end="2"/>
                                            </p:txEl>
                                          </p:spTgt>
                                        </p:tgtEl>
                                        <p:attrNameLst>
                                          <p:attrName>xshear</p:attrName>
                                        </p:attrNameLst>
                                      </p:cBhvr>
                                    </p:anim>
                                    <p:animScale>
                                      <p:cBhvr>
                                        <p:cTn id="33" dur="200" decel="100000" autoRev="1" fill="hold">
                                          <p:stCondLst>
                                            <p:cond delay="600"/>
                                          </p:stCondLst>
                                        </p:cTn>
                                        <p:tgtEl>
                                          <p:spTgt spid="3">
                                            <p:txEl>
                                              <p:pRg st="2" end="2"/>
                                            </p:txEl>
                                          </p:spTgt>
                                        </p:tgtEl>
                                      </p:cBhvr>
                                      <p:from x="100000" y="100000"/>
                                      <p:to x="80000" y="100000"/>
                                    </p:animScale>
                                    <p:anim by="(#ppt_h/3+#ppt_w*0.1)" calcmode="lin" valueType="num">
                                      <p:cBhvr additive="sum">
                                        <p:cTn id="34" dur="200" decel="100000" autoRev="1" fill="hold">
                                          <p:stCondLst>
                                            <p:cond delay="600"/>
                                          </p:stCondLst>
                                        </p:cTn>
                                        <p:tgtEl>
                                          <p:spTgt spid="3">
                                            <p:txEl>
                                              <p:pRg st="2" end="2"/>
                                            </p:txEl>
                                          </p:spTgt>
                                        </p:tgtEl>
                                        <p:attrNameLst>
                                          <p:attrName>ppt_x</p:attrName>
                                        </p:attrNameLst>
                                      </p:cBhvr>
                                    </p:anim>
                                  </p:childTnLst>
                                </p:cTn>
                              </p:par>
                            </p:childTnLst>
                          </p:cTn>
                        </p:par>
                        <p:par>
                          <p:cTn id="35" fill="hold">
                            <p:stCondLst>
                              <p:cond delay="3500"/>
                            </p:stCondLst>
                            <p:childTnLst>
                              <p:par>
                                <p:cTn id="36" presetID="29" presetClass="entr" presetSubtype="0" fill="hold" nodeType="afterEffect">
                                  <p:stCondLst>
                                    <p:cond delay="0"/>
                                  </p:stCondLst>
                                  <p:childTnLst>
                                    <p:set>
                                      <p:cBhvr>
                                        <p:cTn id="37" dur="1" fill="hold">
                                          <p:stCondLst>
                                            <p:cond delay="0"/>
                                          </p:stCondLst>
                                        </p:cTn>
                                        <p:tgtEl>
                                          <p:spTgt spid="3">
                                            <p:txEl>
                                              <p:pRg st="3" end="3"/>
                                            </p:txEl>
                                          </p:spTgt>
                                        </p:tgtEl>
                                        <p:attrNameLst>
                                          <p:attrName>style.visibility</p:attrName>
                                        </p:attrNameLst>
                                      </p:cBhvr>
                                      <p:to>
                                        <p:strVal val="visible"/>
                                      </p:to>
                                    </p:set>
                                    <p:anim calcmode="lin" valueType="num">
                                      <p:cBhvr>
                                        <p:cTn id="38" dur="1000" fill="hold"/>
                                        <p:tgtEl>
                                          <p:spTgt spid="3">
                                            <p:txEl>
                                              <p:pRg st="3" end="3"/>
                                            </p:txEl>
                                          </p:spTgt>
                                        </p:tgtEl>
                                        <p:attrNameLst>
                                          <p:attrName>ppt_x</p:attrName>
                                        </p:attrNameLst>
                                      </p:cBhvr>
                                      <p:tavLst>
                                        <p:tav tm="0">
                                          <p:val>
                                            <p:strVal val="#ppt_x-.2"/>
                                          </p:val>
                                        </p:tav>
                                        <p:tav tm="100000">
                                          <p:val>
                                            <p:strVal val="#ppt_x"/>
                                          </p:val>
                                        </p:tav>
                                      </p:tavLst>
                                    </p:anim>
                                    <p:anim calcmode="lin" valueType="num">
                                      <p:cBhvr>
                                        <p:cTn id="39" dur="1000" fill="hold"/>
                                        <p:tgtEl>
                                          <p:spTgt spid="3">
                                            <p:txEl>
                                              <p:pRg st="3" end="3"/>
                                            </p:txEl>
                                          </p:spTgt>
                                        </p:tgtEl>
                                        <p:attrNameLst>
                                          <p:attrName>ppt_y</p:attrName>
                                        </p:attrNameLst>
                                      </p:cBhvr>
                                      <p:tavLst>
                                        <p:tav tm="0">
                                          <p:val>
                                            <p:strVal val="#ppt_y"/>
                                          </p:val>
                                        </p:tav>
                                        <p:tav tm="100000">
                                          <p:val>
                                            <p:strVal val="#ppt_y"/>
                                          </p:val>
                                        </p:tav>
                                      </p:tavLst>
                                    </p:anim>
                                    <p:animEffect transition="in" filter="wipe(right)" prLst="gradientSize: 0.1">
                                      <p:cBhvr>
                                        <p:cTn id="40" dur="1000"/>
                                        <p:tgtEl>
                                          <p:spTgt spid="3">
                                            <p:txEl>
                                              <p:pRg st="3" end="3"/>
                                            </p:txEl>
                                          </p:spTgt>
                                        </p:tgtEl>
                                      </p:cBhvr>
                                    </p:animEffect>
                                  </p:childTnLst>
                                </p:cTn>
                              </p:par>
                            </p:childTnLst>
                          </p:cTn>
                        </p:par>
                        <p:par>
                          <p:cTn id="41" fill="hold">
                            <p:stCondLst>
                              <p:cond delay="4500"/>
                            </p:stCondLst>
                            <p:childTnLst>
                              <p:par>
                                <p:cTn id="42" presetID="37" presetClass="entr" presetSubtype="0" fill="hold" nodeType="afterEffect">
                                  <p:stCondLst>
                                    <p:cond delay="0"/>
                                  </p:stCondLst>
                                  <p:childTnLst>
                                    <p:set>
                                      <p:cBhvr>
                                        <p:cTn id="43" dur="1" fill="hold">
                                          <p:stCondLst>
                                            <p:cond delay="0"/>
                                          </p:stCondLst>
                                        </p:cTn>
                                        <p:tgtEl>
                                          <p:spTgt spid="3">
                                            <p:txEl>
                                              <p:pRg st="4" end="4"/>
                                            </p:txEl>
                                          </p:spTgt>
                                        </p:tgtEl>
                                        <p:attrNameLst>
                                          <p:attrName>style.visibility</p:attrName>
                                        </p:attrNameLst>
                                      </p:cBhvr>
                                      <p:to>
                                        <p:strVal val="visible"/>
                                      </p:to>
                                    </p:set>
                                    <p:animEffect transition="in" filter="fade">
                                      <p:cBhvr>
                                        <p:cTn id="44" dur="1000"/>
                                        <p:tgtEl>
                                          <p:spTgt spid="3">
                                            <p:txEl>
                                              <p:pRg st="4" end="4"/>
                                            </p:txEl>
                                          </p:spTgt>
                                        </p:tgtEl>
                                      </p:cBhvr>
                                    </p:animEffect>
                                    <p:anim calcmode="lin" valueType="num">
                                      <p:cBhvr>
                                        <p:cTn id="45"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6" dur="900" decel="100000" fill="hold"/>
                                        <p:tgtEl>
                                          <p:spTgt spid="3">
                                            <p:txEl>
                                              <p:pRg st="4" end="4"/>
                                            </p:txEl>
                                          </p:spTgt>
                                        </p:tgtEl>
                                        <p:attrNameLst>
                                          <p:attrName>ppt_y</p:attrName>
                                        </p:attrNameLst>
                                      </p:cBhvr>
                                      <p:tavLst>
                                        <p:tav tm="0">
                                          <p:val>
                                            <p:strVal val="#ppt_y+1"/>
                                          </p:val>
                                        </p:tav>
                                        <p:tav tm="100000">
                                          <p:val>
                                            <p:strVal val="#ppt_y-.03"/>
                                          </p:val>
                                        </p:tav>
                                      </p:tavLst>
                                    </p:anim>
                                    <p:anim calcmode="lin" valueType="num">
                                      <p:cBhvr>
                                        <p:cTn id="47" dur="100" accel="100000" fill="hold">
                                          <p:stCondLst>
                                            <p:cond delay="900"/>
                                          </p:stCondLst>
                                        </p:cTn>
                                        <p:tgtEl>
                                          <p:spTgt spid="3">
                                            <p:txEl>
                                              <p:pRg st="4" end="4"/>
                                            </p:txEl>
                                          </p:spTgt>
                                        </p:tgtEl>
                                        <p:attrNameLst>
                                          <p:attrName>ppt_y</p:attrName>
                                        </p:attrNameLst>
                                      </p:cBhvr>
                                      <p:tavLst>
                                        <p:tav tm="0">
                                          <p:val>
                                            <p:strVal val="#ppt_y-.03"/>
                                          </p:val>
                                        </p:tav>
                                        <p:tav tm="100000">
                                          <p:val>
                                            <p:strVal val="#ppt_y"/>
                                          </p:val>
                                        </p:tav>
                                      </p:tavLst>
                                    </p:anim>
                                  </p:childTnLst>
                                </p:cTn>
                              </p:par>
                            </p:childTnLst>
                          </p:cTn>
                        </p:par>
                        <p:par>
                          <p:cTn id="48" fill="hold">
                            <p:stCondLst>
                              <p:cond delay="5500"/>
                            </p:stCondLst>
                            <p:childTnLst>
                              <p:par>
                                <p:cTn id="49" presetID="34" presetClass="entr" presetSubtype="0" fill="hold" nodeType="afterEffect">
                                  <p:stCondLst>
                                    <p:cond delay="0"/>
                                  </p:stCondLst>
                                  <p:childTnLst>
                                    <p:set>
                                      <p:cBhvr>
                                        <p:cTn id="50" dur="1" fill="hold">
                                          <p:stCondLst>
                                            <p:cond delay="0"/>
                                          </p:stCondLst>
                                        </p:cTn>
                                        <p:tgtEl>
                                          <p:spTgt spid="3">
                                            <p:txEl>
                                              <p:pRg st="5" end="5"/>
                                            </p:txEl>
                                          </p:spTgt>
                                        </p:tgtEl>
                                        <p:attrNameLst>
                                          <p:attrName>style.visibility</p:attrName>
                                        </p:attrNameLst>
                                      </p:cBhvr>
                                      <p:to>
                                        <p:strVal val="visible"/>
                                      </p:to>
                                    </p:set>
                                    <p:anim from="(-#ppt_w/2)" to="(#ppt_x)" calcmode="lin" valueType="num">
                                      <p:cBhvr>
                                        <p:cTn id="51" dur="600" fill="hold">
                                          <p:stCondLst>
                                            <p:cond delay="0"/>
                                          </p:stCondLst>
                                        </p:cTn>
                                        <p:tgtEl>
                                          <p:spTgt spid="3">
                                            <p:txEl>
                                              <p:pRg st="5" end="5"/>
                                            </p:txEl>
                                          </p:spTgt>
                                        </p:tgtEl>
                                        <p:attrNameLst>
                                          <p:attrName>ppt_x</p:attrName>
                                        </p:attrNameLst>
                                      </p:cBhvr>
                                    </p:anim>
                                    <p:anim from="0" to="-1.0" calcmode="lin" valueType="num">
                                      <p:cBhvr>
                                        <p:cTn id="52" dur="200" decel="50000" autoRev="1" fill="hold">
                                          <p:stCondLst>
                                            <p:cond delay="600"/>
                                          </p:stCondLst>
                                        </p:cTn>
                                        <p:tgtEl>
                                          <p:spTgt spid="3">
                                            <p:txEl>
                                              <p:pRg st="5" end="5"/>
                                            </p:txEl>
                                          </p:spTgt>
                                        </p:tgtEl>
                                        <p:attrNameLst>
                                          <p:attrName>xshear</p:attrName>
                                        </p:attrNameLst>
                                      </p:cBhvr>
                                    </p:anim>
                                    <p:animScale>
                                      <p:cBhvr>
                                        <p:cTn id="53" dur="200" decel="100000" autoRev="1" fill="hold">
                                          <p:stCondLst>
                                            <p:cond delay="600"/>
                                          </p:stCondLst>
                                        </p:cTn>
                                        <p:tgtEl>
                                          <p:spTgt spid="3">
                                            <p:txEl>
                                              <p:pRg st="5" end="5"/>
                                            </p:txEl>
                                          </p:spTgt>
                                        </p:tgtEl>
                                      </p:cBhvr>
                                      <p:from x="100000" y="100000"/>
                                      <p:to x="80000" y="100000"/>
                                    </p:animScale>
                                    <p:anim by="(#ppt_h/3+#ppt_w*0.1)" calcmode="lin" valueType="num">
                                      <p:cBhvr additive="sum">
                                        <p:cTn id="54" dur="200" decel="100000" autoRev="1" fill="hold">
                                          <p:stCondLst>
                                            <p:cond delay="600"/>
                                          </p:stCondLst>
                                        </p:cTn>
                                        <p:tgtEl>
                                          <p:spTgt spid="3">
                                            <p:txEl>
                                              <p:pRg st="5" end="5"/>
                                            </p:txEl>
                                          </p:spTgt>
                                        </p:tgtEl>
                                        <p:attrNameLst>
                                          <p:attrName>ppt_x</p:attrName>
                                        </p:attrNameLst>
                                      </p:cBhvr>
                                    </p:anim>
                                  </p:childTnLst>
                                </p:cTn>
                              </p:par>
                            </p:childTnLst>
                          </p:cTn>
                        </p:par>
                        <p:par>
                          <p:cTn id="55" fill="hold">
                            <p:stCondLst>
                              <p:cond delay="6500"/>
                            </p:stCondLst>
                            <p:childTnLst>
                              <p:par>
                                <p:cTn id="56" presetID="34" presetClass="entr" presetSubtype="0" fill="hold" nodeType="afterEffect">
                                  <p:stCondLst>
                                    <p:cond delay="0"/>
                                  </p:stCondLst>
                                  <p:childTnLst>
                                    <p:set>
                                      <p:cBhvr>
                                        <p:cTn id="57" dur="1" fill="hold">
                                          <p:stCondLst>
                                            <p:cond delay="0"/>
                                          </p:stCondLst>
                                        </p:cTn>
                                        <p:tgtEl>
                                          <p:spTgt spid="3">
                                            <p:txEl>
                                              <p:pRg st="6" end="6"/>
                                            </p:txEl>
                                          </p:spTgt>
                                        </p:tgtEl>
                                        <p:attrNameLst>
                                          <p:attrName>style.visibility</p:attrName>
                                        </p:attrNameLst>
                                      </p:cBhvr>
                                      <p:to>
                                        <p:strVal val="visible"/>
                                      </p:to>
                                    </p:set>
                                    <p:anim from="(-#ppt_w/2)" to="(#ppt_x)" calcmode="lin" valueType="num">
                                      <p:cBhvr>
                                        <p:cTn id="58" dur="600" fill="hold">
                                          <p:stCondLst>
                                            <p:cond delay="0"/>
                                          </p:stCondLst>
                                        </p:cTn>
                                        <p:tgtEl>
                                          <p:spTgt spid="3">
                                            <p:txEl>
                                              <p:pRg st="6" end="6"/>
                                            </p:txEl>
                                          </p:spTgt>
                                        </p:tgtEl>
                                        <p:attrNameLst>
                                          <p:attrName>ppt_x</p:attrName>
                                        </p:attrNameLst>
                                      </p:cBhvr>
                                    </p:anim>
                                    <p:anim from="0" to="-1.0" calcmode="lin" valueType="num">
                                      <p:cBhvr>
                                        <p:cTn id="59" dur="200" decel="50000" autoRev="1" fill="hold">
                                          <p:stCondLst>
                                            <p:cond delay="600"/>
                                          </p:stCondLst>
                                        </p:cTn>
                                        <p:tgtEl>
                                          <p:spTgt spid="3">
                                            <p:txEl>
                                              <p:pRg st="6" end="6"/>
                                            </p:txEl>
                                          </p:spTgt>
                                        </p:tgtEl>
                                        <p:attrNameLst>
                                          <p:attrName>xshear</p:attrName>
                                        </p:attrNameLst>
                                      </p:cBhvr>
                                    </p:anim>
                                    <p:animScale>
                                      <p:cBhvr>
                                        <p:cTn id="60" dur="200" decel="100000" autoRev="1" fill="hold">
                                          <p:stCondLst>
                                            <p:cond delay="600"/>
                                          </p:stCondLst>
                                        </p:cTn>
                                        <p:tgtEl>
                                          <p:spTgt spid="3">
                                            <p:txEl>
                                              <p:pRg st="6" end="6"/>
                                            </p:txEl>
                                          </p:spTgt>
                                        </p:tgtEl>
                                      </p:cBhvr>
                                      <p:from x="100000" y="100000"/>
                                      <p:to x="80000" y="100000"/>
                                    </p:animScale>
                                    <p:anim by="(#ppt_h/3+#ppt_w*0.1)" calcmode="lin" valueType="num">
                                      <p:cBhvr additive="sum">
                                        <p:cTn id="61" dur="200" decel="100000" autoRev="1" fill="hold">
                                          <p:stCondLst>
                                            <p:cond delay="600"/>
                                          </p:stCondLst>
                                        </p:cTn>
                                        <p:tgtEl>
                                          <p:spTgt spid="3">
                                            <p:txEl>
                                              <p:pRg st="6" end="6"/>
                                            </p:txEl>
                                          </p:spTgt>
                                        </p:tgtEl>
                                        <p:attrNameLst>
                                          <p:attrName>ppt_x</p:attrName>
                                        </p:attrNameLst>
                                      </p:cBhvr>
                                    </p:anim>
                                  </p:childTnLst>
                                </p:cTn>
                              </p:par>
                            </p:childTnLst>
                          </p:cTn>
                        </p:par>
                        <p:par>
                          <p:cTn id="62" fill="hold">
                            <p:stCondLst>
                              <p:cond delay="7500"/>
                            </p:stCondLst>
                            <p:childTnLst>
                              <p:par>
                                <p:cTn id="63" presetID="7" presetClass="entr" presetSubtype="2" fill="hold" nodeType="afterEffect">
                                  <p:stCondLst>
                                    <p:cond delay="0"/>
                                  </p:stCondLst>
                                  <p:childTnLst>
                                    <p:set>
                                      <p:cBhvr>
                                        <p:cTn id="64" dur="1" fill="hold">
                                          <p:stCondLst>
                                            <p:cond delay="0"/>
                                          </p:stCondLst>
                                        </p:cTn>
                                        <p:tgtEl>
                                          <p:spTgt spid="3">
                                            <p:txEl>
                                              <p:pRg st="7" end="7"/>
                                            </p:txEl>
                                          </p:spTgt>
                                        </p:tgtEl>
                                        <p:attrNameLst>
                                          <p:attrName>style.visibility</p:attrName>
                                        </p:attrNameLst>
                                      </p:cBhvr>
                                      <p:to>
                                        <p:strVal val="visible"/>
                                      </p:to>
                                    </p:set>
                                    <p:anim calcmode="lin" valueType="num">
                                      <p:cBhvr additive="base">
                                        <p:cTn id="65" dur="1000" fill="hold"/>
                                        <p:tgtEl>
                                          <p:spTgt spid="3">
                                            <p:txEl>
                                              <p:pRg st="7" end="7"/>
                                            </p:txEl>
                                          </p:spTgt>
                                        </p:tgtEl>
                                        <p:attrNameLst>
                                          <p:attrName>ppt_x</p:attrName>
                                        </p:attrNameLst>
                                      </p:cBhvr>
                                      <p:tavLst>
                                        <p:tav tm="0">
                                          <p:val>
                                            <p:strVal val="1+#ppt_w/2"/>
                                          </p:val>
                                        </p:tav>
                                        <p:tav tm="100000">
                                          <p:val>
                                            <p:strVal val="#ppt_x"/>
                                          </p:val>
                                        </p:tav>
                                      </p:tavLst>
                                    </p:anim>
                                    <p:anim calcmode="lin" valueType="num">
                                      <p:cBhvr additive="base">
                                        <p:cTn id="66" dur="1000" fill="hold"/>
                                        <p:tgtEl>
                                          <p:spTgt spid="3">
                                            <p:txEl>
                                              <p:pRg st="7" end="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2C87C47-E924-482E-9830-10AE59AD7954}"/>
              </a:ext>
            </a:extLst>
          </p:cNvPr>
          <p:cNvSpPr>
            <a:spLocks noGrp="1"/>
          </p:cNvSpPr>
          <p:nvPr>
            <p:ph type="title"/>
          </p:nvPr>
        </p:nvSpPr>
        <p:spPr>
          <a:xfrm>
            <a:off x="671733" y="201637"/>
            <a:ext cx="10131425" cy="1456267"/>
          </a:xfrm>
        </p:spPr>
        <p:txBody>
          <a:bodyPr>
            <a:normAutofit/>
          </a:bodyPr>
          <a:lstStyle/>
          <a:p>
            <a:r>
              <a:rPr lang="en-US" sz="2400" b="1" dirty="0" smtClean="0">
                <a:latin typeface="Times New Roman" pitchFamily="18" charset="0"/>
                <a:cs typeface="Times New Roman" pitchFamily="18" charset="0"/>
              </a:rPr>
              <a:t>                                             </a:t>
            </a:r>
            <a:r>
              <a:rPr lang="en-US" sz="2400" b="1" dirty="0" err="1" smtClean="0">
                <a:latin typeface="Times New Roman" pitchFamily="18" charset="0"/>
                <a:cs typeface="Times New Roman" pitchFamily="18" charset="0"/>
              </a:rPr>
              <a:t>IMplementation</a:t>
            </a:r>
            <a:endParaRPr lang="en-US" sz="2400" b="1" dirty="0">
              <a:latin typeface="Times New Roman" pitchFamily="18" charset="0"/>
              <a:cs typeface="Times New Roman" pitchFamily="18" charset="0"/>
            </a:endParaRPr>
          </a:p>
        </p:txBody>
      </p:sp>
      <p:sp>
        <p:nvSpPr>
          <p:cNvPr id="5" name="Content Placeholder 4"/>
          <p:cNvSpPr>
            <a:spLocks noGrp="1"/>
          </p:cNvSpPr>
          <p:nvPr>
            <p:ph idx="1"/>
          </p:nvPr>
        </p:nvSpPr>
        <p:spPr>
          <a:xfrm>
            <a:off x="629530" y="1959188"/>
            <a:ext cx="10131425" cy="3667890"/>
          </a:xfrm>
        </p:spPr>
        <p:txBody>
          <a:bodyPr>
            <a:noAutofit/>
          </a:bodyPr>
          <a:lstStyle/>
          <a:p>
            <a:pPr>
              <a:buNone/>
            </a:pPr>
            <a:r>
              <a:rPr lang="en-US" sz="2000" b="1" dirty="0" smtClean="0">
                <a:latin typeface="Times New Roman" pitchFamily="18" charset="0"/>
                <a:cs typeface="Times New Roman" pitchFamily="18" charset="0"/>
              </a:rPr>
              <a:t>A. Data Acquisition </a:t>
            </a:r>
            <a:endParaRPr lang="en-US" sz="2000" dirty="0" smtClean="0">
              <a:latin typeface="Times New Roman" pitchFamily="18" charset="0"/>
              <a:cs typeface="Times New Roman" pitchFamily="18" charset="0"/>
            </a:endParaRPr>
          </a:p>
          <a:p>
            <a:pPr>
              <a:buNone/>
            </a:pPr>
            <a:r>
              <a:rPr lang="en-US" sz="2000" dirty="0" err="1" smtClean="0">
                <a:latin typeface="Times New Roman" pitchFamily="18" charset="0"/>
                <a:cs typeface="Times New Roman" pitchFamily="18" charset="0"/>
              </a:rPr>
              <a:t>i</a:t>
            </a:r>
            <a:r>
              <a:rPr lang="en-US" sz="2000" dirty="0" smtClean="0">
                <a:latin typeface="Times New Roman" pitchFamily="18" charset="0"/>
                <a:cs typeface="Times New Roman" pitchFamily="18" charset="0"/>
              </a:rPr>
              <a:t>. Image acquisition:</a:t>
            </a:r>
          </a:p>
          <a:p>
            <a:pPr>
              <a:buNone/>
            </a:pPr>
            <a:r>
              <a:rPr lang="en-US" sz="2000" dirty="0" smtClean="0">
                <a:latin typeface="Times New Roman" pitchFamily="18" charset="0"/>
                <a:cs typeface="Times New Roman" pitchFamily="18" charset="0"/>
              </a:rPr>
              <a:t>	 Image is acquire using a high definition camera which is placed in the classroom. This image is given as an input to the system. </a:t>
            </a:r>
          </a:p>
          <a:p>
            <a:pPr>
              <a:buNone/>
            </a:pPr>
            <a:r>
              <a:rPr lang="en-US" sz="2000" dirty="0" smtClean="0">
                <a:latin typeface="Times New Roman" pitchFamily="18" charset="0"/>
                <a:cs typeface="Times New Roman" pitchFamily="18" charset="0"/>
              </a:rPr>
              <a:t>ii. Dataset Creation:</a:t>
            </a:r>
          </a:p>
          <a:p>
            <a:pPr>
              <a:buNone/>
            </a:pPr>
            <a:r>
              <a:rPr lang="en-US" sz="2000" dirty="0" smtClean="0">
                <a:latin typeface="Times New Roman" pitchFamily="18" charset="0"/>
                <a:cs typeface="Times New Roman" pitchFamily="18" charset="0"/>
              </a:rPr>
              <a:t>	 Dataset of students is created before the recognition process. Dataset was created only to train this system. We have created a dataset of 5 students which involves their name, roll number, department and images of student in different poses and variations. For better accuracy minimum 15 images of each students should be captured. Whenever we register student’s data and images in our system to create dataset, deep learning applies to each face to compute 128-d facial features and store in student face data file to recall that face in recognition process. This process is applies to each image taken during registration.</a:t>
            </a:r>
          </a:p>
          <a:p>
            <a:pPr>
              <a:buNone/>
            </a:pPr>
            <a:r>
              <a:rPr lang="en-US" sz="2000" dirty="0" smtClean="0">
                <a:latin typeface="Times New Roman" pitchFamily="18" charset="0"/>
                <a:cs typeface="Times New Roman" pitchFamily="18" charset="0"/>
              </a:rPr>
              <a:t>iii. Storing: </a:t>
            </a:r>
          </a:p>
          <a:p>
            <a:pPr>
              <a:buNone/>
            </a:pPr>
            <a:r>
              <a:rPr lang="en-US" sz="2000" dirty="0" smtClean="0">
                <a:latin typeface="Times New Roman" pitchFamily="18" charset="0"/>
                <a:cs typeface="Times New Roman" pitchFamily="18" charset="0"/>
              </a:rPr>
              <a:t>	We have used JSON to store the student’s data</a:t>
            </a:r>
            <a:r>
              <a:rPr lang="en-US" sz="2200" dirty="0" smtClean="0">
                <a:latin typeface="Times New Roman" pitchFamily="18" charset="0"/>
                <a:cs typeface="Times New Roman" pitchFamily="18" charset="0"/>
              </a:rPr>
              <a:t>.</a:t>
            </a:r>
          </a:p>
        </p:txBody>
      </p:sp>
    </p:spTree>
    <p:extLst>
      <p:ext uri="{BB962C8B-B14F-4D97-AF65-F5344CB8AC3E}">
        <p14:creationId xmlns="" xmlns:p14="http://schemas.microsoft.com/office/powerpoint/2010/main" val="2594407419"/>
      </p:ext>
    </p:ext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par>
                          <p:cTn id="21" fill="hold">
                            <p:stCondLst>
                              <p:cond delay="2000"/>
                            </p:stCondLst>
                            <p:childTnLst>
                              <p:par>
                                <p:cTn id="22" presetID="7" presetClass="entr" presetSubtype="8" fill="hold" nodeType="afterEffect">
                                  <p:stCondLst>
                                    <p:cond delay="0"/>
                                  </p:stCondLst>
                                  <p:childTnLst>
                                    <p:set>
                                      <p:cBhvr>
                                        <p:cTn id="23" dur="1" fill="hold">
                                          <p:stCondLst>
                                            <p:cond delay="0"/>
                                          </p:stCondLst>
                                        </p:cTn>
                                        <p:tgtEl>
                                          <p:spTgt spid="5">
                                            <p:txEl>
                                              <p:pRg st="0" end="0"/>
                                            </p:txEl>
                                          </p:spTgt>
                                        </p:tgtEl>
                                        <p:attrNameLst>
                                          <p:attrName>style.visibility</p:attrName>
                                        </p:attrNameLst>
                                      </p:cBhvr>
                                      <p:to>
                                        <p:strVal val="visible"/>
                                      </p:to>
                                    </p:set>
                                    <p:anim calcmode="lin" valueType="num">
                                      <p:cBhvr additive="base">
                                        <p:cTn id="24" dur="1000" fill="hold"/>
                                        <p:tgtEl>
                                          <p:spTgt spid="5">
                                            <p:txEl>
                                              <p:pRg st="0" end="0"/>
                                            </p:txEl>
                                          </p:spTgt>
                                        </p:tgtEl>
                                        <p:attrNameLst>
                                          <p:attrName>ppt_x</p:attrName>
                                        </p:attrNameLst>
                                      </p:cBhvr>
                                      <p:tavLst>
                                        <p:tav tm="0">
                                          <p:val>
                                            <p:strVal val="0-#ppt_w/2"/>
                                          </p:val>
                                        </p:tav>
                                        <p:tav tm="100000">
                                          <p:val>
                                            <p:strVal val="#ppt_x"/>
                                          </p:val>
                                        </p:tav>
                                      </p:tavLst>
                                    </p:anim>
                                    <p:anim calcmode="lin" valueType="num">
                                      <p:cBhvr additive="base">
                                        <p:cTn id="25" dur="1000" fill="hold"/>
                                        <p:tgtEl>
                                          <p:spTgt spid="5">
                                            <p:txEl>
                                              <p:pRg st="0" end="0"/>
                                            </p:txEl>
                                          </p:spTgt>
                                        </p:tgtEl>
                                        <p:attrNameLst>
                                          <p:attrName>ppt_y</p:attrName>
                                        </p:attrNameLst>
                                      </p:cBhvr>
                                      <p:tavLst>
                                        <p:tav tm="0">
                                          <p:val>
                                            <p:strVal val="#ppt_y"/>
                                          </p:val>
                                        </p:tav>
                                        <p:tav tm="100000">
                                          <p:val>
                                            <p:strVal val="#ppt_y"/>
                                          </p:val>
                                        </p:tav>
                                      </p:tavLst>
                                    </p:anim>
                                  </p:childTnLst>
                                </p:cTn>
                              </p:par>
                            </p:childTnLst>
                          </p:cTn>
                        </p:par>
                        <p:par>
                          <p:cTn id="26" fill="hold">
                            <p:stCondLst>
                              <p:cond delay="3000"/>
                            </p:stCondLst>
                            <p:childTnLst>
                              <p:par>
                                <p:cTn id="27" presetID="50" presetClass="entr" presetSubtype="0" decel="100000" fill="hold" nodeType="afterEffect">
                                  <p:stCondLst>
                                    <p:cond delay="0"/>
                                  </p:stCondLst>
                                  <p:childTnLst>
                                    <p:set>
                                      <p:cBhvr>
                                        <p:cTn id="28" dur="1" fill="hold">
                                          <p:stCondLst>
                                            <p:cond delay="0"/>
                                          </p:stCondLst>
                                        </p:cTn>
                                        <p:tgtEl>
                                          <p:spTgt spid="5">
                                            <p:txEl>
                                              <p:pRg st="1" end="1"/>
                                            </p:txEl>
                                          </p:spTgt>
                                        </p:tgtEl>
                                        <p:attrNameLst>
                                          <p:attrName>style.visibility</p:attrName>
                                        </p:attrNameLst>
                                      </p:cBhvr>
                                      <p:to>
                                        <p:strVal val="visible"/>
                                      </p:to>
                                    </p:set>
                                    <p:anim calcmode="lin" valueType="num">
                                      <p:cBhvr>
                                        <p:cTn id="29" dur="500" fill="hold"/>
                                        <p:tgtEl>
                                          <p:spTgt spid="5">
                                            <p:txEl>
                                              <p:pRg st="1" end="1"/>
                                            </p:txEl>
                                          </p:spTgt>
                                        </p:tgtEl>
                                        <p:attrNameLst>
                                          <p:attrName>ppt_w</p:attrName>
                                        </p:attrNameLst>
                                      </p:cBhvr>
                                      <p:tavLst>
                                        <p:tav tm="0">
                                          <p:val>
                                            <p:strVal val="#ppt_w+.3"/>
                                          </p:val>
                                        </p:tav>
                                        <p:tav tm="100000">
                                          <p:val>
                                            <p:strVal val="#ppt_w"/>
                                          </p:val>
                                        </p:tav>
                                      </p:tavLst>
                                    </p:anim>
                                    <p:anim calcmode="lin" valueType="num">
                                      <p:cBhvr>
                                        <p:cTn id="30" dur="500" fill="hold"/>
                                        <p:tgtEl>
                                          <p:spTgt spid="5">
                                            <p:txEl>
                                              <p:pRg st="1" end="1"/>
                                            </p:txEl>
                                          </p:spTgt>
                                        </p:tgtEl>
                                        <p:attrNameLst>
                                          <p:attrName>ppt_h</p:attrName>
                                        </p:attrNameLst>
                                      </p:cBhvr>
                                      <p:tavLst>
                                        <p:tav tm="0">
                                          <p:val>
                                            <p:strVal val="#ppt_h"/>
                                          </p:val>
                                        </p:tav>
                                        <p:tav tm="100000">
                                          <p:val>
                                            <p:strVal val="#ppt_h"/>
                                          </p:val>
                                        </p:tav>
                                      </p:tavLst>
                                    </p:anim>
                                    <p:animEffect transition="in" filter="fade">
                                      <p:cBhvr>
                                        <p:cTn id="31" dur="500"/>
                                        <p:tgtEl>
                                          <p:spTgt spid="5">
                                            <p:txEl>
                                              <p:pRg st="1" end="1"/>
                                            </p:txEl>
                                          </p:spTgt>
                                        </p:tgtEl>
                                      </p:cBhvr>
                                    </p:animEffect>
                                  </p:childTnLst>
                                </p:cTn>
                              </p:par>
                              <p:par>
                                <p:cTn id="32" presetID="50" presetClass="entr" presetSubtype="0" decel="100000" fill="hold" nodeType="withEffect">
                                  <p:stCondLst>
                                    <p:cond delay="0"/>
                                  </p:stCondLst>
                                  <p:childTnLst>
                                    <p:set>
                                      <p:cBhvr>
                                        <p:cTn id="33" dur="1" fill="hold">
                                          <p:stCondLst>
                                            <p:cond delay="0"/>
                                          </p:stCondLst>
                                        </p:cTn>
                                        <p:tgtEl>
                                          <p:spTgt spid="5">
                                            <p:txEl>
                                              <p:pRg st="2" end="2"/>
                                            </p:txEl>
                                          </p:spTgt>
                                        </p:tgtEl>
                                        <p:attrNameLst>
                                          <p:attrName>style.visibility</p:attrName>
                                        </p:attrNameLst>
                                      </p:cBhvr>
                                      <p:to>
                                        <p:strVal val="visible"/>
                                      </p:to>
                                    </p:set>
                                    <p:anim calcmode="lin" valueType="num">
                                      <p:cBhvr>
                                        <p:cTn id="34" dur="1000" fill="hold"/>
                                        <p:tgtEl>
                                          <p:spTgt spid="5">
                                            <p:txEl>
                                              <p:pRg st="2" end="2"/>
                                            </p:txEl>
                                          </p:spTgt>
                                        </p:tgtEl>
                                        <p:attrNameLst>
                                          <p:attrName>ppt_w</p:attrName>
                                        </p:attrNameLst>
                                      </p:cBhvr>
                                      <p:tavLst>
                                        <p:tav tm="0">
                                          <p:val>
                                            <p:strVal val="#ppt_w+.3"/>
                                          </p:val>
                                        </p:tav>
                                        <p:tav tm="100000">
                                          <p:val>
                                            <p:strVal val="#ppt_w"/>
                                          </p:val>
                                        </p:tav>
                                      </p:tavLst>
                                    </p:anim>
                                    <p:anim calcmode="lin" valueType="num">
                                      <p:cBhvr>
                                        <p:cTn id="35" dur="1000" fill="hold"/>
                                        <p:tgtEl>
                                          <p:spTgt spid="5">
                                            <p:txEl>
                                              <p:pRg st="2" end="2"/>
                                            </p:txEl>
                                          </p:spTgt>
                                        </p:tgtEl>
                                        <p:attrNameLst>
                                          <p:attrName>ppt_h</p:attrName>
                                        </p:attrNameLst>
                                      </p:cBhvr>
                                      <p:tavLst>
                                        <p:tav tm="0">
                                          <p:val>
                                            <p:strVal val="#ppt_h"/>
                                          </p:val>
                                        </p:tav>
                                        <p:tav tm="100000">
                                          <p:val>
                                            <p:strVal val="#ppt_h"/>
                                          </p:val>
                                        </p:tav>
                                      </p:tavLst>
                                    </p:anim>
                                    <p:animEffect transition="in" filter="fade">
                                      <p:cBhvr>
                                        <p:cTn id="36" dur="1000"/>
                                        <p:tgtEl>
                                          <p:spTgt spid="5">
                                            <p:txEl>
                                              <p:pRg st="2" end="2"/>
                                            </p:txEl>
                                          </p:spTgt>
                                        </p:tgtEl>
                                      </p:cBhvr>
                                    </p:animEffect>
                                  </p:childTnLst>
                                </p:cTn>
                              </p:par>
                            </p:childTnLst>
                          </p:cTn>
                        </p:par>
                        <p:par>
                          <p:cTn id="37" fill="hold">
                            <p:stCondLst>
                              <p:cond delay="4000"/>
                            </p:stCondLst>
                            <p:childTnLst>
                              <p:par>
                                <p:cTn id="38" presetID="7" presetClass="entr" presetSubtype="2" fill="hold" nodeType="afterEffect">
                                  <p:stCondLst>
                                    <p:cond delay="0"/>
                                  </p:stCondLst>
                                  <p:childTnLst>
                                    <p:set>
                                      <p:cBhvr>
                                        <p:cTn id="39" dur="1" fill="hold">
                                          <p:stCondLst>
                                            <p:cond delay="0"/>
                                          </p:stCondLst>
                                        </p:cTn>
                                        <p:tgtEl>
                                          <p:spTgt spid="5">
                                            <p:txEl>
                                              <p:pRg st="3" end="3"/>
                                            </p:txEl>
                                          </p:spTgt>
                                        </p:tgtEl>
                                        <p:attrNameLst>
                                          <p:attrName>style.visibility</p:attrName>
                                        </p:attrNameLst>
                                      </p:cBhvr>
                                      <p:to>
                                        <p:strVal val="visible"/>
                                      </p:to>
                                    </p:set>
                                    <p:anim calcmode="lin" valueType="num">
                                      <p:cBhvr additive="base">
                                        <p:cTn id="40" dur="1000" fill="hold"/>
                                        <p:tgtEl>
                                          <p:spTgt spid="5">
                                            <p:txEl>
                                              <p:pRg st="3" end="3"/>
                                            </p:txEl>
                                          </p:spTgt>
                                        </p:tgtEl>
                                        <p:attrNameLst>
                                          <p:attrName>ppt_x</p:attrName>
                                        </p:attrNameLst>
                                      </p:cBhvr>
                                      <p:tavLst>
                                        <p:tav tm="0">
                                          <p:val>
                                            <p:strVal val="1+#ppt_w/2"/>
                                          </p:val>
                                        </p:tav>
                                        <p:tav tm="100000">
                                          <p:val>
                                            <p:strVal val="#ppt_x"/>
                                          </p:val>
                                        </p:tav>
                                      </p:tavLst>
                                    </p:anim>
                                    <p:anim calcmode="lin" valueType="num">
                                      <p:cBhvr additive="base">
                                        <p:cTn id="41" dur="1000" fill="hold"/>
                                        <p:tgtEl>
                                          <p:spTgt spid="5">
                                            <p:txEl>
                                              <p:pRg st="3" end="3"/>
                                            </p:txEl>
                                          </p:spTgt>
                                        </p:tgtEl>
                                        <p:attrNameLst>
                                          <p:attrName>ppt_y</p:attrName>
                                        </p:attrNameLst>
                                      </p:cBhvr>
                                      <p:tavLst>
                                        <p:tav tm="0">
                                          <p:val>
                                            <p:strVal val="#ppt_y"/>
                                          </p:val>
                                        </p:tav>
                                        <p:tav tm="100000">
                                          <p:val>
                                            <p:strVal val="#ppt_y"/>
                                          </p:val>
                                        </p:tav>
                                      </p:tavLst>
                                    </p:anim>
                                  </p:childTnLst>
                                </p:cTn>
                              </p:par>
                            </p:childTnLst>
                          </p:cTn>
                        </p:par>
                        <p:par>
                          <p:cTn id="42" fill="hold">
                            <p:stCondLst>
                              <p:cond delay="5000"/>
                            </p:stCondLst>
                            <p:childTnLst>
                              <p:par>
                                <p:cTn id="43" presetID="43" presetClass="entr" presetSubtype="0" fill="hold" nodeType="afterEffect">
                                  <p:stCondLst>
                                    <p:cond delay="0"/>
                                  </p:stCondLst>
                                  <p:childTnLst>
                                    <p:set>
                                      <p:cBhvr>
                                        <p:cTn id="44" dur="1" fill="hold">
                                          <p:stCondLst>
                                            <p:cond delay="0"/>
                                          </p:stCondLst>
                                        </p:cTn>
                                        <p:tgtEl>
                                          <p:spTgt spid="5">
                                            <p:txEl>
                                              <p:pRg st="4" end="4"/>
                                            </p:txEl>
                                          </p:spTgt>
                                        </p:tgtEl>
                                        <p:attrNameLst>
                                          <p:attrName>style.visibility</p:attrName>
                                        </p:attrNameLst>
                                      </p:cBhvr>
                                      <p:to>
                                        <p:strVal val="visible"/>
                                      </p:to>
                                    </p:set>
                                    <p:animEffect transition="in" filter="fade">
                                      <p:cBhvr>
                                        <p:cTn id="45" dur="100"/>
                                        <p:tgtEl>
                                          <p:spTgt spid="5">
                                            <p:txEl>
                                              <p:pRg st="4" end="4"/>
                                            </p:txEl>
                                          </p:spTgt>
                                        </p:tgtEl>
                                      </p:cBhvr>
                                    </p:animEffect>
                                    <p:anim calcmode="lin" valueType="num">
                                      <p:cBhvr>
                                        <p:cTn id="46" dur="4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47" dur="400" fill="hold"/>
                                        <p:tgtEl>
                                          <p:spTgt spid="5">
                                            <p:txEl>
                                              <p:pRg st="4" end="4"/>
                                            </p:txEl>
                                          </p:spTgt>
                                        </p:tgtEl>
                                        <p:attrNameLst>
                                          <p:attrName>ppt_y</p:attrName>
                                        </p:attrNameLst>
                                      </p:cBhvr>
                                      <p:tavLst>
                                        <p:tav tm="0">
                                          <p:val>
                                            <p:strVal val="#ppt_y+0.31"/>
                                          </p:val>
                                        </p:tav>
                                        <p:tav tm="100000">
                                          <p:val>
                                            <p:strVal val="#ppt_y+0.31"/>
                                          </p:val>
                                        </p:tav>
                                      </p:tavLst>
                                    </p:anim>
                                    <p:anim calcmode="lin" valueType="num">
                                      <p:cBhvr>
                                        <p:cTn id="48" dur="600" decel="50000" fill="hold">
                                          <p:stCondLst>
                                            <p:cond delay="400"/>
                                          </p:stCondLst>
                                        </p:cTn>
                                        <p:tgtEl>
                                          <p:spTgt spid="5">
                                            <p:txEl>
                                              <p:pRg st="4" end="4"/>
                                            </p:txEl>
                                          </p:spTgt>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49" dur="600" decel="50000" fill="hold">
                                          <p:stCondLst>
                                            <p:cond delay="400"/>
                                          </p:stCondLst>
                                        </p:cTn>
                                        <p:tgtEl>
                                          <p:spTgt spid="5">
                                            <p:txEl>
                                              <p:pRg st="4" end="4"/>
                                            </p:txEl>
                                          </p:spTgt>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par>
                          <p:cTn id="50" fill="hold">
                            <p:stCondLst>
                              <p:cond delay="6000"/>
                            </p:stCondLst>
                            <p:childTnLst>
                              <p:par>
                                <p:cTn id="51" presetID="26" presetClass="entr" presetSubtype="0" fill="hold" nodeType="afterEffect">
                                  <p:stCondLst>
                                    <p:cond delay="0"/>
                                  </p:stCondLst>
                                  <p:childTnLst>
                                    <p:set>
                                      <p:cBhvr>
                                        <p:cTn id="52" dur="1" fill="hold">
                                          <p:stCondLst>
                                            <p:cond delay="0"/>
                                          </p:stCondLst>
                                        </p:cTn>
                                        <p:tgtEl>
                                          <p:spTgt spid="5">
                                            <p:txEl>
                                              <p:pRg st="5" end="5"/>
                                            </p:txEl>
                                          </p:spTgt>
                                        </p:tgtEl>
                                        <p:attrNameLst>
                                          <p:attrName>style.visibility</p:attrName>
                                        </p:attrNameLst>
                                      </p:cBhvr>
                                      <p:to>
                                        <p:strVal val="visible"/>
                                      </p:to>
                                    </p:set>
                                    <p:animEffect transition="in" filter="wipe(down)">
                                      <p:cBhvr>
                                        <p:cTn id="53" dur="580">
                                          <p:stCondLst>
                                            <p:cond delay="0"/>
                                          </p:stCondLst>
                                        </p:cTn>
                                        <p:tgtEl>
                                          <p:spTgt spid="5">
                                            <p:txEl>
                                              <p:pRg st="5" end="5"/>
                                            </p:txEl>
                                          </p:spTgt>
                                        </p:tgtEl>
                                      </p:cBhvr>
                                    </p:animEffect>
                                    <p:anim calcmode="lin" valueType="num">
                                      <p:cBhvr>
                                        <p:cTn id="54" dur="1822" tmFilter="0,0; 0.14,0.36; 0.43,0.73; 0.71,0.91; 1.0,1.0">
                                          <p:stCondLst>
                                            <p:cond delay="0"/>
                                          </p:stCondLst>
                                        </p:cTn>
                                        <p:tgtEl>
                                          <p:spTgt spid="5">
                                            <p:txEl>
                                              <p:pRg st="5" end="5"/>
                                            </p:txEl>
                                          </p:spTgt>
                                        </p:tgtEl>
                                        <p:attrNameLst>
                                          <p:attrName>ppt_x</p:attrName>
                                        </p:attrNameLst>
                                      </p:cBhvr>
                                      <p:tavLst>
                                        <p:tav tm="0">
                                          <p:val>
                                            <p:strVal val="#ppt_x-0.25"/>
                                          </p:val>
                                        </p:tav>
                                        <p:tav tm="100000">
                                          <p:val>
                                            <p:strVal val="#ppt_x"/>
                                          </p:val>
                                        </p:tav>
                                      </p:tavLst>
                                    </p:anim>
                                    <p:anim calcmode="lin" valueType="num">
                                      <p:cBhvr>
                                        <p:cTn id="55" dur="664" tmFilter="0.0,0.0; 0.25,0.07; 0.50,0.2; 0.75,0.467; 1.0,1.0">
                                          <p:stCondLst>
                                            <p:cond delay="0"/>
                                          </p:stCondLst>
                                        </p:cTn>
                                        <p:tgtEl>
                                          <p:spTgt spid="5">
                                            <p:txEl>
                                              <p:pRg st="5" end="5"/>
                                            </p:txEl>
                                          </p:spTgt>
                                        </p:tgtEl>
                                        <p:attrNameLst>
                                          <p:attrName>ppt_y</p:attrName>
                                        </p:attrNameLst>
                                      </p:cBhvr>
                                      <p:tavLst>
                                        <p:tav tm="0" fmla="#ppt_y-sin(pi*$)/3">
                                          <p:val>
                                            <p:fltVal val="0.5"/>
                                          </p:val>
                                        </p:tav>
                                        <p:tav tm="100000">
                                          <p:val>
                                            <p:fltVal val="1"/>
                                          </p:val>
                                        </p:tav>
                                      </p:tavLst>
                                    </p:anim>
                                    <p:anim calcmode="lin" valueType="num">
                                      <p:cBhvr>
                                        <p:cTn id="56" dur="664" tmFilter="0, 0; 0.125,0.2665; 0.25,0.4; 0.375,0.465; 0.5,0.5;  0.625,0.535; 0.75,0.6; 0.875,0.7335; 1,1">
                                          <p:stCondLst>
                                            <p:cond delay="664"/>
                                          </p:stCondLst>
                                        </p:cTn>
                                        <p:tgtEl>
                                          <p:spTgt spid="5">
                                            <p:txEl>
                                              <p:pRg st="5" end="5"/>
                                            </p:txEl>
                                          </p:spTgt>
                                        </p:tgtEl>
                                        <p:attrNameLst>
                                          <p:attrName>ppt_y</p:attrName>
                                        </p:attrNameLst>
                                      </p:cBhvr>
                                      <p:tavLst>
                                        <p:tav tm="0" fmla="#ppt_y-sin(pi*$)/9">
                                          <p:val>
                                            <p:fltVal val="0"/>
                                          </p:val>
                                        </p:tav>
                                        <p:tav tm="100000">
                                          <p:val>
                                            <p:fltVal val="1"/>
                                          </p:val>
                                        </p:tav>
                                      </p:tavLst>
                                    </p:anim>
                                    <p:anim calcmode="lin" valueType="num">
                                      <p:cBhvr>
                                        <p:cTn id="57" dur="332" tmFilter="0, 0; 0.125,0.2665; 0.25,0.4; 0.375,0.465; 0.5,0.5;  0.625,0.535; 0.75,0.6; 0.875,0.7335; 1,1">
                                          <p:stCondLst>
                                            <p:cond delay="1324"/>
                                          </p:stCondLst>
                                        </p:cTn>
                                        <p:tgtEl>
                                          <p:spTgt spid="5">
                                            <p:txEl>
                                              <p:pRg st="5" end="5"/>
                                            </p:txEl>
                                          </p:spTgt>
                                        </p:tgtEl>
                                        <p:attrNameLst>
                                          <p:attrName>ppt_y</p:attrName>
                                        </p:attrNameLst>
                                      </p:cBhvr>
                                      <p:tavLst>
                                        <p:tav tm="0" fmla="#ppt_y-sin(pi*$)/27">
                                          <p:val>
                                            <p:fltVal val="0"/>
                                          </p:val>
                                        </p:tav>
                                        <p:tav tm="100000">
                                          <p:val>
                                            <p:fltVal val="1"/>
                                          </p:val>
                                        </p:tav>
                                      </p:tavLst>
                                    </p:anim>
                                    <p:anim calcmode="lin" valueType="num">
                                      <p:cBhvr>
                                        <p:cTn id="58" dur="164" tmFilter="0, 0; 0.125,0.2665; 0.25,0.4; 0.375,0.465; 0.5,0.5;  0.625,0.535; 0.75,0.6; 0.875,0.7335; 1,1">
                                          <p:stCondLst>
                                            <p:cond delay="1656"/>
                                          </p:stCondLst>
                                        </p:cTn>
                                        <p:tgtEl>
                                          <p:spTgt spid="5">
                                            <p:txEl>
                                              <p:pRg st="5" end="5"/>
                                            </p:txEl>
                                          </p:spTgt>
                                        </p:tgtEl>
                                        <p:attrNameLst>
                                          <p:attrName>ppt_y</p:attrName>
                                        </p:attrNameLst>
                                      </p:cBhvr>
                                      <p:tavLst>
                                        <p:tav tm="0" fmla="#ppt_y-sin(pi*$)/81">
                                          <p:val>
                                            <p:fltVal val="0"/>
                                          </p:val>
                                        </p:tav>
                                        <p:tav tm="100000">
                                          <p:val>
                                            <p:fltVal val="1"/>
                                          </p:val>
                                        </p:tav>
                                      </p:tavLst>
                                    </p:anim>
                                    <p:animScale>
                                      <p:cBhvr>
                                        <p:cTn id="59" dur="26">
                                          <p:stCondLst>
                                            <p:cond delay="650"/>
                                          </p:stCondLst>
                                        </p:cTn>
                                        <p:tgtEl>
                                          <p:spTgt spid="5">
                                            <p:txEl>
                                              <p:pRg st="5" end="5"/>
                                            </p:txEl>
                                          </p:spTgt>
                                        </p:tgtEl>
                                      </p:cBhvr>
                                      <p:to x="100000" y="60000"/>
                                    </p:animScale>
                                    <p:animScale>
                                      <p:cBhvr>
                                        <p:cTn id="60" dur="166" decel="50000">
                                          <p:stCondLst>
                                            <p:cond delay="676"/>
                                          </p:stCondLst>
                                        </p:cTn>
                                        <p:tgtEl>
                                          <p:spTgt spid="5">
                                            <p:txEl>
                                              <p:pRg st="5" end="5"/>
                                            </p:txEl>
                                          </p:spTgt>
                                        </p:tgtEl>
                                      </p:cBhvr>
                                      <p:to x="100000" y="100000"/>
                                    </p:animScale>
                                    <p:animScale>
                                      <p:cBhvr>
                                        <p:cTn id="61" dur="26">
                                          <p:stCondLst>
                                            <p:cond delay="1312"/>
                                          </p:stCondLst>
                                        </p:cTn>
                                        <p:tgtEl>
                                          <p:spTgt spid="5">
                                            <p:txEl>
                                              <p:pRg st="5" end="5"/>
                                            </p:txEl>
                                          </p:spTgt>
                                        </p:tgtEl>
                                      </p:cBhvr>
                                      <p:to x="100000" y="80000"/>
                                    </p:animScale>
                                    <p:animScale>
                                      <p:cBhvr>
                                        <p:cTn id="62" dur="166" decel="50000">
                                          <p:stCondLst>
                                            <p:cond delay="1338"/>
                                          </p:stCondLst>
                                        </p:cTn>
                                        <p:tgtEl>
                                          <p:spTgt spid="5">
                                            <p:txEl>
                                              <p:pRg st="5" end="5"/>
                                            </p:txEl>
                                          </p:spTgt>
                                        </p:tgtEl>
                                      </p:cBhvr>
                                      <p:to x="100000" y="100000"/>
                                    </p:animScale>
                                    <p:animScale>
                                      <p:cBhvr>
                                        <p:cTn id="63" dur="26">
                                          <p:stCondLst>
                                            <p:cond delay="1642"/>
                                          </p:stCondLst>
                                        </p:cTn>
                                        <p:tgtEl>
                                          <p:spTgt spid="5">
                                            <p:txEl>
                                              <p:pRg st="5" end="5"/>
                                            </p:txEl>
                                          </p:spTgt>
                                        </p:tgtEl>
                                      </p:cBhvr>
                                      <p:to x="100000" y="90000"/>
                                    </p:animScale>
                                    <p:animScale>
                                      <p:cBhvr>
                                        <p:cTn id="64" dur="166" decel="50000">
                                          <p:stCondLst>
                                            <p:cond delay="1668"/>
                                          </p:stCondLst>
                                        </p:cTn>
                                        <p:tgtEl>
                                          <p:spTgt spid="5">
                                            <p:txEl>
                                              <p:pRg st="5" end="5"/>
                                            </p:txEl>
                                          </p:spTgt>
                                        </p:tgtEl>
                                      </p:cBhvr>
                                      <p:to x="100000" y="100000"/>
                                    </p:animScale>
                                    <p:animScale>
                                      <p:cBhvr>
                                        <p:cTn id="65" dur="26">
                                          <p:stCondLst>
                                            <p:cond delay="1808"/>
                                          </p:stCondLst>
                                        </p:cTn>
                                        <p:tgtEl>
                                          <p:spTgt spid="5">
                                            <p:txEl>
                                              <p:pRg st="5" end="5"/>
                                            </p:txEl>
                                          </p:spTgt>
                                        </p:tgtEl>
                                      </p:cBhvr>
                                      <p:to x="100000" y="95000"/>
                                    </p:animScale>
                                    <p:animScale>
                                      <p:cBhvr>
                                        <p:cTn id="66" dur="166" decel="50000">
                                          <p:stCondLst>
                                            <p:cond delay="1834"/>
                                          </p:stCondLst>
                                        </p:cTn>
                                        <p:tgtEl>
                                          <p:spTgt spid="5">
                                            <p:txEl>
                                              <p:pRg st="5" end="5"/>
                                            </p:txEl>
                                          </p:spTgt>
                                        </p:tgtEl>
                                      </p:cBhvr>
                                      <p:to x="100000" y="100000"/>
                                    </p:animScale>
                                  </p:childTnLst>
                                </p:cTn>
                              </p:par>
                            </p:childTnLst>
                          </p:cTn>
                        </p:par>
                        <p:par>
                          <p:cTn id="67" fill="hold">
                            <p:stCondLst>
                              <p:cond delay="8000"/>
                            </p:stCondLst>
                            <p:childTnLst>
                              <p:par>
                                <p:cTn id="68" presetID="26" presetClass="entr" presetSubtype="0" fill="hold" nodeType="afterEffect">
                                  <p:stCondLst>
                                    <p:cond delay="0"/>
                                  </p:stCondLst>
                                  <p:childTnLst>
                                    <p:set>
                                      <p:cBhvr>
                                        <p:cTn id="69" dur="1" fill="hold">
                                          <p:stCondLst>
                                            <p:cond delay="0"/>
                                          </p:stCondLst>
                                        </p:cTn>
                                        <p:tgtEl>
                                          <p:spTgt spid="5">
                                            <p:txEl>
                                              <p:pRg st="6" end="6"/>
                                            </p:txEl>
                                          </p:spTgt>
                                        </p:tgtEl>
                                        <p:attrNameLst>
                                          <p:attrName>style.visibility</p:attrName>
                                        </p:attrNameLst>
                                      </p:cBhvr>
                                      <p:to>
                                        <p:strVal val="visible"/>
                                      </p:to>
                                    </p:set>
                                    <p:animEffect transition="in" filter="wipe(down)">
                                      <p:cBhvr>
                                        <p:cTn id="70" dur="580">
                                          <p:stCondLst>
                                            <p:cond delay="0"/>
                                          </p:stCondLst>
                                        </p:cTn>
                                        <p:tgtEl>
                                          <p:spTgt spid="5">
                                            <p:txEl>
                                              <p:pRg st="6" end="6"/>
                                            </p:txEl>
                                          </p:spTgt>
                                        </p:tgtEl>
                                      </p:cBhvr>
                                    </p:animEffect>
                                    <p:anim calcmode="lin" valueType="num">
                                      <p:cBhvr>
                                        <p:cTn id="71" dur="1822" tmFilter="0,0; 0.14,0.36; 0.43,0.73; 0.71,0.91; 1.0,1.0">
                                          <p:stCondLst>
                                            <p:cond delay="0"/>
                                          </p:stCondLst>
                                        </p:cTn>
                                        <p:tgtEl>
                                          <p:spTgt spid="5">
                                            <p:txEl>
                                              <p:pRg st="6" end="6"/>
                                            </p:txEl>
                                          </p:spTgt>
                                        </p:tgtEl>
                                        <p:attrNameLst>
                                          <p:attrName>ppt_x</p:attrName>
                                        </p:attrNameLst>
                                      </p:cBhvr>
                                      <p:tavLst>
                                        <p:tav tm="0">
                                          <p:val>
                                            <p:strVal val="#ppt_x-0.25"/>
                                          </p:val>
                                        </p:tav>
                                        <p:tav tm="100000">
                                          <p:val>
                                            <p:strVal val="#ppt_x"/>
                                          </p:val>
                                        </p:tav>
                                      </p:tavLst>
                                    </p:anim>
                                    <p:anim calcmode="lin" valueType="num">
                                      <p:cBhvr>
                                        <p:cTn id="72" dur="664" tmFilter="0.0,0.0; 0.25,0.07; 0.50,0.2; 0.75,0.467; 1.0,1.0">
                                          <p:stCondLst>
                                            <p:cond delay="0"/>
                                          </p:stCondLst>
                                        </p:cTn>
                                        <p:tgtEl>
                                          <p:spTgt spid="5">
                                            <p:txEl>
                                              <p:pRg st="6" end="6"/>
                                            </p:txEl>
                                          </p:spTgt>
                                        </p:tgtEl>
                                        <p:attrNameLst>
                                          <p:attrName>ppt_y</p:attrName>
                                        </p:attrNameLst>
                                      </p:cBhvr>
                                      <p:tavLst>
                                        <p:tav tm="0" fmla="#ppt_y-sin(pi*$)/3">
                                          <p:val>
                                            <p:fltVal val="0.5"/>
                                          </p:val>
                                        </p:tav>
                                        <p:tav tm="100000">
                                          <p:val>
                                            <p:fltVal val="1"/>
                                          </p:val>
                                        </p:tav>
                                      </p:tavLst>
                                    </p:anim>
                                    <p:anim calcmode="lin" valueType="num">
                                      <p:cBhvr>
                                        <p:cTn id="73" dur="664" tmFilter="0, 0; 0.125,0.2665; 0.25,0.4; 0.375,0.465; 0.5,0.5;  0.625,0.535; 0.75,0.6; 0.875,0.7335; 1,1">
                                          <p:stCondLst>
                                            <p:cond delay="664"/>
                                          </p:stCondLst>
                                        </p:cTn>
                                        <p:tgtEl>
                                          <p:spTgt spid="5">
                                            <p:txEl>
                                              <p:pRg st="6" end="6"/>
                                            </p:txEl>
                                          </p:spTgt>
                                        </p:tgtEl>
                                        <p:attrNameLst>
                                          <p:attrName>ppt_y</p:attrName>
                                        </p:attrNameLst>
                                      </p:cBhvr>
                                      <p:tavLst>
                                        <p:tav tm="0" fmla="#ppt_y-sin(pi*$)/9">
                                          <p:val>
                                            <p:fltVal val="0"/>
                                          </p:val>
                                        </p:tav>
                                        <p:tav tm="100000">
                                          <p:val>
                                            <p:fltVal val="1"/>
                                          </p:val>
                                        </p:tav>
                                      </p:tavLst>
                                    </p:anim>
                                    <p:anim calcmode="lin" valueType="num">
                                      <p:cBhvr>
                                        <p:cTn id="74" dur="332" tmFilter="0, 0; 0.125,0.2665; 0.25,0.4; 0.375,0.465; 0.5,0.5;  0.625,0.535; 0.75,0.6; 0.875,0.7335; 1,1">
                                          <p:stCondLst>
                                            <p:cond delay="1324"/>
                                          </p:stCondLst>
                                        </p:cTn>
                                        <p:tgtEl>
                                          <p:spTgt spid="5">
                                            <p:txEl>
                                              <p:pRg st="6" end="6"/>
                                            </p:txEl>
                                          </p:spTgt>
                                        </p:tgtEl>
                                        <p:attrNameLst>
                                          <p:attrName>ppt_y</p:attrName>
                                        </p:attrNameLst>
                                      </p:cBhvr>
                                      <p:tavLst>
                                        <p:tav tm="0" fmla="#ppt_y-sin(pi*$)/27">
                                          <p:val>
                                            <p:fltVal val="0"/>
                                          </p:val>
                                        </p:tav>
                                        <p:tav tm="100000">
                                          <p:val>
                                            <p:fltVal val="1"/>
                                          </p:val>
                                        </p:tav>
                                      </p:tavLst>
                                    </p:anim>
                                    <p:anim calcmode="lin" valueType="num">
                                      <p:cBhvr>
                                        <p:cTn id="75" dur="164" tmFilter="0, 0; 0.125,0.2665; 0.25,0.4; 0.375,0.465; 0.5,0.5;  0.625,0.535; 0.75,0.6; 0.875,0.7335; 1,1">
                                          <p:stCondLst>
                                            <p:cond delay="1656"/>
                                          </p:stCondLst>
                                        </p:cTn>
                                        <p:tgtEl>
                                          <p:spTgt spid="5">
                                            <p:txEl>
                                              <p:pRg st="6" end="6"/>
                                            </p:txEl>
                                          </p:spTgt>
                                        </p:tgtEl>
                                        <p:attrNameLst>
                                          <p:attrName>ppt_y</p:attrName>
                                        </p:attrNameLst>
                                      </p:cBhvr>
                                      <p:tavLst>
                                        <p:tav tm="0" fmla="#ppt_y-sin(pi*$)/81">
                                          <p:val>
                                            <p:fltVal val="0"/>
                                          </p:val>
                                        </p:tav>
                                        <p:tav tm="100000">
                                          <p:val>
                                            <p:fltVal val="1"/>
                                          </p:val>
                                        </p:tav>
                                      </p:tavLst>
                                    </p:anim>
                                    <p:animScale>
                                      <p:cBhvr>
                                        <p:cTn id="76" dur="26">
                                          <p:stCondLst>
                                            <p:cond delay="650"/>
                                          </p:stCondLst>
                                        </p:cTn>
                                        <p:tgtEl>
                                          <p:spTgt spid="5">
                                            <p:txEl>
                                              <p:pRg st="6" end="6"/>
                                            </p:txEl>
                                          </p:spTgt>
                                        </p:tgtEl>
                                      </p:cBhvr>
                                      <p:to x="100000" y="60000"/>
                                    </p:animScale>
                                    <p:animScale>
                                      <p:cBhvr>
                                        <p:cTn id="77" dur="166" decel="50000">
                                          <p:stCondLst>
                                            <p:cond delay="676"/>
                                          </p:stCondLst>
                                        </p:cTn>
                                        <p:tgtEl>
                                          <p:spTgt spid="5">
                                            <p:txEl>
                                              <p:pRg st="6" end="6"/>
                                            </p:txEl>
                                          </p:spTgt>
                                        </p:tgtEl>
                                      </p:cBhvr>
                                      <p:to x="100000" y="100000"/>
                                    </p:animScale>
                                    <p:animScale>
                                      <p:cBhvr>
                                        <p:cTn id="78" dur="26">
                                          <p:stCondLst>
                                            <p:cond delay="1312"/>
                                          </p:stCondLst>
                                        </p:cTn>
                                        <p:tgtEl>
                                          <p:spTgt spid="5">
                                            <p:txEl>
                                              <p:pRg st="6" end="6"/>
                                            </p:txEl>
                                          </p:spTgt>
                                        </p:tgtEl>
                                      </p:cBhvr>
                                      <p:to x="100000" y="80000"/>
                                    </p:animScale>
                                    <p:animScale>
                                      <p:cBhvr>
                                        <p:cTn id="79" dur="166" decel="50000">
                                          <p:stCondLst>
                                            <p:cond delay="1338"/>
                                          </p:stCondLst>
                                        </p:cTn>
                                        <p:tgtEl>
                                          <p:spTgt spid="5">
                                            <p:txEl>
                                              <p:pRg st="6" end="6"/>
                                            </p:txEl>
                                          </p:spTgt>
                                        </p:tgtEl>
                                      </p:cBhvr>
                                      <p:to x="100000" y="100000"/>
                                    </p:animScale>
                                    <p:animScale>
                                      <p:cBhvr>
                                        <p:cTn id="80" dur="26">
                                          <p:stCondLst>
                                            <p:cond delay="1642"/>
                                          </p:stCondLst>
                                        </p:cTn>
                                        <p:tgtEl>
                                          <p:spTgt spid="5">
                                            <p:txEl>
                                              <p:pRg st="6" end="6"/>
                                            </p:txEl>
                                          </p:spTgt>
                                        </p:tgtEl>
                                      </p:cBhvr>
                                      <p:to x="100000" y="90000"/>
                                    </p:animScale>
                                    <p:animScale>
                                      <p:cBhvr>
                                        <p:cTn id="81" dur="166" decel="50000">
                                          <p:stCondLst>
                                            <p:cond delay="1668"/>
                                          </p:stCondLst>
                                        </p:cTn>
                                        <p:tgtEl>
                                          <p:spTgt spid="5">
                                            <p:txEl>
                                              <p:pRg st="6" end="6"/>
                                            </p:txEl>
                                          </p:spTgt>
                                        </p:tgtEl>
                                      </p:cBhvr>
                                      <p:to x="100000" y="100000"/>
                                    </p:animScale>
                                    <p:animScale>
                                      <p:cBhvr>
                                        <p:cTn id="82" dur="26">
                                          <p:stCondLst>
                                            <p:cond delay="1808"/>
                                          </p:stCondLst>
                                        </p:cTn>
                                        <p:tgtEl>
                                          <p:spTgt spid="5">
                                            <p:txEl>
                                              <p:pRg st="6" end="6"/>
                                            </p:txEl>
                                          </p:spTgt>
                                        </p:tgtEl>
                                      </p:cBhvr>
                                      <p:to x="100000" y="95000"/>
                                    </p:animScale>
                                    <p:animScale>
                                      <p:cBhvr>
                                        <p:cTn id="83" dur="166" decel="50000">
                                          <p:stCondLst>
                                            <p:cond delay="1834"/>
                                          </p:stCondLst>
                                        </p:cTn>
                                        <p:tgtEl>
                                          <p:spTgt spid="5">
                                            <p:txEl>
                                              <p:pRg st="6" end="6"/>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43597" y="496148"/>
            <a:ext cx="10131425" cy="4075851"/>
          </a:xfrm>
        </p:spPr>
        <p:txBody>
          <a:bodyPr/>
          <a:lstStyle/>
          <a:p>
            <a:pPr>
              <a:buNone/>
            </a:pPr>
            <a:r>
              <a:rPr lang="en-US" dirty="0" smtClean="0">
                <a:latin typeface="Times New Roman" pitchFamily="18" charset="0"/>
                <a:cs typeface="Times New Roman" pitchFamily="18" charset="0"/>
              </a:rPr>
              <a:t>iv. JavaScript Object Notation (JSON):</a:t>
            </a:r>
          </a:p>
          <a:p>
            <a:pPr>
              <a:buNone/>
            </a:pPr>
            <a:r>
              <a:rPr lang="en-US" dirty="0" smtClean="0">
                <a:latin typeface="Times New Roman" pitchFamily="18" charset="0"/>
                <a:cs typeface="Times New Roman" pitchFamily="18" charset="0"/>
              </a:rPr>
              <a:t>	 To represent a structured data based on JavaScript object syntax, a standard text based format is introduced. JSON is used for transmitting data in web application. It is a perfect solution for storing temporary data that’s consumed by the entity that’s creates the data. JSON can store data in String, Number, Object, Array, Boolean, Null form which means it has limitation of storing data in functions, dates and undefined data form. If you are trying to store or exchange data in functions or dates than JSON is not right choice for you.</a:t>
            </a:r>
          </a:p>
          <a:p>
            <a:pPr>
              <a:buNone/>
            </a:pPr>
            <a:r>
              <a:rPr lang="en-US" sz="2200" b="1" dirty="0" smtClean="0">
                <a:latin typeface="Times New Roman" pitchFamily="18" charset="0"/>
                <a:cs typeface="Times New Roman" pitchFamily="18" charset="0"/>
              </a:rPr>
              <a:t>B. Face recognition process </a:t>
            </a:r>
            <a:endParaRPr lang="en-US" sz="2200" dirty="0" smtClean="0">
              <a:latin typeface="Times New Roman" pitchFamily="18" charset="0"/>
              <a:cs typeface="Times New Roman" pitchFamily="18" charset="0"/>
            </a:endParaRPr>
          </a:p>
          <a:p>
            <a:pPr>
              <a:buNone/>
            </a:pPr>
            <a:endParaRPr lang="en-US" dirty="0" smtClean="0">
              <a:latin typeface="Times New Roman" pitchFamily="18" charset="0"/>
              <a:cs typeface="Times New Roman" pitchFamily="18" charset="0"/>
            </a:endParaRPr>
          </a:p>
          <a:p>
            <a:endParaRPr lang="en-US" dirty="0" smtClean="0"/>
          </a:p>
          <a:p>
            <a:endParaRPr lang="en-US" dirty="0"/>
          </a:p>
        </p:txBody>
      </p:sp>
      <p:graphicFrame>
        <p:nvGraphicFramePr>
          <p:cNvPr id="7" name="Diagram 6"/>
          <p:cNvGraphicFramePr/>
          <p:nvPr/>
        </p:nvGraphicFramePr>
        <p:xfrm>
          <a:off x="3541054" y="3291840"/>
          <a:ext cx="5138711" cy="332001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7" presetClass="entr" presetSubtype="1"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20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2000" fill="hold"/>
                                        <p:tgtEl>
                                          <p:spTgt spid="3">
                                            <p:txEl>
                                              <p:pRg st="0" end="0"/>
                                            </p:txEl>
                                          </p:spTgt>
                                        </p:tgtEl>
                                        <p:attrNameLst>
                                          <p:attrName>ppt_y</p:attrName>
                                        </p:attrNameLst>
                                      </p:cBhvr>
                                      <p:tavLst>
                                        <p:tav tm="0">
                                          <p:val>
                                            <p:strVal val="0-#ppt_h/2"/>
                                          </p:val>
                                        </p:tav>
                                        <p:tav tm="100000">
                                          <p:val>
                                            <p:strVal val="#ppt_y"/>
                                          </p:val>
                                        </p:tav>
                                      </p:tavLst>
                                    </p:anim>
                                  </p:childTnLst>
                                </p:cTn>
                              </p:par>
                            </p:childTnLst>
                          </p:cTn>
                        </p:par>
                        <p:par>
                          <p:cTn id="9" fill="hold">
                            <p:stCondLst>
                              <p:cond delay="2000"/>
                            </p:stCondLst>
                            <p:childTnLst>
                              <p:par>
                                <p:cTn id="10" presetID="34" presetClass="entr" presetSubtype="0" fill="hold" nodeType="after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from="(-#ppt_w/2)" to="(#ppt_x)" calcmode="lin" valueType="num">
                                      <p:cBhvr>
                                        <p:cTn id="12" dur="600" fill="hold">
                                          <p:stCondLst>
                                            <p:cond delay="0"/>
                                          </p:stCondLst>
                                        </p:cTn>
                                        <p:tgtEl>
                                          <p:spTgt spid="3">
                                            <p:txEl>
                                              <p:pRg st="1" end="1"/>
                                            </p:txEl>
                                          </p:spTgt>
                                        </p:tgtEl>
                                        <p:attrNameLst>
                                          <p:attrName>ppt_x</p:attrName>
                                        </p:attrNameLst>
                                      </p:cBhvr>
                                    </p:anim>
                                    <p:anim from="0" to="-1.0" calcmode="lin" valueType="num">
                                      <p:cBhvr>
                                        <p:cTn id="13" dur="200" decel="50000" autoRev="1" fill="hold">
                                          <p:stCondLst>
                                            <p:cond delay="600"/>
                                          </p:stCondLst>
                                        </p:cTn>
                                        <p:tgtEl>
                                          <p:spTgt spid="3">
                                            <p:txEl>
                                              <p:pRg st="1" end="1"/>
                                            </p:txEl>
                                          </p:spTgt>
                                        </p:tgtEl>
                                        <p:attrNameLst>
                                          <p:attrName>xshear</p:attrName>
                                        </p:attrNameLst>
                                      </p:cBhvr>
                                    </p:anim>
                                    <p:animScale>
                                      <p:cBhvr>
                                        <p:cTn id="14" dur="200" decel="100000" autoRev="1" fill="hold">
                                          <p:stCondLst>
                                            <p:cond delay="600"/>
                                          </p:stCondLst>
                                        </p:cTn>
                                        <p:tgtEl>
                                          <p:spTgt spid="3">
                                            <p:txEl>
                                              <p:pRg st="1" end="1"/>
                                            </p:txEl>
                                          </p:spTgt>
                                        </p:tgtEl>
                                      </p:cBhvr>
                                      <p:from x="100000" y="100000"/>
                                      <p:to x="80000" y="100000"/>
                                    </p:animScale>
                                    <p:anim by="(#ppt_h/3+#ppt_w*0.1)" calcmode="lin" valueType="num">
                                      <p:cBhvr additive="sum">
                                        <p:cTn id="15" dur="200" decel="100000" autoRev="1" fill="hold">
                                          <p:stCondLst>
                                            <p:cond delay="600"/>
                                          </p:stCondLst>
                                        </p:cTn>
                                        <p:tgtEl>
                                          <p:spTgt spid="3">
                                            <p:txEl>
                                              <p:pRg st="1" end="1"/>
                                            </p:txEl>
                                          </p:spTgt>
                                        </p:tgtEl>
                                        <p:attrNameLst>
                                          <p:attrName>ppt_x</p:attrName>
                                        </p:attrNameLst>
                                      </p:cBhvr>
                                    </p:anim>
                                  </p:childTnLst>
                                </p:cTn>
                              </p:par>
                            </p:childTnLst>
                          </p:cTn>
                        </p:par>
                        <p:par>
                          <p:cTn id="16" fill="hold">
                            <p:stCondLst>
                              <p:cond delay="3000"/>
                            </p:stCondLst>
                            <p:childTnLst>
                              <p:par>
                                <p:cTn id="17" presetID="26" presetClass="entr" presetSubtype="0" fill="hold" nodeType="after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wipe(down)">
                                      <p:cBhvr>
                                        <p:cTn id="19" dur="580">
                                          <p:stCondLst>
                                            <p:cond delay="0"/>
                                          </p:stCondLst>
                                        </p:cTn>
                                        <p:tgtEl>
                                          <p:spTgt spid="3">
                                            <p:txEl>
                                              <p:pRg st="2" end="2"/>
                                            </p:txEl>
                                          </p:spTgt>
                                        </p:tgtEl>
                                      </p:cBhvr>
                                    </p:animEffect>
                                    <p:anim calcmode="lin" valueType="num">
                                      <p:cBhvr>
                                        <p:cTn id="20"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21"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22"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23"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24"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25" dur="26">
                                          <p:stCondLst>
                                            <p:cond delay="650"/>
                                          </p:stCondLst>
                                        </p:cTn>
                                        <p:tgtEl>
                                          <p:spTgt spid="3">
                                            <p:txEl>
                                              <p:pRg st="2" end="2"/>
                                            </p:txEl>
                                          </p:spTgt>
                                        </p:tgtEl>
                                      </p:cBhvr>
                                      <p:to x="100000" y="60000"/>
                                    </p:animScale>
                                    <p:animScale>
                                      <p:cBhvr>
                                        <p:cTn id="26" dur="166" decel="50000">
                                          <p:stCondLst>
                                            <p:cond delay="676"/>
                                          </p:stCondLst>
                                        </p:cTn>
                                        <p:tgtEl>
                                          <p:spTgt spid="3">
                                            <p:txEl>
                                              <p:pRg st="2" end="2"/>
                                            </p:txEl>
                                          </p:spTgt>
                                        </p:tgtEl>
                                      </p:cBhvr>
                                      <p:to x="100000" y="100000"/>
                                    </p:animScale>
                                    <p:animScale>
                                      <p:cBhvr>
                                        <p:cTn id="27" dur="26">
                                          <p:stCondLst>
                                            <p:cond delay="1312"/>
                                          </p:stCondLst>
                                        </p:cTn>
                                        <p:tgtEl>
                                          <p:spTgt spid="3">
                                            <p:txEl>
                                              <p:pRg st="2" end="2"/>
                                            </p:txEl>
                                          </p:spTgt>
                                        </p:tgtEl>
                                      </p:cBhvr>
                                      <p:to x="100000" y="80000"/>
                                    </p:animScale>
                                    <p:animScale>
                                      <p:cBhvr>
                                        <p:cTn id="28" dur="166" decel="50000">
                                          <p:stCondLst>
                                            <p:cond delay="1338"/>
                                          </p:stCondLst>
                                        </p:cTn>
                                        <p:tgtEl>
                                          <p:spTgt spid="3">
                                            <p:txEl>
                                              <p:pRg st="2" end="2"/>
                                            </p:txEl>
                                          </p:spTgt>
                                        </p:tgtEl>
                                      </p:cBhvr>
                                      <p:to x="100000" y="100000"/>
                                    </p:animScale>
                                    <p:animScale>
                                      <p:cBhvr>
                                        <p:cTn id="29" dur="26">
                                          <p:stCondLst>
                                            <p:cond delay="1642"/>
                                          </p:stCondLst>
                                        </p:cTn>
                                        <p:tgtEl>
                                          <p:spTgt spid="3">
                                            <p:txEl>
                                              <p:pRg st="2" end="2"/>
                                            </p:txEl>
                                          </p:spTgt>
                                        </p:tgtEl>
                                      </p:cBhvr>
                                      <p:to x="100000" y="90000"/>
                                    </p:animScale>
                                    <p:animScale>
                                      <p:cBhvr>
                                        <p:cTn id="30" dur="166" decel="50000">
                                          <p:stCondLst>
                                            <p:cond delay="1668"/>
                                          </p:stCondLst>
                                        </p:cTn>
                                        <p:tgtEl>
                                          <p:spTgt spid="3">
                                            <p:txEl>
                                              <p:pRg st="2" end="2"/>
                                            </p:txEl>
                                          </p:spTgt>
                                        </p:tgtEl>
                                      </p:cBhvr>
                                      <p:to x="100000" y="100000"/>
                                    </p:animScale>
                                    <p:animScale>
                                      <p:cBhvr>
                                        <p:cTn id="31" dur="26">
                                          <p:stCondLst>
                                            <p:cond delay="1808"/>
                                          </p:stCondLst>
                                        </p:cTn>
                                        <p:tgtEl>
                                          <p:spTgt spid="3">
                                            <p:txEl>
                                              <p:pRg st="2" end="2"/>
                                            </p:txEl>
                                          </p:spTgt>
                                        </p:tgtEl>
                                      </p:cBhvr>
                                      <p:to x="100000" y="95000"/>
                                    </p:animScale>
                                    <p:animScale>
                                      <p:cBhvr>
                                        <p:cTn id="32" dur="166" decel="50000">
                                          <p:stCondLst>
                                            <p:cond delay="1834"/>
                                          </p:stCondLst>
                                        </p:cTn>
                                        <p:tgtEl>
                                          <p:spTgt spid="3">
                                            <p:txEl>
                                              <p:pRg st="2" end="2"/>
                                            </p:txEl>
                                          </p:spTgt>
                                        </p:tgtEl>
                                      </p:cBhvr>
                                      <p:to x="100000" y="100000"/>
                                    </p:animScale>
                                  </p:childTnLst>
                                </p:cTn>
                              </p:par>
                            </p:childTnLst>
                          </p:cTn>
                        </p:par>
                        <p:par>
                          <p:cTn id="33" fill="hold">
                            <p:stCondLst>
                              <p:cond delay="5000"/>
                            </p:stCondLst>
                            <p:childTnLst>
                              <p:par>
                                <p:cTn id="34" presetID="29" presetClass="entr" presetSubtype="0" fill="hold" grpId="0" nodeType="afterEffect">
                                  <p:stCondLst>
                                    <p:cond delay="0"/>
                                  </p:stCondLst>
                                  <p:childTnLst>
                                    <p:set>
                                      <p:cBhvr>
                                        <p:cTn id="35" dur="1" fill="hold">
                                          <p:stCondLst>
                                            <p:cond delay="0"/>
                                          </p:stCondLst>
                                        </p:cTn>
                                        <p:tgtEl>
                                          <p:spTgt spid="7"/>
                                        </p:tgtEl>
                                        <p:attrNameLst>
                                          <p:attrName>style.visibility</p:attrName>
                                        </p:attrNameLst>
                                      </p:cBhvr>
                                      <p:to>
                                        <p:strVal val="visible"/>
                                      </p:to>
                                    </p:set>
                                    <p:anim calcmode="lin" valueType="num">
                                      <p:cBhvr>
                                        <p:cTn id="36" dur="2000" fill="hold"/>
                                        <p:tgtEl>
                                          <p:spTgt spid="7"/>
                                        </p:tgtEl>
                                        <p:attrNameLst>
                                          <p:attrName>ppt_x</p:attrName>
                                        </p:attrNameLst>
                                      </p:cBhvr>
                                      <p:tavLst>
                                        <p:tav tm="0">
                                          <p:val>
                                            <p:strVal val="#ppt_x-.2"/>
                                          </p:val>
                                        </p:tav>
                                        <p:tav tm="100000">
                                          <p:val>
                                            <p:strVal val="#ppt_x"/>
                                          </p:val>
                                        </p:tav>
                                      </p:tavLst>
                                    </p:anim>
                                    <p:anim calcmode="lin" valueType="num">
                                      <p:cBhvr>
                                        <p:cTn id="37" dur="2000" fill="hold"/>
                                        <p:tgtEl>
                                          <p:spTgt spid="7"/>
                                        </p:tgtEl>
                                        <p:attrNameLst>
                                          <p:attrName>ppt_y</p:attrName>
                                        </p:attrNameLst>
                                      </p:cBhvr>
                                      <p:tavLst>
                                        <p:tav tm="0">
                                          <p:val>
                                            <p:strVal val="#ppt_y"/>
                                          </p:val>
                                        </p:tav>
                                        <p:tav tm="100000">
                                          <p:val>
                                            <p:strVal val="#ppt_y"/>
                                          </p:val>
                                        </p:tav>
                                      </p:tavLst>
                                    </p:anim>
                                    <p:animEffect transition="in" filter="wipe(right)" prLst="gradientSize: 0.1">
                                      <p:cBhvr>
                                        <p:cTn id="38"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AsOne/>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Rectangle 1"/>
          <p:cNvSpPr>
            <a:spLocks noGrp="1" noChangeArrowheads="1"/>
          </p:cNvSpPr>
          <p:nvPr>
            <p:ph type="title"/>
          </p:nvPr>
        </p:nvSpPr>
        <p:spPr bwMode="auto">
          <a:xfrm>
            <a:off x="4188656" y="1087475"/>
            <a:ext cx="2497479" cy="641193"/>
          </a:xfrm>
          <a:prstGeom prst="rect">
            <a:avLst/>
          </a:prstGeom>
          <a:noFill/>
          <a:ln w="9525">
            <a:noFill/>
            <a:miter lim="800000"/>
            <a:headEnd/>
            <a:tailEnd/>
          </a:ln>
          <a:effectLst/>
        </p:spPr>
        <p:txBody>
          <a:bodyPr vert="horz" wrap="none" lIns="0" tIns="25392"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BLOCK DIAGRAM</a:t>
            </a:r>
            <a:r>
              <a:rPr kumimoji="0" lang="en-US" sz="2200" b="0" i="0" u="none" strike="noStrike" cap="none" normalizeH="0" baseline="0" dirty="0" smtClean="0">
                <a:ln>
                  <a:noFill/>
                </a:ln>
                <a:solidFill>
                  <a:srgbClr val="2E74B5"/>
                </a:solidFill>
                <a:effectLst/>
                <a:latin typeface="Times New Roman" pitchFamily="18" charset="0"/>
                <a:ea typeface="Times New Roman" pitchFamily="18" charset="0"/>
                <a:cs typeface="Times New Roman" pitchFamily="18" charset="0"/>
              </a:rPr>
              <a:t/>
            </a:r>
            <a:br>
              <a:rPr kumimoji="0" lang="en-US" sz="2200" b="0" i="0" u="none" strike="noStrike" cap="none" normalizeH="0" baseline="0" dirty="0" smtClean="0">
                <a:ln>
                  <a:noFill/>
                </a:ln>
                <a:solidFill>
                  <a:srgbClr val="2E74B5"/>
                </a:solidFill>
                <a:effectLst/>
                <a:latin typeface="Times New Roman" pitchFamily="18" charset="0"/>
                <a:ea typeface="Times New Roman" pitchFamily="18" charset="0"/>
                <a:cs typeface="Times New Roman" pitchFamily="18" charset="0"/>
              </a:rPr>
            </a:b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pic>
        <p:nvPicPr>
          <p:cNvPr id="5" name="Content Placeholder 4"/>
          <p:cNvPicPr>
            <a:picLocks noGrp="1"/>
          </p:cNvPicPr>
          <p:nvPr>
            <p:ph idx="1"/>
          </p:nvPr>
        </p:nvPicPr>
        <p:blipFill>
          <a:blip r:embed="rId2" cstate="print"/>
          <a:stretch>
            <a:fillRect/>
          </a:stretch>
        </p:blipFill>
        <p:spPr>
          <a:xfrm>
            <a:off x="2789237" y="2523331"/>
            <a:ext cx="5924550" cy="2886075"/>
          </a:xfrm>
          <a:prstGeom prst="rect">
            <a:avLst/>
          </a:prstGeom>
        </p:spPr>
      </p:pic>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025"/>
                                        </p:tgtEl>
                                        <p:attrNameLst>
                                          <p:attrName>style.visibility</p:attrName>
                                        </p:attrNameLst>
                                      </p:cBhvr>
                                      <p:to>
                                        <p:strVal val="visible"/>
                                      </p:to>
                                    </p:set>
                                    <p:animEffect transition="in" filter="dissolve">
                                      <p:cBhvr>
                                        <p:cTn id="7" dur="500"/>
                                        <p:tgtEl>
                                          <p:spTgt spid="1025"/>
                                        </p:tgtEl>
                                      </p:cBhvr>
                                    </p:animEffect>
                                  </p:childTnLst>
                                </p:cTn>
                              </p:par>
                            </p:childTnLst>
                          </p:cTn>
                        </p:par>
                        <p:par>
                          <p:cTn id="8" fill="hold">
                            <p:stCondLst>
                              <p:cond delay="500"/>
                            </p:stCondLst>
                            <p:childTnLst>
                              <p:par>
                                <p:cTn id="9" presetID="34"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 from="(-#ppt_w/2)" to="(#ppt_x)" calcmode="lin" valueType="num">
                                      <p:cBhvr>
                                        <p:cTn id="11" dur="1200" fill="hold">
                                          <p:stCondLst>
                                            <p:cond delay="0"/>
                                          </p:stCondLst>
                                        </p:cTn>
                                        <p:tgtEl>
                                          <p:spTgt spid="5"/>
                                        </p:tgtEl>
                                        <p:attrNameLst>
                                          <p:attrName>ppt_x</p:attrName>
                                        </p:attrNameLst>
                                      </p:cBhvr>
                                    </p:anim>
                                    <p:anim from="0" to="-1.0" calcmode="lin" valueType="num">
                                      <p:cBhvr>
                                        <p:cTn id="12" dur="400" decel="50000" autoRev="1" fill="hold">
                                          <p:stCondLst>
                                            <p:cond delay="1200"/>
                                          </p:stCondLst>
                                        </p:cTn>
                                        <p:tgtEl>
                                          <p:spTgt spid="5"/>
                                        </p:tgtEl>
                                        <p:attrNameLst>
                                          <p:attrName>xshear</p:attrName>
                                        </p:attrNameLst>
                                      </p:cBhvr>
                                    </p:anim>
                                    <p:animScale>
                                      <p:cBhvr>
                                        <p:cTn id="13" dur="400" decel="100000" autoRev="1" fill="hold">
                                          <p:stCondLst>
                                            <p:cond delay="1200"/>
                                          </p:stCondLst>
                                        </p:cTn>
                                        <p:tgtEl>
                                          <p:spTgt spid="5"/>
                                        </p:tgtEl>
                                      </p:cBhvr>
                                      <p:from x="100000" y="100000"/>
                                      <p:to x="80000" y="100000"/>
                                    </p:animScale>
                                    <p:anim by="(#ppt_h/3+#ppt_w*0.1)" calcmode="lin" valueType="num">
                                      <p:cBhvr additive="sum">
                                        <p:cTn id="14" dur="400" decel="100000" autoRev="1" fill="hold">
                                          <p:stCondLst>
                                            <p:cond delay="1200"/>
                                          </p:stCondLst>
                                        </p:cTn>
                                        <p:tgtEl>
                                          <p:spTgt spid="5"/>
                                        </p:tgtEl>
                                        <p:attrNameLst>
                                          <p:attrName>ppt_x</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1901" y="595532"/>
            <a:ext cx="9428870" cy="1456267"/>
          </a:xfrm>
        </p:spPr>
        <p:txBody>
          <a:bodyPr>
            <a:normAutofit/>
          </a:bodyPr>
          <a:lstStyle/>
          <a:p>
            <a:r>
              <a:rPr lang="en-US" sz="3200" dirty="0" smtClean="0">
                <a:latin typeface="Times New Roman" pitchFamily="18" charset="0"/>
                <a:cs typeface="Times New Roman" pitchFamily="18" charset="0"/>
              </a:rPr>
              <a:t>FLOW CHART USED FOR TRAINING PROCESS</a:t>
            </a:r>
            <a:endParaRPr lang="en-US" sz="3200" dirty="0">
              <a:latin typeface="Times New Roman" pitchFamily="18" charset="0"/>
              <a:cs typeface="Times New Roman" pitchFamily="18" charset="0"/>
            </a:endParaRPr>
          </a:p>
        </p:txBody>
      </p:sp>
      <p:pic>
        <p:nvPicPr>
          <p:cNvPr id="4" name="Content Placeholder 3"/>
          <p:cNvPicPr>
            <a:picLocks noGrp="1"/>
          </p:cNvPicPr>
          <p:nvPr>
            <p:ph idx="1"/>
          </p:nvPr>
        </p:nvPicPr>
        <p:blipFill>
          <a:blip r:embed="rId2" cstate="print"/>
          <a:stretch>
            <a:fillRect/>
          </a:stretch>
        </p:blipFill>
        <p:spPr>
          <a:xfrm>
            <a:off x="2630658" y="2391508"/>
            <a:ext cx="5978770" cy="39624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870">
                                          <p:stCondLst>
                                            <p:cond delay="0"/>
                                          </p:stCondLst>
                                        </p:cTn>
                                        <p:tgtEl>
                                          <p:spTgt spid="2"/>
                                        </p:tgtEl>
                                      </p:cBhvr>
                                    </p:animEffect>
                                    <p:anim calcmode="lin" valueType="num">
                                      <p:cBhvr>
                                        <p:cTn id="8" dur="2733"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996"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996" tmFilter="0, 0; 0.125,0.2665; 0.25,0.4; 0.375,0.465; 0.5,0.5;  0.625,0.535; 0.75,0.6; 0.875,0.7335; 1,1">
                                          <p:stCondLst>
                                            <p:cond delay="996"/>
                                          </p:stCondLst>
                                        </p:cTn>
                                        <p:tgtEl>
                                          <p:spTgt spid="2"/>
                                        </p:tgtEl>
                                        <p:attrNameLst>
                                          <p:attrName>ppt_y</p:attrName>
                                        </p:attrNameLst>
                                      </p:cBhvr>
                                      <p:tavLst>
                                        <p:tav tm="0" fmla="#ppt_y-sin(pi*$)/9">
                                          <p:val>
                                            <p:fltVal val="0"/>
                                          </p:val>
                                        </p:tav>
                                        <p:tav tm="100000">
                                          <p:val>
                                            <p:fltVal val="1"/>
                                          </p:val>
                                        </p:tav>
                                      </p:tavLst>
                                    </p:anim>
                                    <p:anim calcmode="lin" valueType="num">
                                      <p:cBhvr>
                                        <p:cTn id="11" dur="498" tmFilter="0, 0; 0.125,0.2665; 0.25,0.4; 0.375,0.465; 0.5,0.5;  0.625,0.535; 0.75,0.6; 0.875,0.7335; 1,1">
                                          <p:stCondLst>
                                            <p:cond delay="1986"/>
                                          </p:stCondLst>
                                        </p:cTn>
                                        <p:tgtEl>
                                          <p:spTgt spid="2"/>
                                        </p:tgtEl>
                                        <p:attrNameLst>
                                          <p:attrName>ppt_y</p:attrName>
                                        </p:attrNameLst>
                                      </p:cBhvr>
                                      <p:tavLst>
                                        <p:tav tm="0" fmla="#ppt_y-sin(pi*$)/27">
                                          <p:val>
                                            <p:fltVal val="0"/>
                                          </p:val>
                                        </p:tav>
                                        <p:tav tm="100000">
                                          <p:val>
                                            <p:fltVal val="1"/>
                                          </p:val>
                                        </p:tav>
                                      </p:tavLst>
                                    </p:anim>
                                    <p:anim calcmode="lin" valueType="num">
                                      <p:cBhvr>
                                        <p:cTn id="12" dur="246" tmFilter="0, 0; 0.125,0.2665; 0.25,0.4; 0.375,0.465; 0.5,0.5;  0.625,0.535; 0.75,0.6; 0.875,0.7335; 1,1">
                                          <p:stCondLst>
                                            <p:cond delay="2484"/>
                                          </p:stCondLst>
                                        </p:cTn>
                                        <p:tgtEl>
                                          <p:spTgt spid="2"/>
                                        </p:tgtEl>
                                        <p:attrNameLst>
                                          <p:attrName>ppt_y</p:attrName>
                                        </p:attrNameLst>
                                      </p:cBhvr>
                                      <p:tavLst>
                                        <p:tav tm="0" fmla="#ppt_y-sin(pi*$)/81">
                                          <p:val>
                                            <p:fltVal val="0"/>
                                          </p:val>
                                        </p:tav>
                                        <p:tav tm="100000">
                                          <p:val>
                                            <p:fltVal val="1"/>
                                          </p:val>
                                        </p:tav>
                                      </p:tavLst>
                                    </p:anim>
                                    <p:animScale>
                                      <p:cBhvr>
                                        <p:cTn id="13" dur="39">
                                          <p:stCondLst>
                                            <p:cond delay="975"/>
                                          </p:stCondLst>
                                        </p:cTn>
                                        <p:tgtEl>
                                          <p:spTgt spid="2"/>
                                        </p:tgtEl>
                                      </p:cBhvr>
                                      <p:to x="100000" y="60000"/>
                                    </p:animScale>
                                    <p:animScale>
                                      <p:cBhvr>
                                        <p:cTn id="14" dur="249" decel="50000">
                                          <p:stCondLst>
                                            <p:cond delay="1014"/>
                                          </p:stCondLst>
                                        </p:cTn>
                                        <p:tgtEl>
                                          <p:spTgt spid="2"/>
                                        </p:tgtEl>
                                      </p:cBhvr>
                                      <p:to x="100000" y="100000"/>
                                    </p:animScale>
                                    <p:animScale>
                                      <p:cBhvr>
                                        <p:cTn id="15" dur="39">
                                          <p:stCondLst>
                                            <p:cond delay="1968"/>
                                          </p:stCondLst>
                                        </p:cTn>
                                        <p:tgtEl>
                                          <p:spTgt spid="2"/>
                                        </p:tgtEl>
                                      </p:cBhvr>
                                      <p:to x="100000" y="80000"/>
                                    </p:animScale>
                                    <p:animScale>
                                      <p:cBhvr>
                                        <p:cTn id="16" dur="249" decel="50000">
                                          <p:stCondLst>
                                            <p:cond delay="2007"/>
                                          </p:stCondLst>
                                        </p:cTn>
                                        <p:tgtEl>
                                          <p:spTgt spid="2"/>
                                        </p:tgtEl>
                                      </p:cBhvr>
                                      <p:to x="100000" y="100000"/>
                                    </p:animScale>
                                    <p:animScale>
                                      <p:cBhvr>
                                        <p:cTn id="17" dur="39">
                                          <p:stCondLst>
                                            <p:cond delay="2463"/>
                                          </p:stCondLst>
                                        </p:cTn>
                                        <p:tgtEl>
                                          <p:spTgt spid="2"/>
                                        </p:tgtEl>
                                      </p:cBhvr>
                                      <p:to x="100000" y="90000"/>
                                    </p:animScale>
                                    <p:animScale>
                                      <p:cBhvr>
                                        <p:cTn id="18" dur="249" decel="50000">
                                          <p:stCondLst>
                                            <p:cond delay="2502"/>
                                          </p:stCondLst>
                                        </p:cTn>
                                        <p:tgtEl>
                                          <p:spTgt spid="2"/>
                                        </p:tgtEl>
                                      </p:cBhvr>
                                      <p:to x="100000" y="100000"/>
                                    </p:animScale>
                                    <p:animScale>
                                      <p:cBhvr>
                                        <p:cTn id="19" dur="39">
                                          <p:stCondLst>
                                            <p:cond delay="2712"/>
                                          </p:stCondLst>
                                        </p:cTn>
                                        <p:tgtEl>
                                          <p:spTgt spid="2"/>
                                        </p:tgtEl>
                                      </p:cBhvr>
                                      <p:to x="100000" y="95000"/>
                                    </p:animScale>
                                    <p:animScale>
                                      <p:cBhvr>
                                        <p:cTn id="20" dur="249" decel="50000">
                                          <p:stCondLst>
                                            <p:cond delay="2751"/>
                                          </p:stCondLst>
                                        </p:cTn>
                                        <p:tgtEl>
                                          <p:spTgt spid="2"/>
                                        </p:tgtEl>
                                      </p:cBhvr>
                                      <p:to x="100000" y="100000"/>
                                    </p:animScale>
                                  </p:childTnLst>
                                </p:cTn>
                              </p:par>
                            </p:childTnLst>
                          </p:cTn>
                        </p:par>
                        <p:par>
                          <p:cTn id="21" fill="hold">
                            <p:stCondLst>
                              <p:cond delay="3000"/>
                            </p:stCondLst>
                            <p:childTnLst>
                              <p:par>
                                <p:cTn id="22" presetID="50" presetClass="entr" presetSubtype="0" decel="100000" fill="hold" nodeType="afterEffect">
                                  <p:stCondLst>
                                    <p:cond delay="0"/>
                                  </p:stCondLst>
                                  <p:childTnLst>
                                    <p:set>
                                      <p:cBhvr>
                                        <p:cTn id="23" dur="1" fill="hold">
                                          <p:stCondLst>
                                            <p:cond delay="0"/>
                                          </p:stCondLst>
                                        </p:cTn>
                                        <p:tgtEl>
                                          <p:spTgt spid="4"/>
                                        </p:tgtEl>
                                        <p:attrNameLst>
                                          <p:attrName>style.visibility</p:attrName>
                                        </p:attrNameLst>
                                      </p:cBhvr>
                                      <p:to>
                                        <p:strVal val="visible"/>
                                      </p:to>
                                    </p:set>
                                    <p:anim calcmode="lin" valueType="num">
                                      <p:cBhvr>
                                        <p:cTn id="24" dur="1000" fill="hold"/>
                                        <p:tgtEl>
                                          <p:spTgt spid="4"/>
                                        </p:tgtEl>
                                        <p:attrNameLst>
                                          <p:attrName>ppt_w</p:attrName>
                                        </p:attrNameLst>
                                      </p:cBhvr>
                                      <p:tavLst>
                                        <p:tav tm="0">
                                          <p:val>
                                            <p:strVal val="#ppt_w+.3"/>
                                          </p:val>
                                        </p:tav>
                                        <p:tav tm="100000">
                                          <p:val>
                                            <p:strVal val="#ppt_w"/>
                                          </p:val>
                                        </p:tav>
                                      </p:tavLst>
                                    </p:anim>
                                    <p:anim calcmode="lin" valueType="num">
                                      <p:cBhvr>
                                        <p:cTn id="25" dur="1000" fill="hold"/>
                                        <p:tgtEl>
                                          <p:spTgt spid="4"/>
                                        </p:tgtEl>
                                        <p:attrNameLst>
                                          <p:attrName>ppt_h</p:attrName>
                                        </p:attrNameLst>
                                      </p:cBhvr>
                                      <p:tavLst>
                                        <p:tav tm="0">
                                          <p:val>
                                            <p:strVal val="#ppt_h"/>
                                          </p:val>
                                        </p:tav>
                                        <p:tav tm="100000">
                                          <p:val>
                                            <p:strVal val="#ppt_h"/>
                                          </p:val>
                                        </p:tav>
                                      </p:tavLst>
                                    </p:anim>
                                    <p:animEffect transition="in" filter="fade">
                                      <p:cBhvr>
                                        <p:cTn id="26"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TM03457452[[fn=Celestial]]</Template>
  <TotalTime>363</TotalTime>
  <Words>1302</Words>
  <Application>Microsoft Office PowerPoint</Application>
  <PresentationFormat>Custom</PresentationFormat>
  <Paragraphs>120</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Celestial</vt:lpstr>
      <vt:lpstr>Smart ATTENDENCE SYSTEM  USING OPENCV  BASED ON FACE RECOGNITION</vt:lpstr>
      <vt:lpstr>        ABSTRACT</vt:lpstr>
      <vt:lpstr>Index</vt:lpstr>
      <vt:lpstr>Introduction</vt:lpstr>
      <vt:lpstr> Aims and Objectives   </vt:lpstr>
      <vt:lpstr>                                             IMplementation</vt:lpstr>
      <vt:lpstr>Slide 7</vt:lpstr>
      <vt:lpstr>BLOCK DIAGRAM </vt:lpstr>
      <vt:lpstr>FLOW CHART USED FOR TRAINING PROCESS</vt:lpstr>
      <vt:lpstr> Flow-chart of the methodology used for Face Detection and Recognition  </vt:lpstr>
      <vt:lpstr> How the system works?</vt:lpstr>
      <vt:lpstr>Slide 12</vt:lpstr>
      <vt:lpstr>Slide 13</vt:lpstr>
      <vt:lpstr>Slide 14</vt:lpstr>
      <vt:lpstr>Software Requirement    </vt:lpstr>
      <vt:lpstr>Advantages</vt:lpstr>
      <vt:lpstr>Result Analysis</vt:lpstr>
      <vt:lpstr>Conclusion </vt:lpstr>
      <vt:lpstr>Future Scope</vt:lpstr>
      <vt:lpstr>REFERENCES</vt:lpstr>
      <vt:lpstr>Slide 21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Pankaj Sharma</dc:creator>
  <cp:lastModifiedBy>MY</cp:lastModifiedBy>
  <cp:revision>45</cp:revision>
  <dcterms:created xsi:type="dcterms:W3CDTF">2017-07-02T12:04:46Z</dcterms:created>
  <dcterms:modified xsi:type="dcterms:W3CDTF">2021-08-11T16:28:42Z</dcterms:modified>
</cp:coreProperties>
</file>